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82" r:id="rId4"/>
    <p:sldId id="283" r:id="rId5"/>
    <p:sldId id="284" r:id="rId6"/>
    <p:sldId id="266" r:id="rId7"/>
    <p:sldId id="287" r:id="rId8"/>
    <p:sldId id="288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323F-3257-4570-8C6C-229CA118B8FC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A4342-BB0F-44F1-94F1-9CF55DA8057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99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A4342-BB0F-44F1-94F1-9CF55DA8057E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28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m.ar/url?sa=i&amp;rct=j&amp;q=&amp;esrc=s&amp;source=images&amp;cd=&amp;cad=rja&amp;uact=8&amp;docid=MQL7FZBgOnphDM&amp;tbnid=CWD8cAWc-KUJKM:&amp;ved=0CAUQjRw&amp;url=http://englishinmersionprogrambhona.blogspot.com/2013/07/interchange-level-3-unit-3.html&amp;ei=gmLEU-ajBOr7iwKX0oGgBA&amp;bvm=bv.70810081,d.cWc&amp;psig=AFQjCNE2iqP2YA7Xr4Q6nALBYK4upzDGbQ&amp;ust=1405465594371672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http://www.google.com.ar/url?sa=i&amp;rct=j&amp;q=&amp;esrc=s&amp;source=images&amp;cd=&amp;cad=rja&amp;uact=8&amp;docid=gyFNrhyq7eY-wM&amp;tbnid=1GrJr_d82kkx8M:&amp;ved=0CAUQjRw&amp;url=http://www.vocabulary.cl/Lists/Free_Time_Activities.htm&amp;ei=LrfFU8P5C-i-sQTEhIGwDQ&amp;bvm=bv.71126742,d.cWc&amp;psig=AFQjCNF-3bt7z6jb266JbhpqhlJ2F7-GDg&amp;ust=1405552797222445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mtClean="0"/>
              <a:t> </a:t>
            </a:r>
            <a:endParaRPr lang="es-AR"/>
          </a:p>
        </p:txBody>
      </p:sp>
      <p:sp>
        <p:nvSpPr>
          <p:cNvPr id="4" name="3 Rectángulo"/>
          <p:cNvSpPr/>
          <p:nvPr/>
        </p:nvSpPr>
        <p:spPr>
          <a:xfrm>
            <a:off x="323528" y="1124744"/>
            <a:ext cx="8510268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Module B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Unit B3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Vocabulary 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Language Functions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Speaking  Activities</a:t>
            </a:r>
          </a:p>
          <a:p>
            <a:pPr algn="ctr"/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971600" y="4077072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259632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227687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4" name="3 Rectángulo"/>
          <p:cNvSpPr/>
          <p:nvPr/>
        </p:nvSpPr>
        <p:spPr>
          <a:xfrm>
            <a:off x="1458622" y="2967335"/>
            <a:ext cx="622676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Unit B1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Language  Functions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Making requests</a:t>
            </a:r>
          </a:p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043608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arcador de pie de página"/>
          <p:cNvSpPr>
            <a:spLocks noGrp="1"/>
          </p:cNvSpPr>
          <p:nvPr/>
        </p:nvSpPr>
        <p:spPr bwMode="auto">
          <a:xfrm>
            <a:off x="1259632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96752"/>
            <a:ext cx="7524750" cy="46767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pie de página"/>
          <p:cNvSpPr>
            <a:spLocks noGrp="1"/>
          </p:cNvSpPr>
          <p:nvPr/>
        </p:nvSpPr>
        <p:spPr bwMode="auto">
          <a:xfrm>
            <a:off x="1259632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31" y="331774"/>
            <a:ext cx="5362575" cy="26384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210644"/>
            <a:ext cx="5133975" cy="33147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://4.bp.blogspot.com/-Z7gWyIIdeUc/Ue6oK0-ZGsI/AAAAAAAAAM8/JGqx0l0XL9w/s1600/unit+3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10976" t="35751" b="3683"/>
          <a:stretch>
            <a:fillRect/>
          </a:stretch>
        </p:blipFill>
        <p:spPr bwMode="auto">
          <a:xfrm>
            <a:off x="423080" y="908720"/>
            <a:ext cx="8440615" cy="518457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6 Marcador de pie de página"/>
          <p:cNvSpPr>
            <a:spLocks noGrp="1"/>
          </p:cNvSpPr>
          <p:nvPr/>
        </p:nvSpPr>
        <p:spPr bwMode="auto">
          <a:xfrm>
            <a:off x="1259632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227687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4" name="3 Rectángulo"/>
          <p:cNvSpPr/>
          <p:nvPr/>
        </p:nvSpPr>
        <p:spPr>
          <a:xfrm>
            <a:off x="755576" y="1988840"/>
            <a:ext cx="769717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Language  Functions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Talking about possibilities</a:t>
            </a:r>
          </a:p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259632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pie de página"/>
          <p:cNvSpPr>
            <a:spLocks noGrp="1"/>
          </p:cNvSpPr>
          <p:nvPr/>
        </p:nvSpPr>
        <p:spPr bwMode="auto">
          <a:xfrm>
            <a:off x="1259632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56201"/>
            <a:ext cx="6767512" cy="247860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33" y="3093490"/>
            <a:ext cx="6116309" cy="330882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://www.vocabulary.cl/pictures/free-time-activities-in-english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t="10966" b="5069"/>
          <a:stretch>
            <a:fillRect/>
          </a:stretch>
        </p:blipFill>
        <p:spPr bwMode="auto">
          <a:xfrm>
            <a:off x="1547664" y="1180531"/>
            <a:ext cx="5832648" cy="5344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2 Rectángulo"/>
          <p:cNvSpPr/>
          <p:nvPr/>
        </p:nvSpPr>
        <p:spPr>
          <a:xfrm>
            <a:off x="996428" y="116632"/>
            <a:ext cx="729392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Is</a:t>
            </a:r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it possible that you will do </a:t>
            </a:r>
          </a:p>
          <a:p>
            <a:pPr algn="ctr"/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these activities next weekend?</a:t>
            </a:r>
            <a:endParaRPr 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" name="6 Marcador de pie de página"/>
          <p:cNvSpPr>
            <a:spLocks noGrp="1"/>
          </p:cNvSpPr>
          <p:nvPr/>
        </p:nvSpPr>
        <p:spPr bwMode="auto">
          <a:xfrm>
            <a:off x="1259632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747</TotalTime>
  <Words>126</Words>
  <Application>Microsoft Office PowerPoint</Application>
  <PresentationFormat>Presentación en pantalla (4:3)</PresentationFormat>
  <Paragraphs>27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Andalus</vt:lpstr>
      <vt:lpstr>Calibri</vt:lpstr>
      <vt:lpstr>Franklin Gothic Book</vt:lpstr>
      <vt:lpstr>Franklin Gothic Medium</vt:lpstr>
      <vt:lpstr>Wingdings 2</vt:lpstr>
      <vt:lpstr>Viajes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Bibiana</dc:creator>
  <cp:lastModifiedBy>Evangelina Cecchel</cp:lastModifiedBy>
  <cp:revision>81</cp:revision>
  <dcterms:created xsi:type="dcterms:W3CDTF">2014-04-23T17:58:49Z</dcterms:created>
  <dcterms:modified xsi:type="dcterms:W3CDTF">2016-04-06T17:44:12Z</dcterms:modified>
</cp:coreProperties>
</file>