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A323F-3257-4570-8C6C-229CA118B8FC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A4342-BB0F-44F1-94F1-9CF55DA8057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9746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A4342-BB0F-44F1-94F1-9CF55DA8057E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751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5C727A4-703E-4F3E-B757-46D74354AE95}" type="datetimeFigureOut">
              <a:rPr lang="es-AR" smtClean="0"/>
              <a:pPr/>
              <a:t>06/04/2016</a:t>
            </a:fld>
            <a:endParaRPr lang="es-AR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6.jpeg"/><Relationship Id="rId7" Type="http://schemas.openxmlformats.org/officeDocument/2006/relationships/hyperlink" Target="https://www.google.com.ar/imgres?imgurl=http://www.coloratutto.it/disegni_pittogrammi/immagini/accendere-la-luce.jpg&amp;imgrefurl=http://www.coloratutto.it/disegni_pittogrammi/index_2.htm&amp;docid=uuknzdBoMtN-nM&amp;tbnid=GeyfEcnPAQpPOM&amp;w=500&amp;h=500&amp;ei=TariU5qNKYv6oATCwoCADQ&amp;ved=0CAgQxiAwBg&amp;iact=c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google.com.ar/url?sa=i&amp;rct=j&amp;q=&amp;esrc=s&amp;source=images&amp;cd=&amp;cad=rja&amp;uact=8&amp;docid=aQbmy0I5NhX64M&amp;tbnid=AY16gLyCVvuQdM:&amp;ved=&amp;url=http://www.edupics.com/image-turn-on-the-light-i14765.html&amp;ei=36niU7dkwciwBOfbgtAD&amp;bvm=bv.72197243,d.cWc&amp;psig=AFQjCNENaXN_DKVeI43vHbcK7tjGjFrKHQ&amp;ust=1407449951437301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hyperlink" Target="http://www.google.com.ar/url?sa=i&amp;rct=j&amp;q=&amp;esrc=s&amp;source=images&amp;cd=&amp;cad=rja&amp;uact=8&amp;docid=LUMQgGpj7yK5gM&amp;tbnid=Kx3WmiUimwpCrM:&amp;ved=0CAUQjRw&amp;url=http://www.marieclaire.com/world-reports/news/change-flat-tire&amp;ei=RK7iU_L7HsbboATq9IDYBg&amp;psig=AFQjCNFc0iR1jhbk44y8QEHe0niZaC6qwg&amp;ust=1407451033722202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smtClean="0"/>
              <a:t> </a:t>
            </a:r>
            <a:endParaRPr lang="es-AR"/>
          </a:p>
        </p:txBody>
      </p:sp>
      <p:sp>
        <p:nvSpPr>
          <p:cNvPr id="4" name="3 Rectángulo"/>
          <p:cNvSpPr/>
          <p:nvPr/>
        </p:nvSpPr>
        <p:spPr>
          <a:xfrm>
            <a:off x="323528" y="1124744"/>
            <a:ext cx="8510268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Module B</a:t>
            </a:r>
          </a:p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Unit B4</a:t>
            </a:r>
          </a:p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Vocabulary </a:t>
            </a:r>
          </a:p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Language Functions</a:t>
            </a:r>
          </a:p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Speaking  Activities</a:t>
            </a:r>
          </a:p>
          <a:p>
            <a:pPr algn="ctr"/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971600" y="4077072"/>
            <a:ext cx="6840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s-E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6 Marcador de pie de página"/>
          <p:cNvSpPr>
            <a:spLocks noGrp="1"/>
          </p:cNvSpPr>
          <p:nvPr/>
        </p:nvSpPr>
        <p:spPr bwMode="auto">
          <a:xfrm>
            <a:off x="1187624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755576" y="2276872"/>
            <a:ext cx="7200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 smtClean="0"/>
          </a:p>
          <a:p>
            <a:r>
              <a:rPr lang="es-AR" sz="4400" dirty="0" smtClean="0"/>
              <a:t>                    </a:t>
            </a:r>
            <a:endParaRPr lang="es-AR" sz="4400" dirty="0"/>
          </a:p>
        </p:txBody>
      </p:sp>
      <p:sp>
        <p:nvSpPr>
          <p:cNvPr id="4" name="3 Rectángulo"/>
          <p:cNvSpPr/>
          <p:nvPr/>
        </p:nvSpPr>
        <p:spPr>
          <a:xfrm>
            <a:off x="1317086" y="1196752"/>
            <a:ext cx="6399894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Language  Functions:</a:t>
            </a:r>
          </a:p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Asking permission</a:t>
            </a:r>
          </a:p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and offering  help</a:t>
            </a:r>
          </a:p>
          <a:p>
            <a:pPr algn="ctr"/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6 Marcador de pie de página"/>
          <p:cNvSpPr>
            <a:spLocks noGrp="1"/>
          </p:cNvSpPr>
          <p:nvPr/>
        </p:nvSpPr>
        <p:spPr bwMode="auto">
          <a:xfrm>
            <a:off x="1187624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9895" t="53780" r="8829" b="8421"/>
          <a:stretch>
            <a:fillRect/>
          </a:stretch>
        </p:blipFill>
        <p:spPr bwMode="auto">
          <a:xfrm>
            <a:off x="1547664" y="260648"/>
            <a:ext cx="5904656" cy="213421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33586" t="23540" r="16950" b="18501"/>
          <a:stretch>
            <a:fillRect/>
          </a:stretch>
        </p:blipFill>
        <p:spPr bwMode="auto">
          <a:xfrm>
            <a:off x="1619672" y="2492896"/>
            <a:ext cx="5688632" cy="390562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6 Marcador de pie de página"/>
          <p:cNvSpPr>
            <a:spLocks noGrp="1"/>
          </p:cNvSpPr>
          <p:nvPr/>
        </p:nvSpPr>
        <p:spPr bwMode="auto">
          <a:xfrm>
            <a:off x="1187624" y="6597352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476672"/>
            <a:ext cx="8686800" cy="841248"/>
          </a:xfrm>
        </p:spPr>
        <p:txBody>
          <a:bodyPr/>
          <a:lstStyle/>
          <a:p>
            <a:r>
              <a:rPr lang="en-US" smtClean="0"/>
              <a:t>                   Asking Permission</a:t>
            </a:r>
            <a:endParaRPr lang="en-US"/>
          </a:p>
        </p:txBody>
      </p:sp>
      <p:pic>
        <p:nvPicPr>
          <p:cNvPr id="3074" name="Picture 2" descr="https://encrypted-tbn0.gstatic.com/images?q=tbn:ANd9GcTLsDAk0tryQOKZHElXv73CFlA7wxsQW6SE4WtTEkFrhHcKZH61m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9" y="1556793"/>
            <a:ext cx="1642522" cy="2088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6" name="Picture 4" descr="https://encrypted-tbn3.gstatic.com/images?q=tbn:ANd9GcQWk2UfknBaIw0VDbIfPWTSr9kR82Sq3S40gqPhYBN0yuNu-X8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1556792"/>
            <a:ext cx="2705100" cy="1685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8" name="Picture 6" descr="https://encrypted-tbn2.gstatic.com/images?q=tbn:ANd9GcSROFxTCTD5pUH34dSraKKis8Ta2rqDZDh-Iv0ObA8ffwMBtDBKq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1628800"/>
            <a:ext cx="2808312" cy="1860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80" name="AutoShape 8" descr="data:image/jpeg;base64,/9j/4AAQSkZJRgABAQAAAQABAAD/2wCEAAkGBxQTEhUUExQWFhUXFxkXGBgXGCAbGBcaGRYaGhobGhobHyggGBolHRgXITEiJSksLi4vGB8zODMtNygtLisBCgoKDg0NFxAQGjQkHCQsLCwsLCwsLCwsLCwsLCwsLCwsLCwsLCwsLCwsLCwsLCwsLCwsLCwsLCwsLCwsLCwsLP/AABEIAMoA+QMBIgACEQEDEQH/xAAbAAACAwEBAQAAAAAAAAAAAAAAAwIEBQEGB//EAEEQAAECBAMFBAYKAQMEAwAAAAECEQADITEEElEFEyJBYQYycZEUQlKBkuEVFiNik6Gx0dLwwVOi8UNjcoIzNKP/xAAZAQEBAQADAAAAAAAAAAAAAAAAAQIDBQb/xAAkEQEAAgAEBgMBAAAAAAAAAAAAARECAxRSEhMhMUFRBFNhof/aAAwDAQACEQMRAD8A7sPZaJ4UpaynKoBRpaYCmWa/9xgehizN7MsW3gGVOZbpJy5cyZlQGJC0LGW7MXh6ew2MqwQ3RZYtblDPqXj2ajOS28LOaE2uQTWO/wAWdhu4zIYomX2blpSSuYSQSL7pD5pIHEpCqfamrNa1Y6nsskKJVM4AZjJ7sxkb0Jd+6SZRd0/5Zi+xWOIALEAMAZhIA0Aa1BTpHVdi8eQxLitDMLVDGjcxSM82Ptgr8VVdlFBWUzkaBquQJpULsGElZqdBSrQX2YIJG9S4BWWSTwJJdQa5p3fzi6rsZjyQSahmO8LhrMWozlvGD6l493o933hd3d3bWvjF50fZH8K/GXtDYCpUsTM6S5HCxCmUVBJINR3C4I86sg7KPtc1DukVS+blalDzjbV2Lx5DFiHJYzCQ5uWa5cuesRPYjHdOXrnlblG8PyMFdccJTAxeCyB8wVUCxFyoc+qFflFSPUnsLjfZT8Z/bqfOI/ULGeyj4vlG4+TlboKl5iCPT/ULGeyj4vlB9QsZ7KPi+UXU5O6CpeYgj0x7C4vSX8fyg+ouL0l/H8oanK3QVLzMEem+ouL0l/H8oPqLi9Jfx/KGpyt0FS8zBHpvqLi9Jfx/KD6i4vSX8fyhqcrdBUvMwR6b6i4vSX8fyiC+xOKF938fyhqcrdBUvOQR6NHYnFG27+P5RP6i4vSX8fyhqcrdBUvMwR6b6i4vSX8fyg+ouL0l/H8oanK3QVLzMEem+ouL0l/H8oPqLi9Jfx/KGpyt0FS8zBHpvqLi9Jfx/KD6i4vSX8fyhqcrdBUvMwR6b6i4vSX8fyg+ouL0l/H8oanK3QVLzMS3qvaPnHpPqLi9Jfx/KJ/UPE+1J+JX8IT8nJ3QVL6eUzMo3Z1cHmzEeZGXwUYDv2IDUBDsHOhu3WvWGiW1ifOO5D7SvOPNORCYZoUcoBS4azswfmKvb39IhnngVANeVWD9SIfkOqvOOFP3lecA+U+UZrsHbXnE4qS+IApUSCAQQaEGxHSO5fvK84C1BFM+Kq2qKvbnHQDqvzH7wFuCKmU/f8x+8GU/f8x+8BbgioAT7fmP3gAP3/MfvAZ23VLB4L15sHyjK/R48zMxmPSlP2YUVEJ71UvdRZbBN+fqi+antt3rm97QboamKPIyp2Oz1SjIP+4XV3eYJytxcjb3xFE3HgJcS1EjiOchixoz1Dt/aj2O6Gpjm6GpgPKYWdjCtO8SlKahTLJPdoUnNWuo59HOk6/aPxGNrdDUxzdDUwHnscqcE/ZnidFy9M4zUKk+q/Omhse42ZN3JKBmm5SEvqVKCSX5ChPQc7R6DdDUxBeFSbvAZWxgthvGK2U7aZuF2o+Vnaju0acSRhUizxPdDUxQqCG7oamDdDUwsKghu6Gpg3Q1MLCoIbuhqYN0NTCwqCGZA7PVnZw7atpHdyOsLQqFxYQgEOC46EGO7gdYDs5GZJDkOCHFw4Zx1jyMjsSoCU89LoQEnLKKQogLBUAVnKV5+P2gkCkerxC1ApCSA5NSCbJJsCNIyNobfTJm7qZMAVlCnElRABcA0W9SCLXBiK8zO7ATJaCZa0TVMlOTdhIIfBuSVTGYHCrW3Mzl86m6OwRzoPpAKQnKpJlX4cWlk8bJQBi2CSDSSkPpozu1cpJbeOAU5iJCmSF2JdYLWLgG4jqe1kmv2wFH/wDrzKhiXoq1DetPCAzh2Dd805JD4em7UABJMgqQE73LkX6OORIMxdS5B9nKlhICUgBKQAALAAMAOjRhJ7SySoJE9OYlKQNxMuosnnzu+lY1FTFpWlJKCCFGiSGylP3j7RgEztloVMTMKlhQyOHJTwEmgskly5F6QydggpWZyDlCWykij/u/iAeUPznp5fOKWM2umWrKrQF21JAYZnPdNhzGsWMN9hNOzhYrUQbjLdklIPjUknmWNInh8ElCgp1UJ5Hnmv8AF/tEUsN2gQspFQVKyh08/EFuY8xGpnPTy+cMWGcPctWxOAC7qI6ZXYskP17obrraHYqQF8yK8gajh8qpEMQsuxa2nh16w2IESJOVISkks7FQ1e/tGviYx5XZ+YlgnErCAVnKARRfJwoWqXZ3JL2bfgiximOyTFsHEbFnMAmcTwqBKlKc0lgAnMcwcTTxO28LDnHMRsOeqvpSgrLlBSFBu65beM/AD4k6xvwRrmSnDBGEw+QEO7qJfyA8khI6s8PggjDQggggCCCCAIIIIAggggCCCCAz8XgVqmFSVBIKEpepNN6DRx/qAgvdNorfQaq/brLgBlOQGAr3qlx5Egu8bMEajHMJwwq7Nw5ly8qiCcy1U+9MUochVjFqCCJM3NqRuUp4iTTmpaiA9PWLRFWMlM5mS21zD+8/zh02WFApUAQQQQRQg0IMVvouVbdpbw0frapp1OsQTGKlE0XLdgbi1xEhOlmmZGlx5fmPOFI2XKDNLQGLilj/AHlAnZkoMyEhmalmLjnyr5nWAYMTKqc6KHUUIJ/yk+XSITlylcRWOGjhbNmIDEpPMgRyZsyWSCUChJF+dxeosWtQaRKXs+WkMEJu9ubv+sAs7kB95S775VvigXuQ7zGapecoM4cPxaERMbOlioQkVJoOZvz5ufMx1Wz5ZuhPJujJy0rSlOogIBMr/U//AGV0+91HmICiVw8Z4iyftVcRZ6cVbjzECtlyjeWk1eo5j3/1zrHZuGlIGdWRIQpS8xoElSnUSSeZ16QEAZNftLO/2qqM5L8VGCSfdFgYdJsV/iL/AJRVRJw6hQy1AjN3nBCgS92IIJP/ABFkYiWlJOdASl3OYMlndy9GZXkdICXow1X+Iv8AlB6MNV/iL/lEUYyWVKSJiCpJZSQoOkmwUHcGoodYkcQmnGitqit7VrY+RgD0Yar/ABF/yg9GGq/xF/ygRiUGy0FtCOnXqPMQtePlBYQZssLIcJKgFEVDgO5FD5GAZ6MNV/iL/lB6MNV/iL/lAMUhgc6GLMXDF7VeOnEJpxpraor4VgOejDVf4i/5QejDVf4i/wCUdM9Ptpq5FRYUJvyjgxCXIzpcXDilHrWlKwB6MNV/iL/lB6MNV/iL/lAnFILstBZwWIoQzvXqPMQxJexBgF+jDVf4i/5QejDVf4i/5Q2CAV6MNV/iL/lB6MNV/iL/AJQ2CAV6MNV/iL/lB6MNV/iL/lDYIBXow1X+Iv8AlB6MNV/iL/lDYIBXow1X+Iv+UHow1X+Iv+UNggI7zxg3njHncb2ZlzJqppXMBUtK2GShSnKACUZuoq6SSzOYqJ7FyklBStYCSkqHC6sjsXy8KiSSVCtaNFoes3wduYDtzYux/I+Rju8HWPJjsVJdKjNnFQ3fE6QSJWbICQgWzmNfD7Ilo3TP9ikJRawSpJ5XOZy1ykQiI8o1d6IN6ITBClO3og3ohMEKQ1M4F25X6UevuIiGJlomJKFpzJNwbGr16Rh4rZEubMWTM4iQcuVJZgKcaS4OWrM4A9mEzezUmhCympKlHKSrPS5HeCikhRdvFiFK0JuxMIosZSXYgAEggKUVFgCGq9rN0hE3sxg+IrlEh81VqZLDlxU1/wCAyh2blEnMpSnypIVlLhA4UnhqAP3jkjs+nIUKmFQM3eBgl+5kYuDmVdWa71ekKRp47ZWHml5styVPUkOWQKMdJSKfdipO7NYJXCqSOJLNnUHSDoFWBV/uitL7MyQkATJjANVQIPNyCGJLl9QS94bhNkS5SlFMw2JU5DhwQDQAJABVRvVTYJhSnHYWDJfdglY9tRzBuQzVYG4s8Mk9n8KkMJIbiZ3U2cjM2YnK7C3XUxRX2ZkOKkEZvZc5xV3TegL3BSGsIFdmpBsog04hlcsnKXOWuYGvUvzhQtK2BhFFhLqlOWilOASSH4q1106RAdlcGzGS7s7qUXykkPxakn3mKaezEoZcs1XCVO+QkuFD2aEFQrzAYxpbM2SmSpSgpalLCQSsgk5edALuT+jQod+gcLkSjdcKAsJGZVBMfP63Nz4PRoUnszhAABKIazTF0/3+/oa3jUghQzldnsIXeS7lzxKZ3e2b/hzrF7AYWXJSUyk5UlRUQ5PEouTUmJxn7W2SiflzlQYKHC3rZXuCx4WcclKFjChqCel2eoq3Pyju9FucefHZiU5LqqoqAASAkkMCGTdPIlzQRXR2OkhvtJtElLukGpUXom4zEDQEjmYD1O88YN4OsYw2IjItBKlbxRWsnK6iUsPVZgeIBqGG4DZaJSlKS7qFSWrapYVJZ/EnWNVFd0uWpvRBvRCYIzSnb0Qb0QmCFB29EG9EJghSCCETMZKSrIqbKCgUpymYAp1d0MauWoOcLRtOQbYiQXISGmpNS4AvcsadIKtwRV+k5GbJv5WZkFs4/wCpmyNrmyqYdIdLxCFZMsyWc4JQywc4Fylu8PCCGQQtGIQbTJZYFRZYLAFifAHnEZeLlqUEJmIUohwEl6M7lrOKh7xakOgie6PSDdHpEVmYuVKWshZILAF6Ai9CoMbPQ8vGOy8NKGdWZOVRCrhgygrwuR7sscx5kOreLSFUSRmIJ7pAAuqqkW6QTESAZgVNlgqPEDMAIKOM86M7no3IQEZWAlS1BWdms6h/y1R+URmYCUBkUuiSSQVB6gGpuO6+t6xNCMMopaZLVw5UgTQXDBNADU2Dx1Po61OJsskqYNMrmCiige+YN1IgEDA4c1z3q+YC6nzNQXpZuUMTgpBHCoMzFlCoKs1ff+kcRIwynliYgsoobeVzMl03qapfx1gTJwpNJktyQP8A5WJNgLuQctNWgJz8HJWSSoOoPRSahxUUdnAr7hQkRA4KTmcLArYFIZRcvUeNObc4dLwkqa5SoKACU8KiwZ2IIvch+hHIxNWxZZel/vGAqy8FIzBlgnhAGYFyOIFmvwk+casIlbLSlmDMSRxG5DH8otbo9IWiEET3R6Qbo9IKhBE90ekV8ZiUSgDMWlLlg5qToAA6r8oIbBFWZtOSkOZ0qrAMsEkk5QwFTUEU0MB2nIAffymr64ukOoNdwCCRyeAtQQn0uWz72Uzs+cM5JAD6uCPcYJuLlpJCpspJBAIUsAgmoBexMWOodBEhLJs3nHd0ekQQgie6PSDdHpAQgie6PSDdHpBVHE9n5ExalqSoqUoKP2iwCQkJ7oUzFIAIZiwd4QeyuGdBCFDIwYLUygkMkKrxAac+bxtwRBhp7JYTh+yJy5WeZMPczZXdVQApQY8jGkjZ8sZGS2RISmpoEpUkC+ilf0CLUELGbh9hyEBQSkjMkoPGo8JLkOTSv+dYlgtjypSgqWFBklIGYkVN+Ilje18xd6NoQRrjxe04YEEEEZVjzpOG3qlLVx5gogqIAKEpYsCLZnq/eV7u4jB4XMrOa8RUM62GY5i4BYVObxNIfiFSVFYWO4Q5IN1gAM1bJAP/ADCpk3DLdRY5mcsr1SKdGJBbqDAVp2BwjqUVWCSwmKDGXmAUGL5gCR7upd8nZ2FlTQpIaYCSOJRYlKiaOR3QfKOqXhtLhnZQvyfUg30NaGJ+kSAoTCCCrOcxBAG7GVRVysT7nMBTl7MwSzQOVOkPMWFMU7tkup0gCgZmNmMTXs/Bu5bvZ23imCjRwHYPS1wBD0zsMCCLpoOFRIYuXpqTfn1EAm4blWoTQKId+Hp4dHakBLZqMPKBEtYZrFTsE5lEB6sCpaumbRhFuTjpamCVgkhwObEPblSKKjhwohQLkq1u+U5QD6xBHViOkTlTsOgkpoWPqqsDlLU1HKAtfSEqn2ia2r0f9A8CcfLJAC0klhfW0VFJw6XQ1u8BmLZkmvUkFnFajpHETcMk8IvzAU3CRz5l2NL35wGrBFE7VlD1uQ5K5s3Lm8WJWKQoskuWJoCzBuduYgHRXxOCRMUhSgSUF0soj1kqqAeIZkILH2YsQQGWNgSAGCVer/1FucoZIJzOQBRjRgNI4vs9hzlOQ8IISy1hsySk2VoTGrBAZeG7P4eWUlCCMuVhnU3AXTR2Lcn5Q+ZsqUolRTU3OY+3n19qsXYIsTMdinEpYACwoI7BBEBBBBAEEEEAQRyCA7BHIIDsEcggOwRyCAgZCanKHLPS7WfVoR9GynfILMzUrenWLKiwckACpiirbeHAB38piEKHEKiZ3Df1riAsKwMs3lp5eqOQYflSJHCoYDIlg7BhRy584Sjack2nSviHQa2cge+Be05QD7xDZsrioBPIkUFjANThJYshPkI6MIj2E3ewvyP5mFfSMr/WlfGnoNeo8xEPpaRT7aVUEjiFgASb0ABBrqICwvCoN0JPiNST+pJ95jnocu+RNmsLGFq2jKD/AGsulCAoEuCAQwLu6k06jWIJ2vIKc2+l5WzOVAUpViX5jzGsBZXhkF3Sk5mel2s/kI56Ih3yJfVhq8Km7SlJICp0sEkADMHLuzB62PkY6jHyiwE2WSWZlAu7s1aux8oCXoMr/TR8IicvDISXSlILu4DVN4WcdL/1Zd27wu7Ne708YWdqyXbfS7P3gzChLu1w0BdginM2pJSCoz5QADklaWZne+gJ90d+kZTtvZfxDVqVrWnjAW4IXKmBQdKkqBsRUH3gxOA7BHIIDsEcggOwRyCA7BHIIBe/H9bnbnAMQn+t+8YOM7MSZkxUxWbMpaVlst0pCblL1AHNw3CUuXqjsVhgpBSCkJyuAE8WQEJc5aGpLiuhEWh6YYtDlLjMACQ4cBTgFnscqm8DEt+P637x5j6l4Z0kmYSnJUlLnd5ggHh5BRGtudY1cPsmUjdZUsJKQlAoyQEqTyHMKr4DSERHlGnvRoYN6NDCoIUpu9Ghg3o0MKghQMRMlqBlrYhaSCktxJPCaPbiA98Zh2VgiH3UvKopseEu2UBizHhYClE6CKuN2VImTipa1heZJagS7Bg5TxA5BRzajVgwmwMPLKFJUaF0upJByqCwLeqpL0YiotSCL6NnYUkqEtJJcEu7u6dfEflDJOAw6UFCZaQhRcgWJY9dCYx/oDDkuqY9UkMUhgJYSAaOp0pFSeoasSXsDCgkFbOMuXMkBgHZmp3Hf7pFnEKVpTdl4RllUpLKVvFk2JqcxL+McGyMLcSk04nBtooMaGlDyakVcTsjDTClzVIWQEq5KJWaC7Zi2gUdY4dl4ZGc58omEi6WBK0ktTVKKKcBrVLqReRs3DJUlQlIBQTlajE1oHbQxCbsvCUKpSaDIC7MCWyu/M06u0Uh2fwzFy4qmpSycyszUDAufGrWAAXK2HhwADNeoUeJACikFILAchm/y7QpWj9F4UMN0mpoHua8nrRx4BrUhiNk4cZWkjhVnSeYU4OZ3qaC+kZmF2Nh5RQpMxrCqksoJVvRYCrpBfQHUmNoz0gPmS1ri7O3i1YUKqth4Yl9yHcksTVy5BrUF6jna0RlbBwqcv2IJSAAo1VSzkmsWk4pB9ZPIs9ahxTwrElT0i6kij3FrP4dYUK/0NhuL7BPH3qXq9a9B5Rz6HwopuU1/fNrqHiycQhwMyXNg4c/1xGXtjASMQU7yYMoStLApc51IL5qkMZfJvFnBUNXCCVKQESwEoDkAEMHOYm/Un3w/wBIT/W/ePPjsxIOUgqcHMFDLxEhIc8LKHCC1ujUjp7K4fKU5VMUZLh2z5ndnCuT6UhQ39+KdbWr4VjgxKf105X5xhzezss7plLTui4LJJNFsap4SFTCaUNiCGaS+z0ooQh1gISpILpdlFzUpLFxybQuKQobScUk2L35jlQ8+kCMUkjMC4IBcEMxDg30IMYKey8kAAKXROV3S7FJSalL1SSGtzABrDsLsCUhK0jMQsodyD3CVJ5Wck1/SkIj2ja3o6wb0aGES0BICRYAAeADCJQoN3o0MG9GhhUEKUQRWm7RkpUUKnSkrBCSkrAIKg4DakVhMvbeFVbEyS5ADTBdXd82MEX4IofTWGzZN/KzMg1UwO8zZGNiTlVQVtqIsycXLXkyzEK3geWynzhndOobnFDoITKxctThMxBYFRZVgCxJ0EclY2WpQQlaVKIehfk9dKRakuD4InujBujGRSnJlknMQ5ITUs5YsBrRX5xVmYfD5QgqSySaZ+dCXrcMPLxieLXh0rOdQzhaaOp8xCWypsbpsOR0LcxM3DIzKUtLpKiRmJLocqASDUgk05EkXMLVBUvDm6wX++7uodeagC/SAow5pnrmNcxupLkv1A8OUcQvCKGbeIbKksVkMkOAcrumxDnQ9YnLlYVRCEqSok0AWSxZyb0sK/8AjqICaJMhDDMBwMOK6S7c/vXjiUyAlPEAmkwOprsxryoPLxi2vZUs3SLBNzYW/QQTNloUGIoABc2FufU16wRUlYeQzJLByq7MwIL6BlK84iMJIUGCnzApcKc0AP5ACLw2YgEnKKhjUsxDGlhHJWy0JLs5clyonvXv0p7hBVBUnDlnWC5J771YudOXg7Q0okZUpzAAORxUZxz8QPLoYsfREtwWqLHMpx73vQV6R07Il809bq/fx8zAVcRJkFXEoAgMQVNRstvCjxGfh5DkKWKJSnKVswS7P1Y84uzdlS1EkpDm9TWOzNmIUSSHe9S2tna4B8QDAZyU4cAgqBrWurnlyAU0SMnDgAZgxBPeuCanRnH6xoK2aguWqS5qb69DFTFYbDy2EwpTmBbMogMkglnP3n8zANkT5YASlaTYAZnNRQRajJRiMIQDvECoIdZCnNQbu5yv7osq2vhwkK3yCCHDF3GbK4bk7B7VhaLsEVvpGSxO+lsCAeIXNQPe1NeUMm4uWls0xAdOYOq6SWBGoix1DYI5hlBaQtJdJtDN0YCEET3Rg3RiCEET3Rg3RgK0/YshaitSHUVBR4lMSBlsC1QACGZTB3aEq7OYYlB3bZGYBRAISGAUH4kjQ01eNWCIrJHZrChvsRRm4leq+XnUDMQxoxaLycEgZWSOEBKb0ASpIHkpQ98WIIDPk7FkJBCZbApKDxK7qi5FTRzpE8JsqVLUFISUskpAckMSORdje2pi7BGuLF7ThgQQQRlWXMkSd4pSkl82bMScuZCQaAG4Dmo5qa5hW6wqlk5eJamJOcBZUHZnYjmKMLhofPXJzKzyxzBUQC5SkKNL91uXLweKMTIKgMrcSAklDAlhlbpavhAV5mCwRKgUoc8KmzPQJDEioDJQNKNDcJKwxmJUgMt2HerkQzEGzJymrGiH5RNeJw7nMkA5i7o5pUXLtWpJ/wDaOKxsgHMlIJFXCWvzq3WAsnaUvKVuSA1gXq/nYhxShiacfLLsp8rOGLh6AMzu5Aa9RFb0mRkBABSWFE0YKFTSgBWD/wC0cTi8OXp3iAeAsTQ3a4cV8ICwdpS/a19VXK5ta9bUOhgO0pbPmo6RY+tY2tzfSsIRNkArASAUZswy2Y5TYdRT70JRPwoTwpzZUvRBJZPUitaV5wF5O0JZSVBTgXLGl+l6WvHE7Rll+KwBcggVLcxd6HSEy8XIZkgEFQDBJqpQLcquAawudNw6VEGWHzMWR7JvarO7dYCyjaco2V5pIHdCtNDFyMrfYewS3EDRB7yeIOW5M/uhqdsSrAlsuZ8psCQWF6MT4QGhCMTg0TCCtIUQFAPyCxlUPeKRGXj5alBAVxGrMeacw/L9IswFKXsmSC4QHpzNGLhg7CtaXNTCjsHDu+6D5QjvKHCCCAz6geUaUEBlfV3D1dBLkFitTDKAEtWmVqey5ZhSHztjyVFyiuXICFKDJ0DGlovQRYmY7FF4eSEJSgWSAA96Bq9YZBBEBBBBAEEEEBi4ntJJlrKFKIUlQSfs1EA5Qo8QDMEkEnk8VpfbHDqZlKrlvKWKKsbW68o014OWTmMtBU4LlIJdPdLs7jkeURXs6USlRlodBdJyjhLMCOo5aRRm/XPD58uZVRLIVu1FJ3oWQKVoEElwwcdWs4HtLJm58hLoEskGWpKmm9xkqYl4tDASgzSpdC44E0N3FKGp84mjDIBJCEglnZID5e6+rctIIRg9tomqCUOXTnqkjhdnretIv709P774ryMKhHcQlLkmgZyS58/8CGxrFV9CL8p709P774N6en998QgjIy8XtaSlaxMSmhSFKKMz0Bcs/CKXiA27IoVJCTnUljLqDLIDn2QHFeoF6QybikIWvNLpmAKgHdQSk1cNbQnu6tCpM/DlJUJIGQIpu0uMxcANfi/OsFOwG1ZM4pAQApQzgKlsa1UdKFgSDcjUQhG3JBIyoBKgDSX98S0h/wDzOV7AjkKx302RRaZZOUDKQBRJLukA0fwc093UKkZRllA8YligzPlYEKe7UzP74CWJ21hkZUqCaoExI3b0NXA1apa3O4dS+0GGSQCkAABYO6OVlGih+RduYh03FSHBMsF0pIOVLsBmF60Ff0rSFnGYcXlAc+4iynqK88x68R6wDpu2JITMWQCElSFfZl1EBSlJ+8wSVHzhC9tyBnBljOgEqQJeYsHTcU+7fm0SONkVRuwUglgEpKSUi4FuTA9Is4ZEmY6hLQ7l3SnM5uT4g+94Cke0OGBByh62l1TUF/FiFMKsQeYjUws5M1CV5UstOZin2hV9f8x1WFQQxQgjQpGjaaADwENSkAMKAUAHKCAJHJKfh6N+kLVhkEEGWhiGIyi0NggIplpBcIQ9+6LwjH7XTJKQv1gohkk9wAqoNASfdFmIrlg3ALPcPeh84DNldppZAosEtw5FE1JHKlw3jEFdrJLAgqJKc7ZCDlKgly9hUHVjGknDIBJCEglnISHLWc82iJwUslzLQ7M+UWBcC1nrAUz2nkgE5iwKB3FV3gzIbUKFffVofN20kFIDqKggpZJqFqAFTa7kXA90SGzZNfspfE5PAKuz8ubCH7tN2D+H90EWK8k2dvD0/vvg3p6f33xCCIJ709P774N6en998QggJ709P774N6en998QggCCCCAIIIIAggggCCCCAz5+PKVKzSyUBWUEcywNj7/eBrEZe1QUKVkIKcjinrkCh5tGlBAZ30qlzwKcO9BcDx6HyhadsBxwFlWa79eX56RqiB4Kzp21EpUUlJoQOTu5FuVgR0LxJOOCipkHOggcTesoJuHb5RfggjMO0wG+zLczQCrimlRzaJfSgFd2sBiXYci1ne/6xox2Csn6aTUlCmdIFRXM3W7m16GLOG2glaikPzrRixamr8vA6RbIe/8AWrHYoIIIIiCCCCAIIIIAggggCCCCAIIIIAggggP/2Q=="/>
          <p:cNvSpPr>
            <a:spLocks noChangeAspect="1" noChangeArrowheads="1"/>
          </p:cNvSpPr>
          <p:nvPr/>
        </p:nvSpPr>
        <p:spPr bwMode="auto">
          <a:xfrm>
            <a:off x="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082" name="AutoShape 10" descr="data:image/jpeg;base64,/9j/4AAQSkZJRgABAQAAAQABAAD/2wCEAAkGBxQTEhUUExQWFhUXFxkXGBgXGCAbGBcaGRYaGhobGhobHyggGBolHRgXITEiJSksLi4vGB8zODMtNygtLisBCgoKDg0NFxAQGjQkHCQsLCwsLCwsLCwsLCwsLCwsLCwsLCwsLCwsLCwsLCwsLCwsLCwsLCwsLCwsLCwsLCwsLP/AABEIAMoA+QMBIgACEQEDEQH/xAAbAAACAwEBAQAAAAAAAAAAAAAAAwIEBQEGB//EAEEQAAECBAMFBAYKAQMEAwAAAAECEQADITEEElEFEyJBYQYycZEUQlKBkuEVFiNik6Gx0dLwwVOi8UNjcoIzNKP/xAAZAQEBAQADAAAAAAAAAAAAAAAAAQIDBQb/xAAkEQEAAgAEBgMBAAAAAAAAAAAAARECAxRSEhMhMUFRBFNhof/aAAwDAQACEQMRAD8A7sPZaJ4UpaynKoBRpaYCmWa/9xgehizN7MsW3gGVOZbpJy5cyZlQGJC0LGW7MXh6ew2MqwQ3RZYtblDPqXj2ajOS28LOaE2uQTWO/wAWdhu4zIYomX2blpSSuYSQSL7pD5pIHEpCqfamrNa1Y6nsskKJVM4AZjJ7sxkb0Jd+6SZRd0/5Zi+xWOIALEAMAZhIA0Aa1BTpHVdi8eQxLitDMLVDGjcxSM82Ptgr8VVdlFBWUzkaBquQJpULsGElZqdBSrQX2YIJG9S4BWWSTwJJdQa5p3fzi6rsZjyQSahmO8LhrMWozlvGD6l493o933hd3d3bWvjF50fZH8K/GXtDYCpUsTM6S5HCxCmUVBJINR3C4I86sg7KPtc1DukVS+blalDzjbV2Lx5DFiHJYzCQ5uWa5cuesRPYjHdOXrnlblG8PyMFdccJTAxeCyB8wVUCxFyoc+qFflFSPUnsLjfZT8Z/bqfOI/ULGeyj4vlG4+TlboKl5iCPT/ULGeyj4vlB9QsZ7KPi+UXU5O6CpeYgj0x7C4vSX8fyg+ouL0l/H8oanK3QVLzMEem+ouL0l/H8oPqLi9Jfx/KGpyt0FS8zBHpvqLi9Jfx/KD6i4vSX8fyhqcrdBUvMwR6b6i4vSX8fyiC+xOKF938fyhqcrdBUvOQR6NHYnFG27+P5RP6i4vSX8fyhqcrdBUvMwR6b6i4vSX8fyg+ouL0l/H8oanK3QVLzMEem+ouL0l/H8oPqLi9Jfx/KGpyt0FS8zBHpvqLi9Jfx/KD6i4vSX8fyhqcrdBUvMwR6b6i4vSX8fyg+ouL0l/H8oanK3QVLzMS3qvaPnHpPqLi9Jfx/KJ/UPE+1J+JX8IT8nJ3QVL6eUzMo3Z1cHmzEeZGXwUYDv2IDUBDsHOhu3WvWGiW1ifOO5D7SvOPNORCYZoUcoBS4azswfmKvb39IhnngVANeVWD9SIfkOqvOOFP3lecA+U+UZrsHbXnE4qS+IApUSCAQQaEGxHSO5fvK84C1BFM+Kq2qKvbnHQDqvzH7wFuCKmU/f8x+8GU/f8x+8BbgioAT7fmP3gAP3/MfvAZ23VLB4L15sHyjK/R48zMxmPSlP2YUVEJ71UvdRZbBN+fqi+antt3rm97QboamKPIyp2Oz1SjIP+4XV3eYJytxcjb3xFE3HgJcS1EjiOchixoz1Dt/aj2O6Gpjm6GpgPKYWdjCtO8SlKahTLJPdoUnNWuo59HOk6/aPxGNrdDUxzdDUwHnscqcE/ZnidFy9M4zUKk+q/Omhse42ZN3JKBmm5SEvqVKCSX5ChPQc7R6DdDUxBeFSbvAZWxgthvGK2U7aZuF2o+Vnaju0acSRhUizxPdDUxQqCG7oamDdDUwsKghu6Gpg3Q1MLCoIbuhqYN0NTCwqCGZA7PVnZw7atpHdyOsLQqFxYQgEOC46EGO7gdYDs5GZJDkOCHFw4Zx1jyMjsSoCU89LoQEnLKKQogLBUAVnKV5+P2gkCkerxC1ApCSA5NSCbJJsCNIyNobfTJm7qZMAVlCnElRABcA0W9SCLXBiK8zO7ATJaCZa0TVMlOTdhIIfBuSVTGYHCrW3Mzl86m6OwRzoPpAKQnKpJlX4cWlk8bJQBi2CSDSSkPpozu1cpJbeOAU5iJCmSF2JdYLWLgG4jqe1kmv2wFH/wDrzKhiXoq1DetPCAzh2Dd805JD4em7UABJMgqQE73LkX6OORIMxdS5B9nKlhICUgBKQAALAAMAOjRhJ7SySoJE9OYlKQNxMuosnnzu+lY1FTFpWlJKCCFGiSGylP3j7RgEztloVMTMKlhQyOHJTwEmgskly5F6QydggpWZyDlCWykij/u/iAeUPznp5fOKWM2umWrKrQF21JAYZnPdNhzGsWMN9hNOzhYrUQbjLdklIPjUknmWNInh8ElCgp1UJ5Hnmv8AF/tEUsN2gQspFQVKyh08/EFuY8xGpnPTy+cMWGcPctWxOAC7qI6ZXYskP17obrraHYqQF8yK8gajh8qpEMQsuxa2nh16w2IESJOVISkks7FQ1e/tGviYx5XZ+YlgnErCAVnKARRfJwoWqXZ3JL2bfgiximOyTFsHEbFnMAmcTwqBKlKc0lgAnMcwcTTxO28LDnHMRsOeqvpSgrLlBSFBu65beM/AD4k6xvwRrmSnDBGEw+QEO7qJfyA8khI6s8PggjDQggggCCCCAIIIIAggggCCCCAz8XgVqmFSVBIKEpepNN6DRx/qAgvdNorfQaq/brLgBlOQGAr3qlx5Egu8bMEajHMJwwq7Nw5ly8qiCcy1U+9MUochVjFqCCJM3NqRuUp4iTTmpaiA9PWLRFWMlM5mS21zD+8/zh02WFApUAQQQQRQg0IMVvouVbdpbw0frapp1OsQTGKlE0XLdgbi1xEhOlmmZGlx5fmPOFI2XKDNLQGLilj/AHlAnZkoMyEhmalmLjnyr5nWAYMTKqc6KHUUIJ/yk+XSITlylcRWOGjhbNmIDEpPMgRyZsyWSCUChJF+dxeosWtQaRKXs+WkMEJu9ubv+sAs7kB95S775VvigXuQ7zGapecoM4cPxaERMbOlioQkVJoOZvz5ufMx1Wz5ZuhPJujJy0rSlOogIBMr/U//AGV0+91HmICiVw8Z4iyftVcRZ6cVbjzECtlyjeWk1eo5j3/1zrHZuGlIGdWRIQpS8xoElSnUSSeZ16QEAZNftLO/2qqM5L8VGCSfdFgYdJsV/iL/AJRVRJw6hQy1AjN3nBCgS92IIJP/ABFkYiWlJOdASl3OYMlndy9GZXkdICXow1X+Iv8AlB6MNV/iL/lEUYyWVKSJiCpJZSQoOkmwUHcGoodYkcQmnGitqit7VrY+RgD0Yar/ABF/yg9GGq/xF/ygRiUGy0FtCOnXqPMQtePlBYQZssLIcJKgFEVDgO5FD5GAZ6MNV/iL/lB6MNV/iL/lAMUhgc6GLMXDF7VeOnEJpxpraor4VgOejDVf4i/5QejDVf4i/wCUdM9Ptpq5FRYUJvyjgxCXIzpcXDilHrWlKwB6MNV/iL/lB6MNV/iL/lAnFILstBZwWIoQzvXqPMQxJexBgF+jDVf4i/5QejDVf4i/5Q2CAV6MNV/iL/lB6MNV/iL/AJQ2CAV6MNV/iL/lB6MNV/iL/lDYIBXow1X+Iv8AlB6MNV/iL/lDYIBXow1X+Iv+UHow1X+Iv+UNggI7zxg3njHncb2ZlzJqppXMBUtK2GShSnKACUZuoq6SSzOYqJ7FyklBStYCSkqHC6sjsXy8KiSSVCtaNFoes3wduYDtzYux/I+Rju8HWPJjsVJdKjNnFQ3fE6QSJWbICQgWzmNfD7Ilo3TP9ikJRawSpJ5XOZy1ykQiI8o1d6IN6ITBClO3og3ohMEKQ1M4F25X6UevuIiGJlomJKFpzJNwbGr16Rh4rZEubMWTM4iQcuVJZgKcaS4OWrM4A9mEzezUmhCympKlHKSrPS5HeCikhRdvFiFK0JuxMIosZSXYgAEggKUVFgCGq9rN0hE3sxg+IrlEh81VqZLDlxU1/wCAyh2blEnMpSnypIVlLhA4UnhqAP3jkjs+nIUKmFQM3eBgl+5kYuDmVdWa71ekKRp47ZWHml5styVPUkOWQKMdJSKfdipO7NYJXCqSOJLNnUHSDoFWBV/uitL7MyQkATJjANVQIPNyCGJLl9QS94bhNkS5SlFMw2JU5DhwQDQAJABVRvVTYJhSnHYWDJfdglY9tRzBuQzVYG4s8Mk9n8KkMJIbiZ3U2cjM2YnK7C3XUxRX2ZkOKkEZvZc5xV3TegL3BSGsIFdmpBsog04hlcsnKXOWuYGvUvzhQtK2BhFFhLqlOWilOASSH4q1106RAdlcGzGS7s7qUXykkPxakn3mKaezEoZcs1XCVO+QkuFD2aEFQrzAYxpbM2SmSpSgpalLCQSsgk5edALuT+jQod+gcLkSjdcKAsJGZVBMfP63Nz4PRoUnszhAABKIazTF0/3+/oa3jUghQzldnsIXeS7lzxKZ3e2b/hzrF7AYWXJSUyk5UlRUQ5PEouTUmJxn7W2SiflzlQYKHC3rZXuCx4WcclKFjChqCel2eoq3Pyju9FucefHZiU5LqqoqAASAkkMCGTdPIlzQRXR2OkhvtJtElLukGpUXom4zEDQEjmYD1O88YN4OsYw2IjItBKlbxRWsnK6iUsPVZgeIBqGG4DZaJSlKS7qFSWrapYVJZ/EnWNVFd0uWpvRBvRCYIzSnb0Qb0QmCFB29EG9EJghSCCETMZKSrIqbKCgUpymYAp1d0MauWoOcLRtOQbYiQXISGmpNS4AvcsadIKtwRV+k5GbJv5WZkFs4/wCpmyNrmyqYdIdLxCFZMsyWc4JQywc4Fylu8PCCGQQtGIQbTJZYFRZYLAFifAHnEZeLlqUEJmIUohwEl6M7lrOKh7xakOgie6PSDdHpEVmYuVKWshZILAF6Ai9CoMbPQ8vGOy8NKGdWZOVRCrhgygrwuR7sscx5kOreLSFUSRmIJ7pAAuqqkW6QTESAZgVNlgqPEDMAIKOM86M7no3IQEZWAlS1BWdms6h/y1R+URmYCUBkUuiSSQVB6gGpuO6+t6xNCMMopaZLVw5UgTQXDBNADU2Dx1Po61OJsskqYNMrmCiige+YN1IgEDA4c1z3q+YC6nzNQXpZuUMTgpBHCoMzFlCoKs1ff+kcRIwynliYgsoobeVzMl03qapfx1gTJwpNJktyQP8A5WJNgLuQctNWgJz8HJWSSoOoPRSahxUUdnAr7hQkRA4KTmcLArYFIZRcvUeNObc4dLwkqa5SoKACU8KiwZ2IIvch+hHIxNWxZZel/vGAqy8FIzBlgnhAGYFyOIFmvwk+casIlbLSlmDMSRxG5DH8otbo9IWiEET3R6Qbo9IKhBE90ekV8ZiUSgDMWlLlg5qToAA6r8oIbBFWZtOSkOZ0qrAMsEkk5QwFTUEU0MB2nIAffymr64ukOoNdwCCRyeAtQQn0uWz72Uzs+cM5JAD6uCPcYJuLlpJCpspJBAIUsAgmoBexMWOodBEhLJs3nHd0ekQQgie6PSDdHpAQgie6PSDdHpBVHE9n5ExalqSoqUoKP2iwCQkJ7oUzFIAIZiwd4QeyuGdBCFDIwYLUygkMkKrxAac+bxtwRBhp7JYTh+yJy5WeZMPczZXdVQApQY8jGkjZ8sZGS2RISmpoEpUkC+ilf0CLUELGbh9hyEBQSkjMkoPGo8JLkOTSv+dYlgtjypSgqWFBklIGYkVN+Ilje18xd6NoQRrjxe04YEEEEZVjzpOG3qlLVx5gogqIAKEpYsCLZnq/eV7u4jB4XMrOa8RUM62GY5i4BYVObxNIfiFSVFYWO4Q5IN1gAM1bJAP/ADCpk3DLdRY5mcsr1SKdGJBbqDAVp2BwjqUVWCSwmKDGXmAUGL5gCR7upd8nZ2FlTQpIaYCSOJRYlKiaOR3QfKOqXhtLhnZQvyfUg30NaGJ+kSAoTCCCrOcxBAG7GVRVysT7nMBTl7MwSzQOVOkPMWFMU7tkup0gCgZmNmMTXs/Bu5bvZ23imCjRwHYPS1wBD0zsMCCLpoOFRIYuXpqTfn1EAm4blWoTQKId+Hp4dHakBLZqMPKBEtYZrFTsE5lEB6sCpaumbRhFuTjpamCVgkhwObEPblSKKjhwohQLkq1u+U5QD6xBHViOkTlTsOgkpoWPqqsDlLU1HKAtfSEqn2ia2r0f9A8CcfLJAC0klhfW0VFJw6XQ1u8BmLZkmvUkFnFajpHETcMk8IvzAU3CRz5l2NL35wGrBFE7VlD1uQ5K5s3Lm8WJWKQoskuWJoCzBuduYgHRXxOCRMUhSgSUF0soj1kqqAeIZkILH2YsQQGWNgSAGCVer/1FucoZIJzOQBRjRgNI4vs9hzlOQ8IISy1hsySk2VoTGrBAZeG7P4eWUlCCMuVhnU3AXTR2Lcn5Q+ZsqUolRTU3OY+3n19qsXYIsTMdinEpYACwoI7BBEBBBBAEEEEAQRyCA7BHIIDsEcggOwRyCAgZCanKHLPS7WfVoR9GynfILMzUrenWLKiwckACpiirbeHAB38piEKHEKiZ3Df1riAsKwMs3lp5eqOQYflSJHCoYDIlg7BhRy584Sjack2nSviHQa2cge+Be05QD7xDZsrioBPIkUFjANThJYshPkI6MIj2E3ewvyP5mFfSMr/WlfGnoNeo8xEPpaRT7aVUEjiFgASb0ABBrqICwvCoN0JPiNST+pJ95jnocu+RNmsLGFq2jKD/AGsulCAoEuCAQwLu6k06jWIJ2vIKc2+l5WzOVAUpViX5jzGsBZXhkF3Sk5mel2s/kI56Ih3yJfVhq8Km7SlJICp0sEkADMHLuzB62PkY6jHyiwE2WSWZlAu7s1aux8oCXoMr/TR8IicvDISXSlILu4DVN4WcdL/1Zd27wu7Ne708YWdqyXbfS7P3gzChLu1w0BdginM2pJSCoz5QADklaWZne+gJ90d+kZTtvZfxDVqVrWnjAW4IXKmBQdKkqBsRUH3gxOA7BHIIDsEcggOwRyCA7BHIIBe/H9bnbnAMQn+t+8YOM7MSZkxUxWbMpaVlst0pCblL1AHNw3CUuXqjsVhgpBSCkJyuAE8WQEJc5aGpLiuhEWh6YYtDlLjMACQ4cBTgFnscqm8DEt+P637x5j6l4Z0kmYSnJUlLnd5ggHh5BRGtudY1cPsmUjdZUsJKQlAoyQEqTyHMKr4DSERHlGnvRoYN6NDCoIUpu9Ghg3o0MKghQMRMlqBlrYhaSCktxJPCaPbiA98Zh2VgiH3UvKopseEu2UBizHhYClE6CKuN2VImTipa1heZJagS7Bg5TxA5BRzajVgwmwMPLKFJUaF0upJByqCwLeqpL0YiotSCL6NnYUkqEtJJcEu7u6dfEflDJOAw6UFCZaQhRcgWJY9dCYx/oDDkuqY9UkMUhgJYSAaOp0pFSeoasSXsDCgkFbOMuXMkBgHZmp3Hf7pFnEKVpTdl4RllUpLKVvFk2JqcxL+McGyMLcSk04nBtooMaGlDyakVcTsjDTClzVIWQEq5KJWaC7Zi2gUdY4dl4ZGc58omEi6WBK0ktTVKKKcBrVLqReRs3DJUlQlIBQTlajE1oHbQxCbsvCUKpSaDIC7MCWyu/M06u0Uh2fwzFy4qmpSycyszUDAufGrWAAXK2HhwADNeoUeJACikFILAchm/y7QpWj9F4UMN0mpoHua8nrRx4BrUhiNk4cZWkjhVnSeYU4OZ3qaC+kZmF2Nh5RQpMxrCqksoJVvRYCrpBfQHUmNoz0gPmS1ri7O3i1YUKqth4Yl9yHcksTVy5BrUF6jna0RlbBwqcv2IJSAAo1VSzkmsWk4pB9ZPIs9ahxTwrElT0i6kij3FrP4dYUK/0NhuL7BPH3qXq9a9B5Rz6HwopuU1/fNrqHiycQhwMyXNg4c/1xGXtjASMQU7yYMoStLApc51IL5qkMZfJvFnBUNXCCVKQESwEoDkAEMHOYm/Un3w/wBIT/W/ePPjsxIOUgqcHMFDLxEhIc8LKHCC1ujUjp7K4fKU5VMUZLh2z5ndnCuT6UhQ39+KdbWr4VjgxKf105X5xhzezss7plLTui4LJJNFsap4SFTCaUNiCGaS+z0ooQh1gISpILpdlFzUpLFxybQuKQobScUk2L35jlQ8+kCMUkjMC4IBcEMxDg30IMYKey8kAAKXROV3S7FJSalL1SSGtzABrDsLsCUhK0jMQsodyD3CVJ5Wck1/SkIj2ja3o6wb0aGES0BICRYAAeADCJQoN3o0MG9GhhUEKUQRWm7RkpUUKnSkrBCSkrAIKg4DakVhMvbeFVbEyS5ADTBdXd82MEX4IofTWGzZN/KzMg1UwO8zZGNiTlVQVtqIsycXLXkyzEK3geWynzhndOobnFDoITKxctThMxBYFRZVgCxJ0EclY2WpQQlaVKIehfk9dKRakuD4InujBujGRSnJlknMQ5ITUs5YsBrRX5xVmYfD5QgqSySaZ+dCXrcMPLxieLXh0rOdQzhaaOp8xCWypsbpsOR0LcxM3DIzKUtLpKiRmJLocqASDUgk05EkXMLVBUvDm6wX++7uodeagC/SAow5pnrmNcxupLkv1A8OUcQvCKGbeIbKksVkMkOAcrumxDnQ9YnLlYVRCEqSok0AWSxZyb0sK/8AjqICaJMhDDMBwMOK6S7c/vXjiUyAlPEAmkwOprsxryoPLxi2vZUs3SLBNzYW/QQTNloUGIoABc2FufU16wRUlYeQzJLByq7MwIL6BlK84iMJIUGCnzApcKc0AP5ACLw2YgEnKKhjUsxDGlhHJWy0JLs5clyonvXv0p7hBVBUnDlnWC5J771YudOXg7Q0okZUpzAAORxUZxz8QPLoYsfREtwWqLHMpx73vQV6R07Il809bq/fx8zAVcRJkFXEoAgMQVNRstvCjxGfh5DkKWKJSnKVswS7P1Y84uzdlS1EkpDm9TWOzNmIUSSHe9S2tna4B8QDAZyU4cAgqBrWurnlyAU0SMnDgAZgxBPeuCanRnH6xoK2aguWqS5qb69DFTFYbDy2EwpTmBbMogMkglnP3n8zANkT5YASlaTYAZnNRQRajJRiMIQDvECoIdZCnNQbu5yv7osq2vhwkK3yCCHDF3GbK4bk7B7VhaLsEVvpGSxO+lsCAeIXNQPe1NeUMm4uWls0xAdOYOq6SWBGoix1DYI5hlBaQtJdJtDN0YCEET3Rg3RiCEET3Rg3RgK0/YshaitSHUVBR4lMSBlsC1QACGZTB3aEq7OYYlB3bZGYBRAISGAUH4kjQ01eNWCIrJHZrChvsRRm4leq+XnUDMQxoxaLycEgZWSOEBKb0ASpIHkpQ98WIIDPk7FkJBCZbApKDxK7qi5FTRzpE8JsqVLUFISUskpAckMSORdje2pi7BGuLF7ThgQQQRlWXMkSd4pSkl82bMScuZCQaAG4Dmo5qa5hW6wqlk5eJamJOcBZUHZnYjmKMLhofPXJzKzyxzBUQC5SkKNL91uXLweKMTIKgMrcSAklDAlhlbpavhAV5mCwRKgUoc8KmzPQJDEioDJQNKNDcJKwxmJUgMt2HerkQzEGzJymrGiH5RNeJw7nMkA5i7o5pUXLtWpJ/wDaOKxsgHMlIJFXCWvzq3WAsnaUvKVuSA1gXq/nYhxShiacfLLsp8rOGLh6AMzu5Aa9RFb0mRkBABSWFE0YKFTSgBWD/wC0cTi8OXp3iAeAsTQ3a4cV8ICwdpS/a19VXK5ta9bUOhgO0pbPmo6RY+tY2tzfSsIRNkArASAUZswy2Y5TYdRT70JRPwoTwpzZUvRBJZPUitaV5wF5O0JZSVBTgXLGl+l6WvHE7Rll+KwBcggVLcxd6HSEy8XIZkgEFQDBJqpQLcquAawudNw6VEGWHzMWR7JvarO7dYCyjaco2V5pIHdCtNDFyMrfYewS3EDRB7yeIOW5M/uhqdsSrAlsuZ8psCQWF6MT4QGhCMTg0TCCtIUQFAPyCxlUPeKRGXj5alBAVxGrMeacw/L9IswFKXsmSC4QHpzNGLhg7CtaXNTCjsHDu+6D5QjvKHCCCAz6geUaUEBlfV3D1dBLkFitTDKAEtWmVqey5ZhSHztjyVFyiuXICFKDJ0DGlovQRYmY7FF4eSEJSgWSAA96Bq9YZBBEBBBBAEEEEBi4ntJJlrKFKIUlQSfs1EA5Qo8QDMEkEnk8VpfbHDqZlKrlvKWKKsbW68o014OWTmMtBU4LlIJdPdLs7jkeURXs6USlRlodBdJyjhLMCOo5aRRm/XPD58uZVRLIVu1FJ3oWQKVoEElwwcdWs4HtLJm58hLoEskGWpKmm9xkqYl4tDASgzSpdC44E0N3FKGp84mjDIBJCEglnZID5e6+rctIIRg9tomqCUOXTnqkjhdnretIv709P774ryMKhHcQlLkmgZyS58/8CGxrFV9CL8p709P774N6en998QgjIy8XtaSlaxMSmhSFKKMz0Bcs/CKXiA27IoVJCTnUljLqDLIDn2QHFeoF6QybikIWvNLpmAKgHdQSk1cNbQnu6tCpM/DlJUJIGQIpu0uMxcANfi/OsFOwG1ZM4pAQApQzgKlsa1UdKFgSDcjUQhG3JBIyoBKgDSX98S0h/wDzOV7AjkKx302RRaZZOUDKQBRJLukA0fwc093UKkZRllA8YligzPlYEKe7UzP74CWJ21hkZUqCaoExI3b0NXA1apa3O4dS+0GGSQCkAABYO6OVlGih+RduYh03FSHBMsF0pIOVLsBmF60Ff0rSFnGYcXlAc+4iynqK88x68R6wDpu2JITMWQCElSFfZl1EBSlJ+8wSVHzhC9tyBnBljOgEqQJeYsHTcU+7fm0SONkVRuwUglgEpKSUi4FuTA9Is4ZEmY6hLQ7l3SnM5uT4g+94Cke0OGBByh62l1TUF/FiFMKsQeYjUws5M1CV5UstOZin2hV9f8x1WFQQxQgjQpGjaaADwENSkAMKAUAHKCAJHJKfh6N+kLVhkEEGWhiGIyi0NggIplpBcIQ9+6LwjH7XTJKQv1gohkk9wAqoNASfdFmIrlg3ALPcPeh84DNldppZAosEtw5FE1JHKlw3jEFdrJLAgqJKc7ZCDlKgly9hUHVjGknDIBJCEglnISHLWc82iJwUslzLQ7M+UWBcC1nrAUz2nkgE5iwKB3FV3gzIbUKFffVofN20kFIDqKggpZJqFqAFTa7kXA90SGzZNfspfE5PAKuz8ubCH7tN2D+H90EWK8k2dvD0/vvg3p6f33xCCIJ709P774N6en998QggJ709P774N6en998QggCCCCAIIIIAggggCCCCAz5+PKVKzSyUBWUEcywNj7/eBrEZe1QUKVkIKcjinrkCh5tGlBAZ30qlzwKcO9BcDx6HyhadsBxwFlWa79eX56RqiB4Kzp21EpUUlJoQOTu5FuVgR0LxJOOCipkHOggcTesoJuHb5RfggjMO0wG+zLczQCrimlRzaJfSgFd2sBiXYci1ne/6xox2Csn6aTUlCmdIFRXM3W7m16GLOG2glaikPzrRixamr8vA6RbIe/8AWrHYoIIIIiCCCCAIIIIAggggCCCCAIIIIAggggP/2Q=="/>
          <p:cNvSpPr>
            <a:spLocks noChangeAspect="1" noChangeArrowheads="1"/>
          </p:cNvSpPr>
          <p:nvPr/>
        </p:nvSpPr>
        <p:spPr bwMode="auto">
          <a:xfrm>
            <a:off x="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084" name="AutoShape 12" descr="data:image/jpeg;base64,/9j/4AAQSkZJRgABAQAAAQABAAD/2wCEAAkGBxQTEhUUExQWFhUXFxkXGBgXGCAbGBcaGRYaGhobGhobHyggGBolHRgXITEiJSksLi4vGB8zODMtNygtLisBCgoKDg0NFxAQGjQkHCQsLCwsLCwsLCwsLCwsLCwsLCwsLCwsLCwsLCwsLCwsLCwsLCwsLCwsLCwsLCwsLCwsLP/AABEIAMoA+QMBIgACEQEDEQH/xAAbAAACAwEBAQAAAAAAAAAAAAAAAwIEBQEGB//EAEEQAAECBAMFBAYKAQMEAwAAAAECEQADITEEElEFEyJBYQYycZEUQlKBkuEVFiNik6Gx0dLwwVOi8UNjcoIzNKP/xAAZAQEBAQADAAAAAAAAAAAAAAAAAQIDBQb/xAAkEQEAAgAEBgMBAAAAAAAAAAAAARECAxRSEhMhMUFRBFNhof/aAAwDAQACEQMRAD8A7sPZaJ4UpaynKoBRpaYCmWa/9xgehizN7MsW3gGVOZbpJy5cyZlQGJC0LGW7MXh6ew2MqwQ3RZYtblDPqXj2ajOS28LOaE2uQTWO/wAWdhu4zIYomX2blpSSuYSQSL7pD5pIHEpCqfamrNa1Y6nsskKJVM4AZjJ7sxkb0Jd+6SZRd0/5Zi+xWOIALEAMAZhIA0Aa1BTpHVdi8eQxLitDMLVDGjcxSM82Ptgr8VVdlFBWUzkaBquQJpULsGElZqdBSrQX2YIJG9S4BWWSTwJJdQa5p3fzi6rsZjyQSahmO8LhrMWozlvGD6l493o933hd3d3bWvjF50fZH8K/GXtDYCpUsTM6S5HCxCmUVBJINR3C4I86sg7KPtc1DukVS+blalDzjbV2Lx5DFiHJYzCQ5uWa5cuesRPYjHdOXrnlblG8PyMFdccJTAxeCyB8wVUCxFyoc+qFflFSPUnsLjfZT8Z/bqfOI/ULGeyj4vlG4+TlboKl5iCPT/ULGeyj4vlB9QsZ7KPi+UXU5O6CpeYgj0x7C4vSX8fyg+ouL0l/H8oanK3QVLzMEem+ouL0l/H8oPqLi9Jfx/KGpyt0FS8zBHpvqLi9Jfx/KD6i4vSX8fyhqcrdBUvMwR6b6i4vSX8fyiC+xOKF938fyhqcrdBUvOQR6NHYnFG27+P5RP6i4vSX8fyhqcrdBUvMwR6b6i4vSX8fyg+ouL0l/H8oanK3QVLzMEem+ouL0l/H8oPqLi9Jfx/KGpyt0FS8zBHpvqLi9Jfx/KD6i4vSX8fyhqcrdBUvMwR6b6i4vSX8fyg+ouL0l/H8oanK3QVLzMS3qvaPnHpPqLi9Jfx/KJ/UPE+1J+JX8IT8nJ3QVL6eUzMo3Z1cHmzEeZGXwUYDv2IDUBDsHOhu3WvWGiW1ifOO5D7SvOPNORCYZoUcoBS4azswfmKvb39IhnngVANeVWD9SIfkOqvOOFP3lecA+U+UZrsHbXnE4qS+IApUSCAQQaEGxHSO5fvK84C1BFM+Kq2qKvbnHQDqvzH7wFuCKmU/f8x+8GU/f8x+8BbgioAT7fmP3gAP3/MfvAZ23VLB4L15sHyjK/R48zMxmPSlP2YUVEJ71UvdRZbBN+fqi+antt3rm97QboamKPIyp2Oz1SjIP+4XV3eYJytxcjb3xFE3HgJcS1EjiOchixoz1Dt/aj2O6Gpjm6GpgPKYWdjCtO8SlKahTLJPdoUnNWuo59HOk6/aPxGNrdDUxzdDUwHnscqcE/ZnidFy9M4zUKk+q/Omhse42ZN3JKBmm5SEvqVKCSX5ChPQc7R6DdDUxBeFSbvAZWxgthvGK2U7aZuF2o+Vnaju0acSRhUizxPdDUxQqCG7oamDdDUwsKghu6Gpg3Q1MLCoIbuhqYN0NTCwqCGZA7PVnZw7atpHdyOsLQqFxYQgEOC46EGO7gdYDs5GZJDkOCHFw4Zx1jyMjsSoCU89LoQEnLKKQogLBUAVnKV5+P2gkCkerxC1ApCSA5NSCbJJsCNIyNobfTJm7qZMAVlCnElRABcA0W9SCLXBiK8zO7ATJaCZa0TVMlOTdhIIfBuSVTGYHCrW3Mzl86m6OwRzoPpAKQnKpJlX4cWlk8bJQBi2CSDSSkPpozu1cpJbeOAU5iJCmSF2JdYLWLgG4jqe1kmv2wFH/wDrzKhiXoq1DetPCAzh2Dd805JD4em7UABJMgqQE73LkX6OORIMxdS5B9nKlhICUgBKQAALAAMAOjRhJ7SySoJE9OYlKQNxMuosnnzu+lY1FTFpWlJKCCFGiSGylP3j7RgEztloVMTMKlhQyOHJTwEmgskly5F6QydggpWZyDlCWykij/u/iAeUPznp5fOKWM2umWrKrQF21JAYZnPdNhzGsWMN9hNOzhYrUQbjLdklIPjUknmWNInh8ElCgp1UJ5Hnmv8AF/tEUsN2gQspFQVKyh08/EFuY8xGpnPTy+cMWGcPctWxOAC7qI6ZXYskP17obrraHYqQF8yK8gajh8qpEMQsuxa2nh16w2IESJOVISkks7FQ1e/tGviYx5XZ+YlgnErCAVnKARRfJwoWqXZ3JL2bfgiximOyTFsHEbFnMAmcTwqBKlKc0lgAnMcwcTTxO28LDnHMRsOeqvpSgrLlBSFBu65beM/AD4k6xvwRrmSnDBGEw+QEO7qJfyA8khI6s8PggjDQggggCCCCAIIIIAggggCCCCAz8XgVqmFSVBIKEpepNN6DRx/qAgvdNorfQaq/brLgBlOQGAr3qlx5Egu8bMEajHMJwwq7Nw5ly8qiCcy1U+9MUochVjFqCCJM3NqRuUp4iTTmpaiA9PWLRFWMlM5mS21zD+8/zh02WFApUAQQQQRQg0IMVvouVbdpbw0frapp1OsQTGKlE0XLdgbi1xEhOlmmZGlx5fmPOFI2XKDNLQGLilj/AHlAnZkoMyEhmalmLjnyr5nWAYMTKqc6KHUUIJ/yk+XSITlylcRWOGjhbNmIDEpPMgRyZsyWSCUChJF+dxeosWtQaRKXs+WkMEJu9ubv+sAs7kB95S775VvigXuQ7zGapecoM4cPxaERMbOlioQkVJoOZvz5ufMx1Wz5ZuhPJujJy0rSlOogIBMr/U//AGV0+91HmICiVw8Z4iyftVcRZ6cVbjzECtlyjeWk1eo5j3/1zrHZuGlIGdWRIQpS8xoElSnUSSeZ16QEAZNftLO/2qqM5L8VGCSfdFgYdJsV/iL/AJRVRJw6hQy1AjN3nBCgS92IIJP/ABFkYiWlJOdASl3OYMlndy9GZXkdICXow1X+Iv8AlB6MNV/iL/lEUYyWVKSJiCpJZSQoOkmwUHcGoodYkcQmnGitqit7VrY+RgD0Yar/ABF/yg9GGq/xF/ygRiUGy0FtCOnXqPMQtePlBYQZssLIcJKgFEVDgO5FD5GAZ6MNV/iL/lB6MNV/iL/lAMUhgc6GLMXDF7VeOnEJpxpraor4VgOejDVf4i/5QejDVf4i/wCUdM9Ptpq5FRYUJvyjgxCXIzpcXDilHrWlKwB6MNV/iL/lB6MNV/iL/lAnFILstBZwWIoQzvXqPMQxJexBgF+jDVf4i/5QejDVf4i/5Q2CAV6MNV/iL/lB6MNV/iL/AJQ2CAV6MNV/iL/lB6MNV/iL/lDYIBXow1X+Iv8AlB6MNV/iL/lDYIBXow1X+Iv+UHow1X+Iv+UNggI7zxg3njHncb2ZlzJqppXMBUtK2GShSnKACUZuoq6SSzOYqJ7FyklBStYCSkqHC6sjsXy8KiSSVCtaNFoes3wduYDtzYux/I+Rju8HWPJjsVJdKjNnFQ3fE6QSJWbICQgWzmNfD7Ilo3TP9ikJRawSpJ5XOZy1ykQiI8o1d6IN6ITBClO3og3ohMEKQ1M4F25X6UevuIiGJlomJKFpzJNwbGr16Rh4rZEubMWTM4iQcuVJZgKcaS4OWrM4A9mEzezUmhCympKlHKSrPS5HeCikhRdvFiFK0JuxMIosZSXYgAEggKUVFgCGq9rN0hE3sxg+IrlEh81VqZLDlxU1/wCAyh2blEnMpSnypIVlLhA4UnhqAP3jkjs+nIUKmFQM3eBgl+5kYuDmVdWa71ekKRp47ZWHml5styVPUkOWQKMdJSKfdipO7NYJXCqSOJLNnUHSDoFWBV/uitL7MyQkATJjANVQIPNyCGJLl9QS94bhNkS5SlFMw2JU5DhwQDQAJABVRvVTYJhSnHYWDJfdglY9tRzBuQzVYG4s8Mk9n8KkMJIbiZ3U2cjM2YnK7C3XUxRX2ZkOKkEZvZc5xV3TegL3BSGsIFdmpBsog04hlcsnKXOWuYGvUvzhQtK2BhFFhLqlOWilOASSH4q1106RAdlcGzGS7s7qUXykkPxakn3mKaezEoZcs1XCVO+QkuFD2aEFQrzAYxpbM2SmSpSgpalLCQSsgk5edALuT+jQod+gcLkSjdcKAsJGZVBMfP63Nz4PRoUnszhAABKIazTF0/3+/oa3jUghQzldnsIXeS7lzxKZ3e2b/hzrF7AYWXJSUyk5UlRUQ5PEouTUmJxn7W2SiflzlQYKHC3rZXuCx4WcclKFjChqCel2eoq3Pyju9FucefHZiU5LqqoqAASAkkMCGTdPIlzQRXR2OkhvtJtElLukGpUXom4zEDQEjmYD1O88YN4OsYw2IjItBKlbxRWsnK6iUsPVZgeIBqGG4DZaJSlKS7qFSWrapYVJZ/EnWNVFd0uWpvRBvRCYIzSnb0Qb0QmCFB29EG9EJghSCCETMZKSrIqbKCgUpymYAp1d0MauWoOcLRtOQbYiQXISGmpNS4AvcsadIKtwRV+k5GbJv5WZkFs4/wCpmyNrmyqYdIdLxCFZMsyWc4JQywc4Fylu8PCCGQQtGIQbTJZYFRZYLAFifAHnEZeLlqUEJmIUohwEl6M7lrOKh7xakOgie6PSDdHpEVmYuVKWshZILAF6Ai9CoMbPQ8vGOy8NKGdWZOVRCrhgygrwuR7sscx5kOreLSFUSRmIJ7pAAuqqkW6QTESAZgVNlgqPEDMAIKOM86M7no3IQEZWAlS1BWdms6h/y1R+URmYCUBkUuiSSQVB6gGpuO6+t6xNCMMopaZLVw5UgTQXDBNADU2Dx1Po61OJsskqYNMrmCiige+YN1IgEDA4c1z3q+YC6nzNQXpZuUMTgpBHCoMzFlCoKs1ff+kcRIwynliYgsoobeVzMl03qapfx1gTJwpNJktyQP8A5WJNgLuQctNWgJz8HJWSSoOoPRSahxUUdnAr7hQkRA4KTmcLArYFIZRcvUeNObc4dLwkqa5SoKACU8KiwZ2IIvch+hHIxNWxZZel/vGAqy8FIzBlgnhAGYFyOIFmvwk+casIlbLSlmDMSRxG5DH8otbo9IWiEET3R6Qbo9IKhBE90ekV8ZiUSgDMWlLlg5qToAA6r8oIbBFWZtOSkOZ0qrAMsEkk5QwFTUEU0MB2nIAffymr64ukOoNdwCCRyeAtQQn0uWz72Uzs+cM5JAD6uCPcYJuLlpJCpspJBAIUsAgmoBexMWOodBEhLJs3nHd0ekQQgie6PSDdHpAQgie6PSDdHpBVHE9n5ExalqSoqUoKP2iwCQkJ7oUzFIAIZiwd4QeyuGdBCFDIwYLUygkMkKrxAac+bxtwRBhp7JYTh+yJy5WeZMPczZXdVQApQY8jGkjZ8sZGS2RISmpoEpUkC+ilf0CLUELGbh9hyEBQSkjMkoPGo8JLkOTSv+dYlgtjypSgqWFBklIGYkVN+Ilje18xd6NoQRrjxe04YEEEEZVjzpOG3qlLVx5gogqIAKEpYsCLZnq/eV7u4jB4XMrOa8RUM62GY5i4BYVObxNIfiFSVFYWO4Q5IN1gAM1bJAP/ADCpk3DLdRY5mcsr1SKdGJBbqDAVp2BwjqUVWCSwmKDGXmAUGL5gCR7upd8nZ2FlTQpIaYCSOJRYlKiaOR3QfKOqXhtLhnZQvyfUg30NaGJ+kSAoTCCCrOcxBAG7GVRVysT7nMBTl7MwSzQOVOkPMWFMU7tkup0gCgZmNmMTXs/Bu5bvZ23imCjRwHYPS1wBD0zsMCCLpoOFRIYuXpqTfn1EAm4blWoTQKId+Hp4dHakBLZqMPKBEtYZrFTsE5lEB6sCpaumbRhFuTjpamCVgkhwObEPblSKKjhwohQLkq1u+U5QD6xBHViOkTlTsOgkpoWPqqsDlLU1HKAtfSEqn2ia2r0f9A8CcfLJAC0klhfW0VFJw6XQ1u8BmLZkmvUkFnFajpHETcMk8IvzAU3CRz5l2NL35wGrBFE7VlD1uQ5K5s3Lm8WJWKQoskuWJoCzBuduYgHRXxOCRMUhSgSUF0soj1kqqAeIZkILH2YsQQGWNgSAGCVer/1FucoZIJzOQBRjRgNI4vs9hzlOQ8IISy1hsySk2VoTGrBAZeG7P4eWUlCCMuVhnU3AXTR2Lcn5Q+ZsqUolRTU3OY+3n19qsXYIsTMdinEpYACwoI7BBEBBBBAEEEEAQRyCA7BHIIDsEcggOwRyCAgZCanKHLPS7WfVoR9GynfILMzUrenWLKiwckACpiirbeHAB38piEKHEKiZ3Df1riAsKwMs3lp5eqOQYflSJHCoYDIlg7BhRy584Sjack2nSviHQa2cge+Be05QD7xDZsrioBPIkUFjANThJYshPkI6MIj2E3ewvyP5mFfSMr/WlfGnoNeo8xEPpaRT7aVUEjiFgASb0ABBrqICwvCoN0JPiNST+pJ95jnocu+RNmsLGFq2jKD/AGsulCAoEuCAQwLu6k06jWIJ2vIKc2+l5WzOVAUpViX5jzGsBZXhkF3Sk5mel2s/kI56Ih3yJfVhq8Km7SlJICp0sEkADMHLuzB62PkY6jHyiwE2WSWZlAu7s1aux8oCXoMr/TR8IicvDISXSlILu4DVN4WcdL/1Zd27wu7Ne708YWdqyXbfS7P3gzChLu1w0BdginM2pJSCoz5QADklaWZne+gJ90d+kZTtvZfxDVqVrWnjAW4IXKmBQdKkqBsRUH3gxOA7BHIIDsEcggOwRyCA7BHIIBe/H9bnbnAMQn+t+8YOM7MSZkxUxWbMpaVlst0pCblL1AHNw3CUuXqjsVhgpBSCkJyuAE8WQEJc5aGpLiuhEWh6YYtDlLjMACQ4cBTgFnscqm8DEt+P637x5j6l4Z0kmYSnJUlLnd5ggHh5BRGtudY1cPsmUjdZUsJKQlAoyQEqTyHMKr4DSERHlGnvRoYN6NDCoIUpu9Ghg3o0MKghQMRMlqBlrYhaSCktxJPCaPbiA98Zh2VgiH3UvKopseEu2UBizHhYClE6CKuN2VImTipa1heZJagS7Bg5TxA5BRzajVgwmwMPLKFJUaF0upJByqCwLeqpL0YiotSCL6NnYUkqEtJJcEu7u6dfEflDJOAw6UFCZaQhRcgWJY9dCYx/oDDkuqY9UkMUhgJYSAaOp0pFSeoasSXsDCgkFbOMuXMkBgHZmp3Hf7pFnEKVpTdl4RllUpLKVvFk2JqcxL+McGyMLcSk04nBtooMaGlDyakVcTsjDTClzVIWQEq5KJWaC7Zi2gUdY4dl4ZGc58omEi6WBK0ktTVKKKcBrVLqReRs3DJUlQlIBQTlajE1oHbQxCbsvCUKpSaDIC7MCWyu/M06u0Uh2fwzFy4qmpSycyszUDAufGrWAAXK2HhwADNeoUeJACikFILAchm/y7QpWj9F4UMN0mpoHua8nrRx4BrUhiNk4cZWkjhVnSeYU4OZ3qaC+kZmF2Nh5RQpMxrCqksoJVvRYCrpBfQHUmNoz0gPmS1ri7O3i1YUKqth4Yl9yHcksTVy5BrUF6jna0RlbBwqcv2IJSAAo1VSzkmsWk4pB9ZPIs9ahxTwrElT0i6kij3FrP4dYUK/0NhuL7BPH3qXq9a9B5Rz6HwopuU1/fNrqHiycQhwMyXNg4c/1xGXtjASMQU7yYMoStLApc51IL5qkMZfJvFnBUNXCCVKQESwEoDkAEMHOYm/Un3w/wBIT/W/ePPjsxIOUgqcHMFDLxEhIc8LKHCC1ujUjp7K4fKU5VMUZLh2z5ndnCuT6UhQ39+KdbWr4VjgxKf105X5xhzezss7plLTui4LJJNFsap4SFTCaUNiCGaS+z0ooQh1gISpILpdlFzUpLFxybQuKQobScUk2L35jlQ8+kCMUkjMC4IBcEMxDg30IMYKey8kAAKXROV3S7FJSalL1SSGtzABrDsLsCUhK0jMQsodyD3CVJ5Wck1/SkIj2ja3o6wb0aGES0BICRYAAeADCJQoN3o0MG9GhhUEKUQRWm7RkpUUKnSkrBCSkrAIKg4DakVhMvbeFVbEyS5ADTBdXd82MEX4IofTWGzZN/KzMg1UwO8zZGNiTlVQVtqIsycXLXkyzEK3geWynzhndOobnFDoITKxctThMxBYFRZVgCxJ0EclY2WpQQlaVKIehfk9dKRakuD4InujBujGRSnJlknMQ5ITUs5YsBrRX5xVmYfD5QgqSySaZ+dCXrcMPLxieLXh0rOdQzhaaOp8xCWypsbpsOR0LcxM3DIzKUtLpKiRmJLocqASDUgk05EkXMLVBUvDm6wX++7uodeagC/SAow5pnrmNcxupLkv1A8OUcQvCKGbeIbKksVkMkOAcrumxDnQ9YnLlYVRCEqSok0AWSxZyb0sK/8AjqICaJMhDDMBwMOK6S7c/vXjiUyAlPEAmkwOprsxryoPLxi2vZUs3SLBNzYW/QQTNloUGIoABc2FufU16wRUlYeQzJLByq7MwIL6BlK84iMJIUGCnzApcKc0AP5ACLw2YgEnKKhjUsxDGlhHJWy0JLs5clyonvXv0p7hBVBUnDlnWC5J771YudOXg7Q0okZUpzAAORxUZxz8QPLoYsfREtwWqLHMpx73vQV6R07Il809bq/fx8zAVcRJkFXEoAgMQVNRstvCjxGfh5DkKWKJSnKVswS7P1Y84uzdlS1EkpDm9TWOzNmIUSSHe9S2tna4B8QDAZyU4cAgqBrWurnlyAU0SMnDgAZgxBPeuCanRnH6xoK2aguWqS5qb69DFTFYbDy2EwpTmBbMogMkglnP3n8zANkT5YASlaTYAZnNRQRajJRiMIQDvECoIdZCnNQbu5yv7osq2vhwkK3yCCHDF3GbK4bk7B7VhaLsEVvpGSxO+lsCAeIXNQPe1NeUMm4uWls0xAdOYOq6SWBGoix1DYI5hlBaQtJdJtDN0YCEET3Rg3RiCEET3Rg3RgK0/YshaitSHUVBR4lMSBlsC1QACGZTB3aEq7OYYlB3bZGYBRAISGAUH4kjQ01eNWCIrJHZrChvsRRm4leq+XnUDMQxoxaLycEgZWSOEBKb0ASpIHkpQ98WIIDPk7FkJBCZbApKDxK7qi5FTRzpE8JsqVLUFISUskpAckMSORdje2pi7BGuLF7ThgQQQRlWXMkSd4pSkl82bMScuZCQaAG4Dmo5qa5hW6wqlk5eJamJOcBZUHZnYjmKMLhofPXJzKzyxzBUQC5SkKNL91uXLweKMTIKgMrcSAklDAlhlbpavhAV5mCwRKgUoc8KmzPQJDEioDJQNKNDcJKwxmJUgMt2HerkQzEGzJymrGiH5RNeJw7nMkA5i7o5pUXLtWpJ/wDaOKxsgHMlIJFXCWvzq3WAsnaUvKVuSA1gXq/nYhxShiacfLLsp8rOGLh6AMzu5Aa9RFb0mRkBABSWFE0YKFTSgBWD/wC0cTi8OXp3iAeAsTQ3a4cV8ICwdpS/a19VXK5ta9bUOhgO0pbPmo6RY+tY2tzfSsIRNkArASAUZswy2Y5TYdRT70JRPwoTwpzZUvRBJZPUitaV5wF5O0JZSVBTgXLGl+l6WvHE7Rll+KwBcggVLcxd6HSEy8XIZkgEFQDBJqpQLcquAawudNw6VEGWHzMWR7JvarO7dYCyjaco2V5pIHdCtNDFyMrfYewS3EDRB7yeIOW5M/uhqdsSrAlsuZ8psCQWF6MT4QGhCMTg0TCCtIUQFAPyCxlUPeKRGXj5alBAVxGrMeacw/L9IswFKXsmSC4QHpzNGLhg7CtaXNTCjsHDu+6D5QjvKHCCCAz6geUaUEBlfV3D1dBLkFitTDKAEtWmVqey5ZhSHztjyVFyiuXICFKDJ0DGlovQRYmY7FF4eSEJSgWSAA96Bq9YZBBEBBBBAEEEEBi4ntJJlrKFKIUlQSfs1EA5Qo8QDMEkEnk8VpfbHDqZlKrlvKWKKsbW68o014OWTmMtBU4LlIJdPdLs7jkeURXs6USlRlodBdJyjhLMCOo5aRRm/XPD58uZVRLIVu1FJ3oWQKVoEElwwcdWs4HtLJm58hLoEskGWpKmm9xkqYl4tDASgzSpdC44E0N3FKGp84mjDIBJCEglnZID5e6+rctIIRg9tomqCUOXTnqkjhdnretIv709P774ryMKhHcQlLkmgZyS58/8CGxrFV9CL8p709P774N6en998QgjIy8XtaSlaxMSmhSFKKMz0Bcs/CKXiA27IoVJCTnUljLqDLIDn2QHFeoF6QybikIWvNLpmAKgHdQSk1cNbQnu6tCpM/DlJUJIGQIpu0uMxcANfi/OsFOwG1ZM4pAQApQzgKlsa1UdKFgSDcjUQhG3JBIyoBKgDSX98S0h/wDzOV7AjkKx302RRaZZOUDKQBRJLukA0fwc093UKkZRllA8YligzPlYEKe7UzP74CWJ21hkZUqCaoExI3b0NXA1apa3O4dS+0GGSQCkAABYO6OVlGih+RduYh03FSHBMsF0pIOVLsBmF60Ff0rSFnGYcXlAc+4iynqK88x68R6wDpu2JITMWQCElSFfZl1EBSlJ+8wSVHzhC9tyBnBljOgEqQJeYsHTcU+7fm0SONkVRuwUglgEpKSUi4FuTA9Is4ZEmY6hLQ7l3SnM5uT4g+94Cke0OGBByh62l1TUF/FiFMKsQeYjUws5M1CV5UstOZin2hV9f8x1WFQQxQgjQpGjaaADwENSkAMKAUAHKCAJHJKfh6N+kLVhkEEGWhiGIyi0NggIplpBcIQ9+6LwjH7XTJKQv1gohkk9wAqoNASfdFmIrlg3ALPcPeh84DNldppZAosEtw5FE1JHKlw3jEFdrJLAgqJKc7ZCDlKgly9hUHVjGknDIBJCEglnISHLWc82iJwUslzLQ7M+UWBcC1nrAUz2nkgE5iwKB3FV3gzIbUKFffVofN20kFIDqKggpZJqFqAFTa7kXA90SGzZNfspfE5PAKuz8ubCH7tN2D+H90EWK8k2dvD0/vvg3p6f33xCCIJ709P774N6en998QggJ709P774N6en998QggCCCCAIIIIAggggCCCCAz5+PKVKzSyUBWUEcywNj7/eBrEZe1QUKVkIKcjinrkCh5tGlBAZ30qlzwKcO9BcDx6HyhadsBxwFlWa79eX56RqiB4Kzp21EpUUlJoQOTu5FuVgR0LxJOOCipkHOggcTesoJuHb5RfggjMO0wG+zLczQCrimlRzaJfSgFd2sBiXYci1ne/6xox2Csn6aTUlCmdIFRXM3W7m16GLOG2glaikPzrRixamr8vA6RbIe/8AWrHYoIIIIiCCCCAIIIIAggggCCCCAIIIIAggggP/2Q=="/>
          <p:cNvSpPr>
            <a:spLocks noChangeAspect="1" noChangeArrowheads="1"/>
          </p:cNvSpPr>
          <p:nvPr/>
        </p:nvSpPr>
        <p:spPr bwMode="auto">
          <a:xfrm>
            <a:off x="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3086" name="Picture 14" descr="https://encrypted-tbn0.gstatic.com/images?q=tbn:ANd9GcQ-0yQA0cCCvk1aIc0RUsSAl5QBVHzREZ40amRld9XJmB3SYdH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7" y="3933056"/>
            <a:ext cx="2700139" cy="2232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88" name="AutoShape 16" descr="data:image/jpeg;base64,/9j/4AAQSkZJRgABAQAAAQABAAD/2wCEAAkGBxQPBhQUEhIUFhIWFRYVFxUSGRgSFBoYFBIXFhcWGBoYHSggGBslGxMYIzEhJik3Oi4uGCAzODMtNyg5LisBCgoKDg0OGxAQGiwmICQvLTQvNjQsLDQvLzAvLC0wNDIsLy8sLC00LDQwLywsLC8sLC0sLCwsLDEsLCwsLSwsLP/AABEIAQsAvQMBEQACEQEDEQH/xAAcAAEAAQUBAQAAAAAAAAAAAAAABQMEBgcIAgH/xAA/EAACAgEBBgIIBAUCBAcAAAABAgADEQQFBhIhMUETUQcUIjJhcYGRI0JyoVJigpKxY6IWo7LBFTM0NkNTc//EABsBAQACAwEBAAAAAAAAAAAAAAACBAEDBQYH/8QAOhEBAAIBAgQCBwUFCQEAAAAAAAECAwQREiExQQVRBmFxgZGx0RMyocHhIkJSYoIUFSMzNFOy8PEW/9oADAMBAAIRAxEAPwDeMBAQEBAQEBAQEBAQEBAQEBAQEBAQEBAQEBAQEBAQEBAQEBAQEBAQEBAQEBAQEBAQEBAQEBAQEBAQEBAQEBAQEBAQEBAQEBAQEBAQEBAQEBAQEBAQEBAQEBAt79dVX79qL+plX/JgWtW8OkdsLq9OTnHs21nn5cmgXVevqZgFtrJPQBlJ/YwLiAgICAgICAgICAgICAgICAgICAgIGod490/UNVqLzok1NBa3UeMqVtqE4i1jrYHwWAJOHUnlgEcskKybDNlIYUaVlYAj2s5UjIx+FjGD594EPp9i1at2r02zKrXDvW7mtKqEKOUYm8rz5r+TJ+Agbe3b2e+l2FTTbabbEQK1hzzP9RJwOgyc4AzAkoCAgICAgICAgICAgICAgICAgWGre6pyygW196xhLR58BJ4X/Scd/a7QLrS6hbdOHXPCwyMgq3yKsAVI6EEZBHOBZ7f2vTotltbefYHIL1Z2PJa0X8zMeQExMxEbyNY7G2Ncd2jVl6rn9YatarHQVEU8PhDhbGEvc4xy9gDp18dqfGb11M2peeCOHfy2m2+8e2u3xWIxxtzZ36OtVXbuTpDWAoWlK2TmCllY4LFIPPIcN15nr3nsYmJjeFdKX7QY3FKazYwOGZjwVL83weI/BQcHrw9ZkXtIYVDjILdyoKj6Ak4+8D3AQEBAQEBAQEBAQEBAQEBAQECG3q2u2k2ZmpQ+osdaaEbkrWvnBbHPgVVZ2x2QzTnz0wY7ZL9IZiN52hjZ2Q1OnbVXF9brq63ZGfAAbh9yhPdpBPLI5kdSZ8/1Xi+bxDLGK1uDHM8/Zv38/ktRjikb91tu1tbxralasq9ZspJBFisWBbxOIDHM6d8npk9SekNfpPs62tFt4nafLbttt6uKPX6ilt33aHFsnbo1lOfVdRbXXrKfyhrGFaapP4XDFQwHvAjuMzs+jfitr7aTJ/TP5fT/AMQzU2/ahsWewVyAgICAgICAgICAgICAgICAgebM8B4cZ7Z6ftAtKaLvWAbLkKj8ldfBnl+YszE/TECD3q/9x7Pz049Rj9fq5x9eA2fvOF6ScX9322867+zf67NuH7y/nzZcUl0yC8uEUORguAAxHLkT1PQfabJzXmvBMzt5dmNoQu/eP+FrQe5qA/Ub6wo+fEROl4FEzr8e3n+UoZfuyzmfUFJZ6iu8ueC2oDsHqZz9SLRn7QLjThhSPEKl+5QFFPyBJI+5gVICAgICAgICAgICAgICAgICBB727JfVbPU0lRqKLFvpLZ4SygqyNjoro7oT24s9po1OnrqMVsV+lo2Zidp3QdO9mnDcGpb1S7vVqyKWz34Wb2bF8mUkGfN9X4HrMFpjgm0ecRv8lyuWsql+9uiTl63SzHolTi6w/pSvLN9BK+LwrWZZ2rit74mPxnaGZvWO6lp9JftPaVTPS9GgqdbsXDgvvsrYNUPD611KwDHi5sVUYAzPZ+CeBzo5+2y/f7R2j9VfJk4uUM2S1S5AYEqQGAOSCRkAjtyIM9I0vcBAQEBAQEBAQEBAQEBAQEBAQPjMApJOAOZJ5CBHbD1DXadrmyFsYtUp7VABUOO3EAX58/bAPTAC/tqV0wyhh5MAR9jAt9FVUtjiqtFKsFbgULz4Fft15OIF3AjdpbOLXi6khNQo4QT7li5z4VuOq5JweqkkjqQwSFZJrBIwcDIznBxzGe8D1AQEBAQEBAQEBAQIvbW8Om0QX1i5UZvcTm9r468Fagu/0Eb7CJXfmsjI0muKfxersPshIc/2zX9tj6bw2fZX8khsjenS6vUeHXbi7GfBtVqLsefh2hWI+IGJOJiecITEx1U95d4vVbK6qq/G1VuSlXFwKqLjittbB4KwSB0JJIAHlG94pG8s0pNp2h73V242s0tni1eFdTaabEDeImQiWKyNgZVksU8wCMkdpmlotG8FqzWdpTckitto6JdRo2qfPA2AwH5lyCyHPVWAKkdwTAuYCBH7NqZdfqSc4a1Sue4GmpUkeYyCPoYEhAQEBAQEBAQEBAQEBAg97dtNpNAoqCtqbm8KhGzwlypYu+OfAiqzt8Fx1Ikb2isbylWs2naEDsrZC6cs5Js1D87dRZztc/P8qjsg5AdBOTky2yTzdPHirSOT7t7Zp1eynqW6yktjFlR4XUhgeWOxxgjyMjS3DbfbdK9eKu26x27sOq/ZFKai20il6nFiHFzvWMDmo4ssefsYOcYk8eS1bTNe6F8cTWIsbOqOj0dup1uoLWELx228IK1Vgiqs8PIsASTj3ndsZyJLLknLaIhHFSMVZmWR7iaN02bZdajJZqrjqPDfkyKa0rqRh2bw6kJHYkjtOljpwViqhktxWmWSSaBAQEBAQEBAQEBAQEBAQEBAQMJ2g3jb82k+7ptPXUnwfUMbLT8+GuiUtZblFVvSV5zK9nPXyAxDCF2Ls0ajfhxqz4vg1VajTJjFNbNZahYoffsHhrhz04jgLOnpIrw7xDn6ni4tplsOWlYgICAgICAgICAgICAgICAgICBg3ub665D1ddNePirVGnl8m05+4lDWxziV3ST1h92q14C+AF7l8jLEDHsJlgAxycE8uQBxnIqU4e6zfi7Kmk2jXa3Cre33rf2LR80bDDp1xg9piaTDMXiV2RIpbrHdTULfvrqXrZXSvS0VMyEMONrr3K5HLIGMjtkTp6Ss1pzc7U2ib8mby0rkBAQEBAQEBAQEBAQEBAQEBAQILeXd4avgsrfwtVVnwrcZGD71Vi/nqbAyO3IggiRvSLxtKVbTWd4Yjs/fDTtqXpvsrp1FTcFilw1XF/JaPZYHyJBHQgGcvJgtSdurp4rzkrxbTtHXly+KY1bUvp/xTUyf6nCy/wC7lNURaJ5JTNZjmx7aW19mVaduWmtI/wDjpWu0kj8pC+yv9WJs/wASOszCeHTznnbFXf5e+eiJ3K9Iq6O20arTnF1zWtdQfEK5ARFNZUHgStFUFcn2c45y5h1GPaK9GdX4Hq8f7cRFvZ1+H0bZ2JtzT67S+JprktTvwHmpxnDqeaH4EAy24sxMTtKRhggICAgICAgICBQ11/haJ3P5EZv7VJ/7QNbbp6Q37o1arV63WB2R7LX9asprXhdgeSsERQF7QK2xt6dLod4dRWdZdfSadO1Y47toN4hfUCzh4eMr7K156dpiZiOrMRM9GRrv5o/zHUIPOzS6pF+ZY1YA+JMxx1nvDPBbyX2h3r0V+fD1mnbHUCxAw+YJyJJFW1W8WkqH4mr0yfrtrX/LQIfWekfZlQ/9ZW58qA2oP/KDTE2iOstmPFfJO1KzPsiZYltn0vkkjRablz/E1R4R8CKkPER82X5SvfVY69Obr6bwHVZed44Y9fX4fXZhO3t7dbr04b9QRWetVA8Co/qwSzj4MxHwla+rtPKvJ29L6O4Mc75Z4/wj/vv29SFRQq4AAA7DkJUmZnnLvUpWkcNY2j1PhrGfdH2EzxT5sTipM7zWPg9dphMgmYjqqaLU2afXC6hzVevSxeuP4WHR0PdTNuLNbHPLo5+v8Nw6us8UbW7T3/WPU35uJvem1NnEkBNRXgXVZzgno6+aNg4PwIPMTrUvF43h4DU6bJp8k48kc4/H1x6mTyTQQEBAQEBAQECG3zfh3P1p8tLqD9qHMDADqbq9xdN6srsWRmUJW13tHUoVchQccKPY655cSL1xghbbE2hqqdTRokqoThwlljcTPxJpKdRazICAWB1CIW4zlmziUc+Gsb3mZW8OW07UiGQ0621NOxsDNaA5K8BpqAUkjNhyDywMgnPUKOkqzWJnksxaY6sM9JutovtorThsvHGWCAW2KpC+ywXJBJ7fy/GSrjybfs7uj4dm09Ms2zTXbbvz7x2YtpN29RafwtBqD5HwGrX+6wKP3k40+aes/i6VvF/DMcfsxE+yv1iGQaL0bbStX/yKqR/r2gftSHmyNFPeVbJ6S0jljxz752+W6Yp9EGqYe3q9On6K3t/cusnGjp3mVO/pLqJ+7WsfGfzhcj0NP4fPaA4vP1fl9vFz+8l/ZMfrav8A6LWfy/D9UNt30Ya3S0F6jXqkAyRWDTdgfwozEP8AINnyBmu+jj92VvT+kt4nbNSNvOPpP1hhSOGQEdDKNqzWdperxZa5aRek7xPR6kUyBT0eis4bmQ8SVKLWTq61E8L2L5qjFeIdg4PYy7GOM2PePvR+LzuTWX8O1X2d53xW6fy/pHl2jbb1y27G3Ts7b9WpB/DX2LgOfFQ5HH068PJx+jHeR0uThvwz3bfHtHGfT/a1615+2O/1+LpNHDICDkEZBHMEHoROm8M9QEBAQEBAQECE34UtuVrgASTpNQABzJJocAAd4GB7rb86ardvTJ4eqPDUisyUO1fEq+3hx7JGcwJDZex32h4+roZqX9a8XTPdWeF0OjootDpkMa3ao4OQcorDpzhekXrwylS81neEh/wxq9WwTWtRXpsgvXpWssa4Dn4bu6L4dZ7gAlhyyBnOnHpq0nfq25NRa8bMv0Ohq09ASmqutB0WtVrX7KAJZaFxAQEBAQNFelbd4aPeTxaxinVcT4HRb152D4cYIf5h5S1mPlxw9R6Oaza06e09ece3vH5+6WGznPXECU3T2iNLvXpbW9zxPBsz0NeoHhHi+AZlb+mW9Hfa+3m8/wCkWDj00ZP4Z/CeXz2V99t3f/Dd43pA/AceLR3HhscNX/Q2R+kp5zOrx8NuOO6PgGt+2xTp79a9PXX9Ons2bK9De8Hj7AOlc/i6XCDP5qDnwWHyAKH9A85ew5OOkS8x4jpJ0uotj7dY9k9Pp7mwpsUiAgICAgICAgICAgICAgICAgYf6V9mesbkXsB7dGNSh648Hm+PnXxr/VI3rxVmrfps84M1csdp3aInEfT4mJ5wTAp31cdDKe4I+4k6W4bRLTqMMZsVsc94mGx98rjtL0U6PaGM20FfFOOeCTp9QPgONVb5L9Z1steOkw+e6DPOl1Vbz2nafZ0ljG4u1fUt8tNaThHb1ez9F5AU/IWCs/eU9Hfa01em9I9Px4a5o/dn8J/Xb4ui50XiyAgICAgICAgICAgICAgICAgWm10DbKuDe6anB+RQgwOXdGc6NM9eBf8ApE4uT78+2X03RzM6bHM9eGvyhWmtZIG2fRFQur3F1emtGa/HvqI/kuqRz+9rTs4J3xxL5z4rjjHrMlY89/jz/NqG3SMtL0v76F6mP89TFCfuuZzr/wCHm3jzex0m2s8Pitu9dvfHL5xu6S3N2v69utp7z7z1rx47WL7Ng+jqwnWid3z+1ZrMxPWE1DBAQEBAQEBAQEBAQEBAQEBAhd9dX4G5+ss7rpriPn4TcP74gc3UkeGACDgAciD0E4l4ned4fUMFqTjrFJidojpKpIN5DDafoY1aU7C19ljBa67g7MegVdLWWJ+gnX03+VHv+b5/45/rsn9P/GEbptzV1tlmqsL0HUW2XinA4kW1uJePPRyOZHYkjtKOotW15lc0HiGfT4Yx1iPPnE9/fDMfRnp/VadVpOIsKbw6EjB4NRUtnT/9PFl/T24scONq7TfNa8x1nfl62azcrEBAQEBAQEBAQEBAQEBAQEDW/py2t4W7VenB9rU2gMO/h04sf/d4YPwaBpAqD1A+sG3cC46ZHyJH+JCcdJ6xCzj1mox/cyWj3z8nriP8TSH9nxfwrP8AfGu/3Z+EfRtD0UbH9e3O19JdkD6mr2xhudddNmCDyZTwgEdwSJsisRHDHRSy5r5bzkvO8yn91K34dQ1thsv9ZvqdmAU8NFrJWoUclXgwwA/+wnnnM5moiK24Y6LunnevFPVLbj4t2xr9QvNC9WnVuzerVkuR5gPey580PlL2mrNccbqee0WvOzMJvaSAgICAgICAgICAgICAgICBz96YNq+sb7sgPsaatah5cbgW2EfRq1/ogYUTygU6Gynw5DPn5n7/AOIFQnAyekDoT0SbIOl3Hp4hh7y2ocd/xTlM/EVhB9IF9tPcnTajWvYxvQ2EGxab7aa3IULlkRgCSqgE98SM1rM7zDMWmOUSnNn6GvTaJKqUVKkHCqKMACSYXEBAQEBAQEBAQEBAQEBAQED4YHJt+pa7VWWv79tlljY/iewsevbnj6QPK6fxX4M4BDlj5JXW1th/sraBS0y8OnUeSj/ECZ3V2Gdo7x06bB4HbitI7U14azmOmeSj4uIHUCqAoAGAOQA6QPsBAQEBAQEBAQEBAQEBAQEBAQEDkhepyMHibI8jxnI+8CT2GmTq2/g2frGHzZUpz9rm+8COgbZ9AuzQRq9SevEumU+QVRa/3Nif2CBtyAgICAgICAgICAgICAgICAgICAgcvb2aP1fe3W19l1NjD9Np8Vf2sECrukvHr9RV+a/Z+sqT9fhrao/5J+0CErfirB8wD9xmBvX0Gpjcknu2pvJ+jBf8KIGwoCAgICAgICAgICAgICAgICAgICBz/wCmTZxp35azB4dRVXYD24qx4Tj6Baz/AFQMc3X1w028+lub3EvQP+izNTn5BbCfpAsNTojptZbQ3vU2WUnP+m5UH6gA/WBub0D6vi3c1FWedepZgP5ba0Yf7g/2gbMgICAgICAgICAgICAgICAgICAgIGkfS1vdodfpfCp8V9Rp7CUtRAaSc8FtXETkgj8wGMovPEDWrAPUR2Ix94F/tjaC6h6Li6m+yvw9Quct42mCoLSPKyo1tn+JX8jAyT0U7yLs/enhtyKtUEpJHRbQ/wCEzeS+26k9uIQOhYCAgICAgICAgICAgICAgICAgIHi+oPSynowKnHI4IwefaBzpvB6PdbodSy16e3UUKQEtoAsYqfd4q1PGGHQ4GO/SB4s9HO0m2Q9x0wCqOLwi4OodQeYWtQQTjnwkgnGMZ5QMYZefNGBHYowII+Y5QJ3Yu5Wt2lV+DpyKm5eNqM01fMZHE4/Sp+cDpTQUtXoa0dy7KiqznkWKqAWPzIz9YFeAgICAgICAgICAgICAgICAgICAgICAgICAgICAgICAgICAgICAgICAgICAgICAgICAgICAgICAgICAgICAgICAgICAgICAgICAgICAgICAgIHwtAcUBxQPsBAQEBAQEBAQEBAQEBAQEBAQEBAQPJUEwPJqHlA+ioY6QPQGBA+wEBAQEBAQEBAQEBAQEBAQEBAQED/2Q=="/>
          <p:cNvSpPr>
            <a:spLocks noChangeAspect="1" noChangeArrowheads="1"/>
          </p:cNvSpPr>
          <p:nvPr/>
        </p:nvSpPr>
        <p:spPr bwMode="auto">
          <a:xfrm>
            <a:off x="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090" name="AutoShape 18" descr="data:image/jpeg;base64,/9j/4AAQSkZJRgABAQAAAQABAAD/2wCEAAkGBxQPBhQUEhIUFhIWFRYVFxUSGRgSFBoYFBIXFhcWGBoYHSggGBslGxMYIzEhJik3Oi4uGCAzODMtNyg5LisBCgoKDg0OGxAQGiwmICQvLTQvNjQsLDQvLzAvLC0wNDIsLy8sLC00LDQwLywsLC8sLC0sLCwsLDEsLCwsLSwsLP/AABEIAQsAvQMBEQACEQEDEQH/xAAcAAEAAQUBAQAAAAAAAAAAAAAABQMEBgcIAgH/xAA/EAACAgEBBgIIBAUCBAcAAAABAgADEQQFBhIhMUETUQcUIjJhcYGRI0JyoVJigpKxY6IWo7LBFTM0NkNTc//EABsBAQACAwEBAAAAAAAAAAAAAAACBAEDBQYH/8QAOhEBAAIBAgQCBwUFCQEAAAAAAAECAwQREiExQQVRBmFxgZGx0RMyocHhIkJSYoIUFSMzNFOy8PEW/9oADAMBAAIRAxEAPwDeMBAQEBAQEBAQEBAQEBAQEBAQEBAQEBAQEBAQEBAQEBAQEBAQEBAQEBAQEBAQEBAQEBAQEBAQEBAQEBAQEBAQEBAQEBAQEBAQEBAQEBAQEBAQEBAQEBAQEBAt79dVX79qL+plX/JgWtW8OkdsLq9OTnHs21nn5cmgXVevqZgFtrJPQBlJ/YwLiAgICAgICAgICAgICAgICAgICAgIGod490/UNVqLzok1NBa3UeMqVtqE4i1jrYHwWAJOHUnlgEcskKybDNlIYUaVlYAj2s5UjIx+FjGD594EPp9i1at2r02zKrXDvW7mtKqEKOUYm8rz5r+TJ+Agbe3b2e+l2FTTbabbEQK1hzzP9RJwOgyc4AzAkoCAgICAgICAgICAgICAgICAgWGre6pyygW196xhLR58BJ4X/Scd/a7QLrS6hbdOHXPCwyMgq3yKsAVI6EEZBHOBZ7f2vTotltbefYHIL1Z2PJa0X8zMeQExMxEbyNY7G2Ncd2jVl6rn9YatarHQVEU8PhDhbGEvc4xy9gDp18dqfGb11M2peeCOHfy2m2+8e2u3xWIxxtzZ36OtVXbuTpDWAoWlK2TmCllY4LFIPPIcN15nr3nsYmJjeFdKX7QY3FKazYwOGZjwVL83weI/BQcHrw9ZkXtIYVDjILdyoKj6Ak4+8D3AQEBAQEBAQEBAQEBAQEBAQECG3q2u2k2ZmpQ+osdaaEbkrWvnBbHPgVVZ2x2QzTnz0wY7ZL9IZiN52hjZ2Q1OnbVXF9brq63ZGfAAbh9yhPdpBPLI5kdSZ8/1Xi+bxDLGK1uDHM8/Zv38/ktRjikb91tu1tbxralasq9ZspJBFisWBbxOIDHM6d8npk9SekNfpPs62tFt4nafLbttt6uKPX6ilt33aHFsnbo1lOfVdRbXXrKfyhrGFaapP4XDFQwHvAjuMzs+jfitr7aTJ/TP5fT/AMQzU2/ahsWewVyAgICAgICAgICAgICAgICAgebM8B4cZ7Z6ftAtKaLvWAbLkKj8ldfBnl+YszE/TECD3q/9x7Pz049Rj9fq5x9eA2fvOF6ScX9322867+zf67NuH7y/nzZcUl0yC8uEUORguAAxHLkT1PQfabJzXmvBMzt5dmNoQu/eP+FrQe5qA/Ub6wo+fEROl4FEzr8e3n+UoZfuyzmfUFJZ6iu8ueC2oDsHqZz9SLRn7QLjThhSPEKl+5QFFPyBJI+5gVICAgICAgICAgICAgICAgICBB727JfVbPU0lRqKLFvpLZ4SygqyNjoro7oT24s9po1OnrqMVsV+lo2Zidp3QdO9mnDcGpb1S7vVqyKWz34Wb2bF8mUkGfN9X4HrMFpjgm0ecRv8lyuWsql+9uiTl63SzHolTi6w/pSvLN9BK+LwrWZZ2rit74mPxnaGZvWO6lp9JftPaVTPS9GgqdbsXDgvvsrYNUPD611KwDHi5sVUYAzPZ+CeBzo5+2y/f7R2j9VfJk4uUM2S1S5AYEqQGAOSCRkAjtyIM9I0vcBAQEBAQEBAQEBAQEBAQEBAQPjMApJOAOZJ5CBHbD1DXadrmyFsYtUp7VABUOO3EAX58/bAPTAC/tqV0wyhh5MAR9jAt9FVUtjiqtFKsFbgULz4Fft15OIF3AjdpbOLXi6khNQo4QT7li5z4VuOq5JweqkkjqQwSFZJrBIwcDIznBxzGe8D1AQEBAQEBAQEBAQIvbW8Om0QX1i5UZvcTm9r468Fagu/0Eb7CJXfmsjI0muKfxersPshIc/2zX9tj6bw2fZX8khsjenS6vUeHXbi7GfBtVqLsefh2hWI+IGJOJiecITEx1U95d4vVbK6qq/G1VuSlXFwKqLjittbB4KwSB0JJIAHlG94pG8s0pNp2h73V242s0tni1eFdTaabEDeImQiWKyNgZVksU8wCMkdpmlotG8FqzWdpTckitto6JdRo2qfPA2AwH5lyCyHPVWAKkdwTAuYCBH7NqZdfqSc4a1Sue4GmpUkeYyCPoYEhAQEBAQEBAQEBAQEBAg97dtNpNAoqCtqbm8KhGzwlypYu+OfAiqzt8Fx1Ikb2isbylWs2naEDsrZC6cs5Js1D87dRZztc/P8qjsg5AdBOTky2yTzdPHirSOT7t7Zp1eynqW6yktjFlR4XUhgeWOxxgjyMjS3DbfbdK9eKu26x27sOq/ZFKai20il6nFiHFzvWMDmo4ssefsYOcYk8eS1bTNe6F8cTWIsbOqOj0dup1uoLWELx228IK1Vgiqs8PIsASTj3ndsZyJLLknLaIhHFSMVZmWR7iaN02bZdajJZqrjqPDfkyKa0rqRh2bw6kJHYkjtOljpwViqhktxWmWSSaBAQEBAQEBAQEBAQEBAQEBAQMJ2g3jb82k+7ptPXUnwfUMbLT8+GuiUtZblFVvSV5zK9nPXyAxDCF2Ls0ajfhxqz4vg1VajTJjFNbNZahYoffsHhrhz04jgLOnpIrw7xDn6ni4tplsOWlYgICAgICAgICAgICAgICAgICBg3ub665D1ddNePirVGnl8m05+4lDWxziV3ST1h92q14C+AF7l8jLEDHsJlgAxycE8uQBxnIqU4e6zfi7Kmk2jXa3Cre33rf2LR80bDDp1xg9piaTDMXiV2RIpbrHdTULfvrqXrZXSvS0VMyEMONrr3K5HLIGMjtkTp6Ss1pzc7U2ib8mby0rkBAQEBAQEBAQEBAQEBAQEBAQILeXd4avgsrfwtVVnwrcZGD71Vi/nqbAyO3IggiRvSLxtKVbTWd4Yjs/fDTtqXpvsrp1FTcFilw1XF/JaPZYHyJBHQgGcvJgtSdurp4rzkrxbTtHXly+KY1bUvp/xTUyf6nCy/wC7lNURaJ5JTNZjmx7aW19mVaduWmtI/wDjpWu0kj8pC+yv9WJs/wASOszCeHTznnbFXf5e+eiJ3K9Iq6O20arTnF1zWtdQfEK5ARFNZUHgStFUFcn2c45y5h1GPaK9GdX4Hq8f7cRFvZ1+H0bZ2JtzT67S+JprktTvwHmpxnDqeaH4EAy24sxMTtKRhggICAgICAgICBQ11/haJ3P5EZv7VJ/7QNbbp6Q37o1arV63WB2R7LX9asprXhdgeSsERQF7QK2xt6dLod4dRWdZdfSadO1Y47toN4hfUCzh4eMr7K156dpiZiOrMRM9GRrv5o/zHUIPOzS6pF+ZY1YA+JMxx1nvDPBbyX2h3r0V+fD1mnbHUCxAw+YJyJJFW1W8WkqH4mr0yfrtrX/LQIfWekfZlQ/9ZW58qA2oP/KDTE2iOstmPFfJO1KzPsiZYltn0vkkjRablz/E1R4R8CKkPER82X5SvfVY69Obr6bwHVZed44Y9fX4fXZhO3t7dbr04b9QRWetVA8Co/qwSzj4MxHwla+rtPKvJ29L6O4Mc75Z4/wj/vv29SFRQq4AAA7DkJUmZnnLvUpWkcNY2j1PhrGfdH2EzxT5sTipM7zWPg9dphMgmYjqqaLU2afXC6hzVevSxeuP4WHR0PdTNuLNbHPLo5+v8Nw6us8UbW7T3/WPU35uJvem1NnEkBNRXgXVZzgno6+aNg4PwIPMTrUvF43h4DU6bJp8k48kc4/H1x6mTyTQQEBAQEBAQECG3zfh3P1p8tLqD9qHMDADqbq9xdN6srsWRmUJW13tHUoVchQccKPY655cSL1xghbbE2hqqdTRokqoThwlljcTPxJpKdRazICAWB1CIW4zlmziUc+Gsb3mZW8OW07UiGQ0621NOxsDNaA5K8BpqAUkjNhyDywMgnPUKOkqzWJnksxaY6sM9JutovtorThsvHGWCAW2KpC+ywXJBJ7fy/GSrjybfs7uj4dm09Ms2zTXbbvz7x2YtpN29RafwtBqD5HwGrX+6wKP3k40+aes/i6VvF/DMcfsxE+yv1iGQaL0bbStX/yKqR/r2gftSHmyNFPeVbJ6S0jljxz752+W6Yp9EGqYe3q9On6K3t/cusnGjp3mVO/pLqJ+7WsfGfzhcj0NP4fPaA4vP1fl9vFz+8l/ZMfrav8A6LWfy/D9UNt30Ya3S0F6jXqkAyRWDTdgfwozEP8AINnyBmu+jj92VvT+kt4nbNSNvOPpP1hhSOGQEdDKNqzWdperxZa5aRek7xPR6kUyBT0eis4bmQ8SVKLWTq61E8L2L5qjFeIdg4PYy7GOM2PePvR+LzuTWX8O1X2d53xW6fy/pHl2jbb1y27G3Ts7b9WpB/DX2LgOfFQ5HH068PJx+jHeR0uThvwz3bfHtHGfT/a1615+2O/1+LpNHDICDkEZBHMEHoROm8M9QEBAQEBAQECE34UtuVrgASTpNQABzJJocAAd4GB7rb86ardvTJ4eqPDUisyUO1fEq+3hx7JGcwJDZex32h4+roZqX9a8XTPdWeF0OjootDpkMa3ao4OQcorDpzhekXrwylS81neEh/wxq9WwTWtRXpsgvXpWssa4Dn4bu6L4dZ7gAlhyyBnOnHpq0nfq25NRa8bMv0Ohq09ASmqutB0WtVrX7KAJZaFxAQEBAQNFelbd4aPeTxaxinVcT4HRb152D4cYIf5h5S1mPlxw9R6Oaza06e09ece3vH5+6WGznPXECU3T2iNLvXpbW9zxPBsz0NeoHhHi+AZlb+mW9Hfa+3m8/wCkWDj00ZP4Z/CeXz2V99t3f/Dd43pA/AceLR3HhscNX/Q2R+kp5zOrx8NuOO6PgGt+2xTp79a9PXX9Ons2bK9De8Hj7AOlc/i6XCDP5qDnwWHyAKH9A85ew5OOkS8x4jpJ0uotj7dY9k9Pp7mwpsUiAgICAgICAgICAgICAgICAgYf6V9mesbkXsB7dGNSh648Hm+PnXxr/VI3rxVmrfps84M1csdp3aInEfT4mJ5wTAp31cdDKe4I+4k6W4bRLTqMMZsVsc94mGx98rjtL0U6PaGM20FfFOOeCTp9QPgONVb5L9Z1steOkw+e6DPOl1Vbz2nafZ0ljG4u1fUt8tNaThHb1ez9F5AU/IWCs/eU9Hfa01em9I9Px4a5o/dn8J/Xb4ui50XiyAgICAgICAgICAgICAgICAgWm10DbKuDe6anB+RQgwOXdGc6NM9eBf8ApE4uT78+2X03RzM6bHM9eGvyhWmtZIG2fRFQur3F1emtGa/HvqI/kuqRz+9rTs4J3xxL5z4rjjHrMlY89/jz/NqG3SMtL0v76F6mP89TFCfuuZzr/wCHm3jzex0m2s8Pitu9dvfHL5xu6S3N2v69utp7z7z1rx47WL7Ng+jqwnWid3z+1ZrMxPWE1DBAQEBAQEBAQEBAQEBAQEBAhd9dX4G5+ss7rpriPn4TcP74gc3UkeGACDgAciD0E4l4ned4fUMFqTjrFJidojpKpIN5DDafoY1aU7C19ljBa67g7MegVdLWWJ+gnX03+VHv+b5/45/rsn9P/GEbptzV1tlmqsL0HUW2XinA4kW1uJePPRyOZHYkjtKOotW15lc0HiGfT4Yx1iPPnE9/fDMfRnp/VadVpOIsKbw6EjB4NRUtnT/9PFl/T24scONq7TfNa8x1nfl62azcrEBAQEBAQEBAQEBAQEBAQEDW/py2t4W7VenB9rU2gMO/h04sf/d4YPwaBpAqD1A+sG3cC46ZHyJH+JCcdJ6xCzj1mox/cyWj3z8nriP8TSH9nxfwrP8AfGu/3Z+EfRtD0UbH9e3O19JdkD6mr2xhudddNmCDyZTwgEdwSJsisRHDHRSy5r5bzkvO8yn91K34dQ1thsv9ZvqdmAU8NFrJWoUclXgwwA/+wnnnM5moiK24Y6LunnevFPVLbj4t2xr9QvNC9WnVuzerVkuR5gPey580PlL2mrNccbqee0WvOzMJvaSAgICAgICAgICAgICAgICBz96YNq+sb7sgPsaatah5cbgW2EfRq1/ogYUTygU6Gynw5DPn5n7/AOIFQnAyekDoT0SbIOl3Hp4hh7y2ocd/xTlM/EVhB9IF9tPcnTajWvYxvQ2EGxab7aa3IULlkRgCSqgE98SM1rM7zDMWmOUSnNn6GvTaJKqUVKkHCqKMACSYXEBAQEBAQEBAQEBAQEBAQED4YHJt+pa7VWWv79tlljY/iewsevbnj6QPK6fxX4M4BDlj5JXW1th/sraBS0y8OnUeSj/ECZ3V2Gdo7x06bB4HbitI7U14azmOmeSj4uIHUCqAoAGAOQA6QPsBAQEBAQEBAQEBAQEBAQEBAQEDkhepyMHibI8jxnI+8CT2GmTq2/g2frGHzZUpz9rm+8COgbZ9AuzQRq9SevEumU+QVRa/3Nif2CBtyAgICAgICAgICAgICAgICAgICAgcvb2aP1fe3W19l1NjD9Np8Vf2sECrukvHr9RV+a/Z+sqT9fhrao/5J+0CErfirB8wD9xmBvX0Gpjcknu2pvJ+jBf8KIGwoCAgICAgICAgICAgICAgICAgICBz/wCmTZxp35azB4dRVXYD24qx4Tj6Baz/AFQMc3X1w028+lub3EvQP+izNTn5BbCfpAsNTojptZbQ3vU2WUnP+m5UH6gA/WBub0D6vi3c1FWedepZgP5ba0Yf7g/2gbMgICAgICAgICAgICAgICAgICAgIGkfS1vdodfpfCp8V9Rp7CUtRAaSc8FtXETkgj8wGMovPEDWrAPUR2Ix94F/tjaC6h6Li6m+yvw9Quct42mCoLSPKyo1tn+JX8jAyT0U7yLs/enhtyKtUEpJHRbQ/wCEzeS+26k9uIQOhYCAgICAgICAgICAgICAgICAgIHi+oPSynowKnHI4IwefaBzpvB6PdbodSy16e3UUKQEtoAsYqfd4q1PGGHQ4GO/SB4s9HO0m2Q9x0wCqOLwi4OodQeYWtQQTjnwkgnGMZ5QMYZefNGBHYowII+Y5QJ3Yu5Wt2lV+DpyKm5eNqM01fMZHE4/Sp+cDpTQUtXoa0dy7KiqznkWKqAWPzIz9YFeAgICAgICAgICAgICAgICAgICAgICAgICAgICAgICAgICAgICAgICAgICAgICAgICAgICAgICAgICAgICAgICAgICAgICAgICAgICAgICAgIHwtAcUBxQPsBAQEBAQEBAQEBAQEBAQEBAQEBAQPJUEwPJqHlA+ioY6QPQGBA+wEBAQEBAQEBAQEBAQEBAQEBAQED/2Q==">
            <a:hlinkClick r:id="rId6"/>
          </p:cNvPr>
          <p:cNvSpPr>
            <a:spLocks noChangeAspect="1" noChangeArrowheads="1"/>
          </p:cNvSpPr>
          <p:nvPr/>
        </p:nvSpPr>
        <p:spPr bwMode="auto">
          <a:xfrm>
            <a:off x="71438" y="-1790700"/>
            <a:ext cx="264795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3092" name="Picture 20" descr="https://encrypted-tbn1.gstatic.com/images?q=tbn:ANd9GcRcmqzJ8WXkwMNcA2VlS2mOd4q4LNmwD2WBazj-n_vtzndkT2Ymjjd2lA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07904" y="4005064"/>
            <a:ext cx="2016224" cy="2016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94" name="Picture 22" descr="https://encrypted-tbn0.gstatic.com/images?q=tbn:ANd9GcR_2d46mSsaxdZ2ppvuJ2YtShJSLhO8gMkTsJwFIGEulrPE1hleyw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84168" y="4077072"/>
            <a:ext cx="2314575" cy="197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6 Marcador de pie de página"/>
          <p:cNvSpPr>
            <a:spLocks noGrp="1"/>
          </p:cNvSpPr>
          <p:nvPr/>
        </p:nvSpPr>
        <p:spPr bwMode="auto">
          <a:xfrm>
            <a:off x="1187624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Marcador de pie de página"/>
          <p:cNvSpPr>
            <a:spLocks noGrp="1"/>
          </p:cNvSpPr>
          <p:nvPr/>
        </p:nvSpPr>
        <p:spPr bwMode="auto">
          <a:xfrm>
            <a:off x="1187624" y="6597352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692696"/>
            <a:ext cx="7820025" cy="25050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84" y="3597399"/>
            <a:ext cx="7858125" cy="26003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Offering help</a:t>
            </a:r>
            <a:endParaRPr lang="en-US"/>
          </a:p>
        </p:txBody>
      </p:sp>
      <p:pic>
        <p:nvPicPr>
          <p:cNvPr id="44034" name="Picture 2" descr="https://encrypted-tbn0.gstatic.com/images?q=tbn:ANd9GcRoM57KdwTPsDBAZ-P9fBOOrI22Y_etcCi0M7RvUhUDjzjxWBA2v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369327"/>
            <a:ext cx="2538183" cy="2088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4036" name="Picture 4" descr="https://encrypted-tbn3.gstatic.com/images?q=tbn:ANd9GcSu9LjJaFAHK139gvhPlSSjtNelPwHmSh7DSDQDEH84Kns9Sco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587373"/>
            <a:ext cx="3522462" cy="2016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4038" name="AutoShape 6" descr="data:image/jpeg;base64,/9j/4AAQSkZJRgABAQAAAQABAAD/2wCEAAkGBxQSEhUUExIWFRUXFBQVGBUXFRUUFRQVFRQWFhQVFRQYHCggGBolHBUVITEhJSkrLi4uFx8zODMsNygtLisBCgoKDg0OGhAQGiwcHBwsLCwsLCwsLCwsLCwsLCwsLCwsLCwsLCwrLDcsLCwsKzcsLCw3Kzc3LCwsLCs3Kys3K//AABEIALQA8AMBIgACEQEDEQH/xAAcAAABBQEBAQAAAAAAAAAAAAAEAQIDBQYHAAj/xABAEAABAwIEBAQDBQUHBAMAAAABAAIDBBEFEiExBkFRYRMicYEykaEHQlKxwRRictHwFSMzgpLh8UNTc6Kys8L/xAAZAQADAQEBAAAAAAAAAAAAAAABAgMABAX/xAAjEQACAgICAgIDAQAAAAAAAAAAAQIRAyESMQRBMlETIjMU/9oADAMBAAIRAxEAPwDoocnNchBInCRIMF5k4OQedPD0DBQenCRC+IlbIsYLFQRzSGc9UMXJMyxgv9pPQJTVaIPMkusYJL17OhnPTPFWCGeKmmZVdZiTY9zckXAVU7iLUAZdeWpP0CHKjcLNLNLp81c0szbAHoPyWVpZnSDayuY5tP8AhFSTDxaLrKna8lWwVZajo5w5UsmSFoPqmOi6ap7m3SAkI2KRuCYWokPvumuj6JkwMGc1RFnQ2RZamFqIBjakj4tfRExTA7H5oZzLqIsS8TKRZhycq2Odw3Nx0RMdSD2Qoe0EryZmTgUAmDEnoniRAMxikO7Jmejw/wDRER1NM7apc3s+O/1BSUMEeIl8RNbE0/DUwu9TkKlGHSn4Qx38MgKBhudezpr6WUbxP9gHfkh5H23BHq0t/NYwX4iTOg2ztOxTi9YwX4iTxEIXpPEWCFumQ1VWhjST/wAlRmRZzifFcrmsAvpc9r7JWxooDrZC8l79SeZNvb0QdNPZ1g7fUkfd7X6oUZnNDnmzR7fRDVFaBcNNi43v2SsdaN5heNAANvdx25/NW1fib4WB4LS0EZxa5ynS473XPMA0zScgNO5Oi0+F1zpXlpbmZYMJJ3y76e5UbaZak0aumri52Uttdoe13JzeYtyIVjHIqfDoJGMGe2UANB5noihKr422rZzZI06Re09Ujc11nI5kfS1ZCqmSaLB681yQPB1SXVFsVk7XdU10SYFIxy1GIyxROaizZMcxGxaBCxRPZ2RZakMaIKaB45HN0G3RER1QO5sVHkUbo1mkFNmDzX31THRMP3R8kzMlDlzlxDRx/h9w4/qmGgb91zh9VKHJcyxhYzKz4Klw+f8ANEx4rWN2mDvW36hC5l7MsALdjk/34I3+rWg/MKP+2WD46K38DnD8goA5IX/1qsYJGL0pOrZ2ej835rP4xjrW6xFxbsC+23XT2RmKVLWxPzG12uAPcjsFzipzSC1/K0HTm6xAP5rDxQdW8TSAgh7h3Bt8kLRYjncZJX3AuS5xubDkq/EnANDRvbbolw3KwgWFstrOA1zc0KGt2W0jibOIud7k3IHQDkFHHAXnTQHUnkEd+xPcbRsf5uZboArnCeHzmbn8zb2troADckKbkVhByKR2JAZWM2H/AAVuuEsPa4Z9m9OpQOG8GweLnJNtw3lutQ14jOURmzRcaeVRn+xWC49lhidVYNZtzVeJUHVV3xPeQALkk7ALlnFHGck92xExxa7HzScru7dl0wjqjinK2dLxHi+lpzaSdoI+63zO+irD9qFINvGPfwwFxWJut7BTKtCWd4w77T6Qn/GLL/jaWj58lp8PxuOcZo5GPH7rgfovmBSUdS6JwdG9zHDm3yn6IgPrCGoujWlcD4Z+1OWEhtU3xWf9xukje5GzvXT0XZ+H8ahqohJFI17CbZm8j0cN2lGwUXCe0rwslstZqEITcikBTC/VZM1EZYmFiIsvFqNgaOQftbeqkZO0/eVZZIQolS3Eg6pc6pkt1jFxmSZ1VeMeqX9pd1+awC0zr2ZVgrHdAiWS+XMdOiMY2Yr+JmyyRhsRAN769FkpMAla4kSj4Q3XfqTotfNPdQHVV4oCbMhHgjmnM5weVNGx0b2SBoJaQQHC4uFfTR8w0juBce4QsxDmi2rr2sBYn2SSSSKReze4dXslga9pIBbp1HVS09QMg1F7WKw2A1xDHsG1w5vvo76hHCoI5lc/Gy/NR7NGayx0+imkrnHci1rbKgwyW7neg/MqwDkYwp2yc8rekY77QcW+GBp/ef3B+ELn0r7lWeOV3iyPff4nG3p0VWwfzVkc5I3ZOumheAvyToDFc9MLlI2mJ3Kf+yjqjxByIc6ueFcXlpZfFgm8OTYg6skHSRv3lVmAdU0w9FuJrPprgvjGOtj08krR54yb/wCZh+838lp21C+R8IxKSlkbLG8tew3B3HcEdDzC+iuBuLI8RgzgZZG2Esd9WOP/AOTY2S0xjY+Klc66C1S5ylsxOyW2hUzZEDnvuE8OWsx882I5pRUPH3z87qZ8SiexdlHOKMQkH3vmLrzcZkG5B/yqFzVC9iVwi/Rk5fYd/bjubGn0Ujce6s+RuqdzUy9krxx+hlOSNPRYg2V2UBwsLnoB3RtVPc6bKtwaHJFmO79fba30Tp5kjXHoqm2tkpcBuonSoR8iaZeouEByyhq9bXseqdPTvk+GTK7o4Z2O72VdGebfMOh3COoKgbbduilJFYMq6iRzJMz4/Dc4/wB4A67H8myDvfQ+yKLytJTtY57XOAOU316WLdfmqLiyhdC/xIgHRO5WtlPS/QpYv0bItWSYPUWc6/QfmVaV0mWKR37rvyWQw7Ecsl3aeXLbve91oqqoa6CSxuCxydqiMZJnK6k6j0skGy9VHVTQsuQSmQGSwU34vki2NA5Id0iTxOXVOhQ0PCV7AT7INjz7+hU7Jeo0RAxskCClCtA4FRVEF9ef5rAKt6seF8efQVLZ2agaPZt4jL3c2/I6XHcIORqgIWY1n1Vhte2WNkjHZmPaHNPMg66ovxlxb7HuJ8pNHIdD54TqbH77B25+5XW45gdjcdjf6BQa2Oix8ZRueh868SgExnFfBZZeSmBc293RjVze7TzHZYd7f6/rZd2jna8NcxwcCLhw29lmOKeEm1F5IrMl5gizXn9CuxWcpytzFG+NH1lK6J5Y9pa4bg/z5oZyazARjTYqbO4NHMj5XRXhovCW2JceQ/VBvQV2HVD7aDYaKrmkRFRIq2oddRZdIbI9ep6i+hQzyeiClkym4Njp6b63S9jF54RBuzdTsnGmcFp/EBce4T+FsQbPU+CW5WubdhGpc4bg/Rb9vC8B+IOHuQpylWh4r2Zaiq2nTN9CpoJw9ron7bX/ACPqtVHwdCfgkc31IcsfiUJhnewkHK61+u3JQe2dMUvZmcTw/wANxbIMvR/Jw6oVr3R3APlIINttVv4ssgs4A+uqDxHhpjwTGcp+Y9wuiGa9M5cnjU9HI5tXWRUh5dEXiXD81O+8jfL+NurT7qtz7klOtk2qJo4y42C0NHhMbG5pQXX5AFx9mj+aFw5vhRl5sTrbu9wFh6AWPuut8D1wmoHhzW52t81gLOc3cpkrFkzHYjgkUNw+FpFr3DraEXVN/ZMEwvBJld+B9rHsCtdxfS+NTXH4HM/0bfMEfJcbEu3Lbtb3GywC+qKZ8Ti2QFp5XBsfQ8wnMddX3DkbquDLK7OxoNn2/vIjyH7wO/sVS1lC6CQsfrYXzDZ7Ts5qIAaeG40VdI3VWzhdBVUNljA9BWvglZLGSHRuDwfTce4uF9F0NQ2aNkrLAPYHNLdLXF7Gy+bXn+S7H9kmJ+LRuicfNC/L/lfq35aqc0Uibtsjxs4O7O0J9wNPkn/tf4gW+ou3/UFCHKdjj1Uxjn+B446A5XAviOpZsQeoXTcPro5mZ43AtPtbsR+q42SicNxWWnfmidY8xuHc/MF2nKdRxnBY6loEgsRs4aOH+3Zcz4gwKWmd57OafheBYX6O7rovD3EUdU38MgHmZ+o6qyq4WSNLXtDmnkdisY4c7ew3RsWVjMpOpV5xBwgYHCRhLob63+KPp6gqgq5gHGxDgeRG3cJZMpBAU0ne6Ckk7IqdwtyHogHSFTLISV4GtkFI6+wUj5Qd1E5/ZIYSnlML2TA+aNweP8vIe1/mvoKGpEjGyDZ7Q70uNvbZfPBdff8Aq6639nGIF9L4bj5onWsd8h1afoUkotlIP7NtTPXPuIaRxxnwzI2OOpa1xLrcgWm1+fJbqmfqPVYL7bcM8SCGoa0ExOcx9/wSWIcO4cPqo49TK5U3C0V8XEEDZXx+J8DyzPsx5boS3stBR1jX7OBHY3XE6Agi1xcdSNe6Kow90obFmFiCchIuSD09F0PF7ILP6Z23w2u0I05jqqDEuCKWX4WGN5IJLSQ0DmSNieywuHcV1MdnZg69zlJNte60GC8cDM7xQQXkWtqB2QSaByTH4twPNkaGSBwaXE28rzfaw68vZV/B+POoq58Uwc2OZgiObTzAeV1zvqSuh4firJBdrx2HP6qKtxCN12yR5xoNRmGnO1v1Tc6GeJyWgPD5xK18R3cA8fxNFj/62+S5bi+AyNqSxrTZ7rsPI5t10KqwfxHiSjlMUjHE5HDR3bVVmIcTZJmftEeRx3IBy3vYkg7eypaZB45Q7NXwZgIjjbGzQD4nHdzrDMfRR8f4HFILQ3LmC4O4D/vM9HDXsQOqnjxRrGXzaW9NOyy82PyVUwigIYGG5J1a22oJA3JKFoUxjHfzXpRcaq14qo/CqCQLCQZwOQOzh7G3zVWw90TFTMLdltfshrMtVLH/ANyL6xm9/wD3WSrY/X3VlwDPkxCA/iLmn/MP9gll0Oju+dPbIhcycHqJQ5yNE0kdFJlUbgu45BaeodG4OY4tcNiN10bhjiptT/dyeWUezXjkW359lzTJdOYPMADYg3BG4PULGo6DxxXWY2LYuJc4X5cguezi52VjiVU5zi4m5PMqnmLnf9QW6BRl2XgqQPNERvl9yq+peNgQT2RslNblcqvlpCEjY4G6X91OijLj0CV7Lbp8ZzWtslYYFjhWHMPmfqNgOp6rX8LzRxTgNaG5wGE3O4N23WepATlYxpJGwAJKt6Xh6rdqIsvMF5DfzuuqMP0qts5Xkud/R0ESWU1XEJoXx/iaR11tpv3soBQyloJAvYXF0+HMwgH+jyXnZIThuj08WSM1SfZyOpbYkOa3MLg+Ub81XyQtyua3yB9g7LpmAN1ecYUpiqpLfC8+I30dv9bqhe/qvSjUopnkzXGTRTVMBjdY9LKBrrHTkb/I3VhiTswb2VYRrZSki8dnRMCoXTtidFfO17mm3T4m3/1LRmnljJ8SN7XAXta2b+HksJwriErWuELy15abWt5jGL217H6KzxTGa11J40dVIS115GlrC3JycP1UnCykMriyq4vx2Vs5jjcWtDRa3xXPO52CHFJJUwh89QSLC19wORufRU+IYg6onMrmgOcG3A1Gg1t7rSYJT+NA9gOdzGsH4Wi5LgHd9CikkGc2y4xzCHihDw/QxZgb3vl3WQwrEPCkheNRIyzvVrrA+uq2+CSubF4U7SGAuAa03MQ9OY7KuxThYB7ZIi0t1IA+B1zfQ8jdNxvZz8kiTi9okp4382u+jxr9R9FkGLVVMmammaQQWhhII6ONllbIjEdZsocCfkqqd3SeP5F7R+pU0+yEov8AGi/8kf8A9gSvodH0BdeDkO96QTBQZUyD0O4qRzkxwXccZGCpYpQ0t/euL9D0UAXodXW2vpf9UKvQU62xtXLfXcIAvF9QrKqosurw0tvluDbXpYICfwo3a3J531I7Kbi06LxkmtA7pCb5RYDmoQ3MbNDpXXt5Wki6v+HMNdVuLnx+HCw7/eeejRy9VuqaFkQDY2hoG3VPDx5S2RyeVGOkc2ouDauodmcGxN6uN/oDqtdhPA8EWsj3TO6aMZ8uav3VAHMX6fyQklYeXW2q6YeNBdnLPypsOiLIxZjWsHRug9+qe2uDfZU/7dYgm1uYtf8ANAnERnAJsAS4nl6K6iqo5023Zu6SqBG6PdGHj2WIoawZc9rC5Gu4A6+qv6TExl3XNmgmjpxzpgHEnDjapoa5xY9l8jxyvyI5jsuS8QYJU0riJGXbykaSWO7Ecl2GuxLK5ve/0SvlbI2zgCDuCLg+oXlfllhk4ro9f8Uc0VL2cDcD1uhp2rpuO8Btcc1OQz9w6tHoVkq7hSqjveEuHVtj7roWWMvZzSxSiynwaqMcmhtct16OaSWn6ke621FVCN98oMUwILTs1x+NnosBNGWusQQeljda3hammlBYYXFhsCSMoPR4vs5v1vrZFSSYOLMzX0rY6iRjLljTZt9yLEWK23hMfBsBYXsBbXLzCDqeDqkyPcMjgR+LW2/TdFxROja5r2keYW9CCi5Jszi12C8DY8yocKeofkkJIZKfhf0DxyW5mwSenuQLtJ833439Mw5eu64bJSkOILTueRF7HcFdo+zHjqRrBBXNIYLCOY87/de3n6rKQkolLxQ5ghksMps1pbvZ176O5hYbPyWs4/xMSPIDQ3M4vLRyH3Qe6xwKMjRFmOiFw9l54v8AyR//ADCJlOijwoj9oi6CRmvvdIyiO15kgP8AXL5qCGutqEbHWRv/AMSPX8TTY/LYqRVGMcdU3MmZkjiu04xJE5jgCD0Nymk6KMuRj2Bq1RcSxh5DbCwdm259VDLhoLgb6ncka31/RSCXyjL+K30To67zOIN+Qcev3v0Xcop7OLk1aLeF3htDWts1osFFJVa3vsqh9UebrqF8+oTUTpllLW2+FRCoPMqvNQoJa7km0PxLKSpaFUVM+Yk6ZfLck/hOySkHjh3mDWtexhtq9xfe1h7boidojZlDRpe1w23ukUk+g8eJNRzveBe+l/i0vft2VtDW2IYPu6XVDBck73I5bosPyBxF+mu+yjJWUSJuIMdEckbbE+TMSDoCSdLegUuH8Sxn79vXRZLHP+k7mWkX7A6KpI66rzc2GLkz0cOeUYpHY6bEw7ofQ3RjZGnnYrh7JC3ZxHoSEbBjM7dBK753/NQ/z10y68j7OwS0wNiQD6jVS5OWtul9Fy2j40qIviyyjubfVXDftIA+Kmd7PaR7Gy34pIdZYs1ta3nmcO7dwsjjNQxzyDPnNha+wIOjbgIij+0GmkvnZJF3NnA/JYTGMUMs73tNgTpYZRb2TQTT2LmknHRoDHK4gmVmmgAJNhvoLd06SsZDdxcZJeR1066LKCsdtmd8ykzq5ydhdZMXauN3E3J/IeiGCRiW9lrDQyYoU6bdbqWV6gJSPYyRd4fxNKzRzs38X81pKLihh+IEdwbj5LAtYpI9NtEvENm9Dkl9b80mZNuus5xxcFHmSPckzLGJoZywmx0O6IpH3AHYj3uqyRyZnI2JCtDNxJTxKTss5RbRBzSkIczPP3ihJIzzJWl5AFgG1OLAC19eyqpcSLgQBbvzRclA0nZebQgLmlllL2dEccYlpwVPlMrbalodf+E/7o2qdqR3QvD8dpHfwfqiKk+b3Xbg/mcuZXMkhIvqkxKpNms57nt2ULZrb7qFzSX5ittsSxMVgzQREHUOePoCqcrZ4XhIqY3RFxafiaR+Icj2WZxnCJaZ2WVttNHD4T6Hr2XLlVSOrHuICQPcphalulspFRjlG4KRzUpWbNWwFrbNNuqiDwj6du6a6AFKPYM1PanfswC8GFYA0SJrpCn+GlbGhYaIQ1L4aIEacI0AkDGKQMUjY0/IsY1cnIppXl5dJzjSExy8vLGGOSuC8vI+goaQo5V5eU2Z9kb2rwCReSFAvBm/3h/h/X/dT1YsUi8vQw/zOPL8wQDzFEPYASbakLy8ngTZoeE/8Sy0tdStlaY3jM06WPLuOhXl5cXkfM68HxOQ4hThkj2AkhriATa+nWygY3VeXlEqOkGl+36ppGq8vIgI27p4Gi8vIBEyrwavLywROncJhXl5KEe1qka3ReXkAiuC80Ly8sY//9k="/>
          <p:cNvSpPr>
            <a:spLocks noChangeAspect="1" noChangeArrowheads="1"/>
          </p:cNvSpPr>
          <p:nvPr/>
        </p:nvSpPr>
        <p:spPr bwMode="auto">
          <a:xfrm>
            <a:off x="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44040" name="Picture 8" descr="http://www.marieclaire.com/cm/marieclaire/images/U0/change-flat-tire-medium-new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4040174"/>
            <a:ext cx="2857500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4042" name="Picture 10" descr="https://encrypted-tbn1.gstatic.com/images?q=tbn:ANd9GcS6fY8YP2KV36Ws8HlWAnPiZoXSlPCcxCLEzRsN4dcbd9Y2o1H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17107" y="4000077"/>
            <a:ext cx="2808312" cy="2103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6 Marcador de pie de página"/>
          <p:cNvSpPr>
            <a:spLocks noGrp="1"/>
          </p:cNvSpPr>
          <p:nvPr/>
        </p:nvSpPr>
        <p:spPr bwMode="auto">
          <a:xfrm>
            <a:off x="1187624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71600" y="1196752"/>
            <a:ext cx="7200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 smtClean="0"/>
          </a:p>
          <a:p>
            <a:r>
              <a:rPr lang="es-AR" sz="4400" dirty="0" smtClean="0"/>
              <a:t>                    </a:t>
            </a:r>
            <a:endParaRPr lang="es-AR" sz="4400" dirty="0"/>
          </a:p>
        </p:txBody>
      </p:sp>
      <p:sp>
        <p:nvSpPr>
          <p:cNvPr id="4" name="3 Rectángulo"/>
          <p:cNvSpPr/>
          <p:nvPr/>
        </p:nvSpPr>
        <p:spPr>
          <a:xfrm>
            <a:off x="1360174" y="1916832"/>
            <a:ext cx="6399894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Language  Functions:</a:t>
            </a:r>
          </a:p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Expressing Necessity</a:t>
            </a:r>
          </a:p>
          <a:p>
            <a:pPr algn="ctr"/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6 Marcador de pie de página"/>
          <p:cNvSpPr>
            <a:spLocks noGrp="1"/>
          </p:cNvSpPr>
          <p:nvPr/>
        </p:nvSpPr>
        <p:spPr bwMode="auto">
          <a:xfrm>
            <a:off x="1187624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 l="26942" t="31100" r="19165" b="17241"/>
          <a:stretch>
            <a:fillRect/>
          </a:stretch>
        </p:blipFill>
        <p:spPr bwMode="auto">
          <a:xfrm>
            <a:off x="1456478" y="260648"/>
            <a:ext cx="6501535" cy="227687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/>
          <a:srcRect l="27114" t="37799" r="13086" b="10541"/>
          <a:stretch>
            <a:fillRect/>
          </a:stretch>
        </p:blipFill>
        <p:spPr bwMode="auto">
          <a:xfrm>
            <a:off x="1130010" y="2852936"/>
            <a:ext cx="7255245" cy="367240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6 Marcador de pie de página"/>
          <p:cNvSpPr>
            <a:spLocks noGrp="1"/>
          </p:cNvSpPr>
          <p:nvPr/>
        </p:nvSpPr>
        <p:spPr bwMode="auto">
          <a:xfrm>
            <a:off x="1187624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 l="32109" t="37400" r="13997" b="17240"/>
          <a:stretch>
            <a:fillRect/>
          </a:stretch>
        </p:blipFill>
        <p:spPr bwMode="auto">
          <a:xfrm>
            <a:off x="1763688" y="1014531"/>
            <a:ext cx="5594420" cy="275889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2 Rectángulo"/>
          <p:cNvSpPr/>
          <p:nvPr/>
        </p:nvSpPr>
        <p:spPr>
          <a:xfrm>
            <a:off x="1403648" y="4293096"/>
            <a:ext cx="7200800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Make a list of things 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you 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need  (to have or do).</a:t>
            </a:r>
          </a:p>
          <a:p>
            <a:pPr algn="just"/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Ask and answer questions expressing needs.</a:t>
            </a:r>
          </a:p>
          <a:p>
            <a:pPr algn="just"/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E.g.:  Go to the dentist,</a:t>
            </a:r>
          </a:p>
          <a:p>
            <a:pPr algn="just"/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              Buy  food/clothes/tickets, etc.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6 Marcador de pie de página"/>
          <p:cNvSpPr>
            <a:spLocks noGrp="1"/>
          </p:cNvSpPr>
          <p:nvPr/>
        </p:nvSpPr>
        <p:spPr bwMode="auto">
          <a:xfrm>
            <a:off x="1187624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748</TotalTime>
  <Words>167</Words>
  <Application>Microsoft Office PowerPoint</Application>
  <PresentationFormat>Presentación en pantalla (4:3)</PresentationFormat>
  <Paragraphs>33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Andalus</vt:lpstr>
      <vt:lpstr>Calibri</vt:lpstr>
      <vt:lpstr>Franklin Gothic Book</vt:lpstr>
      <vt:lpstr>Franklin Gothic Medium</vt:lpstr>
      <vt:lpstr>Wingdings 2</vt:lpstr>
      <vt:lpstr>Viajes</vt:lpstr>
      <vt:lpstr> </vt:lpstr>
      <vt:lpstr>Presentación de PowerPoint</vt:lpstr>
      <vt:lpstr>Presentación de PowerPoint</vt:lpstr>
      <vt:lpstr>                   Asking Permission</vt:lpstr>
      <vt:lpstr>Presentación de PowerPoint</vt:lpstr>
      <vt:lpstr>Offering help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Bibiana</dc:creator>
  <cp:lastModifiedBy>Evangelina Cecchel</cp:lastModifiedBy>
  <cp:revision>80</cp:revision>
  <dcterms:created xsi:type="dcterms:W3CDTF">2014-04-23T17:58:49Z</dcterms:created>
  <dcterms:modified xsi:type="dcterms:W3CDTF">2016-04-06T17:53:36Z</dcterms:modified>
</cp:coreProperties>
</file>