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4" r:id="rId4"/>
    <p:sldId id="260" r:id="rId5"/>
    <p:sldId id="256" r:id="rId6"/>
    <p:sldId id="259" r:id="rId7"/>
    <p:sldId id="263" r:id="rId8"/>
    <p:sldId id="262" r:id="rId9"/>
    <p:sldId id="257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1FE8-075B-42C7-8152-588B537AD48A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76C2-88E4-433A-86BB-250F62269E0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INTERMEDIATE/unit12/page2.htm" TargetMode="External"/><Relationship Id="rId2" Type="http://schemas.openxmlformats.org/officeDocument/2006/relationships/hyperlink" Target="http://www.ompersonal.com.ar/omgrammar/vozpasiva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personal.com.ar/ADVANCED/unit10/page5.htm" TargetMode="External"/><Relationship Id="rId5" Type="http://schemas.openxmlformats.org/officeDocument/2006/relationships/hyperlink" Target="http://www.ompersonal.com.ar/INTERMEDIATE/unit12/page4.htm" TargetMode="External"/><Relationship Id="rId4" Type="http://schemas.openxmlformats.org/officeDocument/2006/relationships/hyperlink" Target="http://www.ompersonal.com.ar/INTERMEDIATE/unit12/page3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428341" y="2711841"/>
            <a:ext cx="4644812" cy="9233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 CENA" panose="02000000000000000000" pitchFamily="2" charset="0"/>
              </a:rPr>
              <a:t>PASSIVE VOICE</a:t>
            </a:r>
            <a:endParaRPr lang="es-ES" sz="5400" b="1" cap="none" spc="0">
              <a:ln/>
              <a:solidFill>
                <a:schemeClr val="tx1">
                  <a:lumMod val="85000"/>
                  <a:lumOff val="15000"/>
                </a:schemeClr>
              </a:solidFill>
              <a:effectLst/>
              <a:latin typeface="AR CENA" panose="02000000000000000000" pitchFamily="2" charset="0"/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050" name="Picture 2" descr="http://i.dailymail.co.uk/i/pix/2013/06/02/article-2334802-1A1D3B04000005DC-679_634x2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1178">
            <a:off x="581547" y="1320425"/>
            <a:ext cx="2963256" cy="10936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57001">
            <a:off x="6241432" y="3929298"/>
            <a:ext cx="2231693" cy="23964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501872">
            <a:off x="4864169" y="1393678"/>
            <a:ext cx="3699525" cy="8622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626345">
            <a:off x="1014418" y="4255653"/>
            <a:ext cx="35909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046" y="128774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Passive Voice: 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http://www.ompersonal.com.ar/omgrammar/vozpasiva.htm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http://www.ompersonal.com.ar/INTERMEDIATE/unit12/page2.htm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http://www.ompersonal.com.ar/INTERMEDIATE/unit12/page3.htm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http://www.ompersonal.com.ar/INTERMEDIATE/unit12/page4.htm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http://www.ompersonal.com.ar/ADVANCED/unit10/page5.htm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37156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8" y="981636"/>
            <a:ext cx="8068235" cy="528469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There are two voices of verbs in English: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Active and Passive.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Voice, either active or passive, refers to how verbs are used in sentences. In some sentences, the subject of the sentence performs the action. Consider the following sentence: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My mother waters the plants every day.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subject is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“My mother”.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She performed the action of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“watering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plants”.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Since the subject is actively doing the action, the sentence is in </a:t>
            </a:r>
            <a:r>
              <a:rPr lang="en-US" sz="28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active voice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For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 sentence to be in </a:t>
            </a:r>
            <a:r>
              <a:rPr lang="en-US" sz="28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passive voice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, the subject must be acted upon by the verb: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plants are watered by my mother every day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Now, the subject of the sentence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are “the plants”. They are not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actively doing anything. Instead,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“they are passively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being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watered by my mother”.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In passive voice sentences, some other agent who is not the subject of the sentence performs the action. In our example,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“my mother”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is the agent. The agent is sometimes omitted altogether. </a:t>
            </a:r>
            <a:r>
              <a:rPr lang="en-US" sz="28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sz="2800" b="1" u="sng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plants are watered every day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</a:t>
            </a:r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Evangelina </a:t>
            </a:r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2122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2" y="173441"/>
            <a:ext cx="4952211" cy="32733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4" y="3023896"/>
            <a:ext cx="5269680" cy="32844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30788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518" y="793377"/>
            <a:ext cx="8179173" cy="530290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In the </a:t>
            </a:r>
            <a:r>
              <a:rPr lang="en-US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active voice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the subject performs the action of the verb…</a:t>
            </a:r>
          </a:p>
          <a:p>
            <a:pPr marL="0" indent="0" algn="ctr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 write a story.</a:t>
            </a:r>
          </a:p>
          <a:p>
            <a:pPr marL="0" indent="0" algn="ctr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Subject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+ verb + object.</a:t>
            </a:r>
          </a:p>
          <a:p>
            <a:pPr algn="just"/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passive voice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the subject is acted upon by the verb.</a:t>
            </a:r>
          </a:p>
          <a:p>
            <a:pPr marL="0" indent="0" algn="ctr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 story is written (by me).</a:t>
            </a:r>
          </a:p>
          <a:p>
            <a:pPr marL="0" indent="0" algn="ctr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which is now the subject + be (in the correct tense) + past participle + (agent) </a:t>
            </a:r>
          </a:p>
          <a:p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3751729" y="1640541"/>
            <a:ext cx="53789" cy="793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202206" y="1640541"/>
            <a:ext cx="237564" cy="793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836458" y="1640541"/>
            <a:ext cx="291353" cy="793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649071" y="4226859"/>
            <a:ext cx="999565" cy="7888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3926541" y="4226859"/>
            <a:ext cx="127747" cy="7888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594372" y="4226859"/>
            <a:ext cx="1900557" cy="793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5544650" y="4226859"/>
            <a:ext cx="2458599" cy="7888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541" y="1048871"/>
            <a:ext cx="8404411" cy="52040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 English we use the passive voice for several reasons, all of them are important: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When we don’t know the identity of the agent of the action.</a:t>
            </a:r>
          </a:p>
          <a:p>
            <a:pPr>
              <a:buClr>
                <a:srgbClr val="FF0000"/>
              </a:buClr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His shop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was stolen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again.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When it is not important to mention the agent of the action.</a:t>
            </a:r>
          </a:p>
          <a:p>
            <a:pPr>
              <a:buClr>
                <a:srgbClr val="FF0000"/>
              </a:buClr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The rubbish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was taken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away </a:t>
            </a:r>
            <a:r>
              <a:rPr lang="en-US" sz="2800" strike="sngStrike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by the dustmen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this morning.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When we want to avoid mentioning the agent of the action.</a:t>
            </a:r>
          </a:p>
          <a:p>
            <a:pPr>
              <a:buClr>
                <a:srgbClr val="FF0000"/>
              </a:buClr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 report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is given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to the authorities.</a:t>
            </a:r>
          </a:p>
          <a:p>
            <a:pPr algn="just">
              <a:buClr>
                <a:srgbClr val="FF0000"/>
              </a:buClr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 all these three cases, the agent is omitted.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When we want to emphasize the object more than the agent of the action by mentioning the object at the beginning of the sentence.</a:t>
            </a:r>
          </a:p>
          <a:p>
            <a:pPr>
              <a:buClr>
                <a:srgbClr val="FF0000"/>
              </a:buClr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More and more computers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are sold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every day.</a:t>
            </a: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25835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753" y="403412"/>
            <a:ext cx="8269941" cy="555839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to Use Passive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Voice: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Start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the sentence with the subject receiving the action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 Remember the subject in passive voice is the object in active voice.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cat</a:t>
            </a:r>
            <a:endParaRPr lang="en-US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Next, add the appropriate form of the verb </a:t>
            </a: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to be,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 conjugated in the desired tense.</a:t>
            </a:r>
          </a:p>
          <a:p>
            <a:pPr marL="0" indent="0" algn="ctr">
              <a:buNone/>
            </a:pP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cat </a:t>
            </a: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was</a:t>
            </a:r>
          </a:p>
          <a:p>
            <a:pPr algn="just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Add the main verb in the corresponding tense.</a:t>
            </a:r>
          </a:p>
          <a:p>
            <a:pPr marL="0" indent="0" algn="ctr">
              <a:buNone/>
            </a:pP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cat </a:t>
            </a: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was chased</a:t>
            </a:r>
          </a:p>
          <a:p>
            <a:pPr algn="just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If the agent is unknown or irrelevant, you are finished with the sentence after you close it with a period. Otherwise, you can identify the agent with a prepositional phrase starting with 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by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that is the complement of the sentence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cat </a:t>
            </a: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was chased by the </a:t>
            </a:r>
            <a:r>
              <a:rPr lang="en-US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dog.</a:t>
            </a:r>
            <a:endParaRPr lang="en-US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0" name="Picture 2" descr="http://edge.ua.edu/wp-content/uploads/2013/08/dog-chasing-cat-300x2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52" y="5006788"/>
            <a:ext cx="1821142" cy="162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8409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374" y="497541"/>
            <a:ext cx="4125073" cy="54642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This house was built in the XIX century.</a:t>
            </a:r>
          </a:p>
          <a:p>
            <a:pPr marL="0" indent="0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A new bridge will be built next year.</a:t>
            </a:r>
          </a:p>
          <a:p>
            <a:pPr marL="0" indent="0"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i.telegraph.co.uk/multimedia/archive/01910/16883-Mary-Hawkins_1910160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8" y="1164572"/>
            <a:ext cx="2791251" cy="17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132946" y="497541"/>
            <a:ext cx="4125073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The suspect was arrested yesterday.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She has received a prize.</a:t>
            </a:r>
          </a:p>
          <a:p>
            <a:endParaRPr lang="en-US" dirty="0"/>
          </a:p>
        </p:txBody>
      </p:sp>
      <p:pic>
        <p:nvPicPr>
          <p:cNvPr id="1028" name="Picture 4" descr="https://s3.amazonaws.com/editorial.ceg/1000px/S-002.10-LL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8" y="4089029"/>
            <a:ext cx="2912274" cy="2157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680news.com/wp-content/blogs.dir/sites/2/2013/06/robberysuspec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20" y="1141532"/>
            <a:ext cx="2207932" cy="1870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ssets.nydailynews.com/polopoly_fs/1.1481658.1381419909!/img/httpImage/image.jpg_gen/derivatives/article_970/brita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29" y="4105275"/>
            <a:ext cx="1598891" cy="2213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26117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5" name="Picture 2" descr="Active/ Passive verb tenses&#10;Tense&#10;&#10;Active&#10;&#10;Passive&#10;&#10;Present simple&#10;&#10;The company hires new&#10;workers every year.&#10;&#10;New workers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38078"/>
            <a:ext cx="7184752" cy="53941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3074" name="Picture 2" descr="http://homeofservice.com/media/blogs/2013/04/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86" y="1706936"/>
            <a:ext cx="4905456" cy="3335712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588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Andalus</vt:lpstr>
      <vt:lpstr>Angsana New</vt:lpstr>
      <vt:lpstr>AR CENA</vt:lpstr>
      <vt:lpstr>Arial</vt:lpstr>
      <vt:lpstr>Calibri</vt:lpstr>
      <vt:lpstr>Calibri Light</vt:lpstr>
      <vt:lpstr>Garamond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Evangelina Cecchel</dc:creator>
  <cp:lastModifiedBy>Usuario</cp:lastModifiedBy>
  <cp:revision>26</cp:revision>
  <dcterms:created xsi:type="dcterms:W3CDTF">2016-03-22T16:31:22Z</dcterms:created>
  <dcterms:modified xsi:type="dcterms:W3CDTF">2016-10-05T12:27:42Z</dcterms:modified>
</cp:coreProperties>
</file>