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323F-3257-4570-8C6C-229CA118B8FC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4342-BB0F-44F1-94F1-9CF55DA8057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A4342-BB0F-44F1-94F1-9CF55DA8057E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mtClean="0"/>
              <a:t> </a:t>
            </a:r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323528" y="1124744"/>
            <a:ext cx="851026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Module c</a:t>
            </a:r>
          </a:p>
          <a:p>
            <a:pPr algn="ctr"/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Unit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C1</a:t>
            </a:r>
          </a:p>
          <a:p>
            <a:pPr algn="ctr"/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Vocabulary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Language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Functions</a:t>
            </a:r>
            <a:endParaRPr lang="es-E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Speaking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Activities</a:t>
            </a:r>
            <a:endParaRPr lang="es-E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407707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259632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1331640" y="1628800"/>
            <a:ext cx="6399894" cy="32624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Functions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</a:p>
          <a:p>
            <a:pPr algn="ctr"/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Describing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processes</a:t>
            </a:r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s-AR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043608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467544" y="0"/>
            <a:ext cx="8093754" cy="40934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How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peanut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butter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made</a:t>
            </a:r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s-AR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 descr="http://www.rodalesorganiclife.com/sites/rodalesorganiclife.com/files/images/peanut-butter-recall-3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284984"/>
            <a:ext cx="2808312" cy="2457273"/>
          </a:xfrm>
          <a:prstGeom prst="rect">
            <a:avLst/>
          </a:prstGeom>
          <a:noFill/>
        </p:spPr>
      </p:pic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043608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395536" y="394692"/>
            <a:ext cx="7920880" cy="75097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Vocabulary</a:t>
            </a:r>
            <a:endParaRPr lang="es-AR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Nouns                                     Verbs</a:t>
            </a:r>
            <a:endParaRPr lang="es-AR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sz="2400" b="1" dirty="0" smtClean="0"/>
              <a:t>Peanuts                                   harvest</a:t>
            </a:r>
            <a:endParaRPr lang="es-AR" sz="2400" b="1" dirty="0" smtClean="0"/>
          </a:p>
          <a:p>
            <a:r>
              <a:rPr lang="en-US" sz="2400" b="1" dirty="0" smtClean="0"/>
              <a:t>Shells                                      remove and discard</a:t>
            </a:r>
            <a:endParaRPr lang="es-AR" sz="2400" b="1" dirty="0" smtClean="0"/>
          </a:p>
          <a:p>
            <a:r>
              <a:rPr lang="en-US" sz="2400" b="1" dirty="0" smtClean="0"/>
              <a:t>Peanuts                                   roast</a:t>
            </a:r>
            <a:endParaRPr lang="es-AR" sz="2400" b="1" dirty="0" smtClean="0"/>
          </a:p>
          <a:p>
            <a:r>
              <a:rPr lang="en-US" sz="2400" b="1" dirty="0" smtClean="0"/>
              <a:t>Peanuts                                   cool</a:t>
            </a:r>
            <a:endParaRPr lang="es-AR" sz="2400" b="1" dirty="0" smtClean="0"/>
          </a:p>
          <a:p>
            <a:r>
              <a:rPr lang="en-US" sz="2400" b="1" dirty="0" smtClean="0"/>
              <a:t>Peanuts                                   blanch</a:t>
            </a:r>
            <a:endParaRPr lang="es-AR" sz="2400" b="1" dirty="0" smtClean="0"/>
          </a:p>
          <a:p>
            <a:r>
              <a:rPr lang="en-US" sz="2400" b="1" dirty="0" smtClean="0"/>
              <a:t>Bacteria                                   kill</a:t>
            </a:r>
            <a:endParaRPr lang="es-AR" sz="2400" b="1" dirty="0" smtClean="0"/>
          </a:p>
          <a:p>
            <a:r>
              <a:rPr lang="en-US" sz="2400" b="1" dirty="0" smtClean="0"/>
              <a:t>Skins                                        remove  (in rubber rollers)</a:t>
            </a:r>
            <a:endParaRPr lang="es-AR" sz="2400" b="1" dirty="0" smtClean="0"/>
          </a:p>
          <a:p>
            <a:r>
              <a:rPr lang="en-US" sz="2400" b="1" dirty="0" smtClean="0"/>
              <a:t>Peanuts                                   grind</a:t>
            </a:r>
            <a:endParaRPr lang="es-AR" sz="2400" b="1" dirty="0" smtClean="0"/>
          </a:p>
          <a:p>
            <a:r>
              <a:rPr lang="en-US" sz="2400" b="1" dirty="0" smtClean="0"/>
              <a:t>Salt, dextrose and </a:t>
            </a:r>
            <a:r>
              <a:rPr lang="en-US" sz="2400" b="1" smtClean="0"/>
              <a:t>oil             add  and mix</a:t>
            </a:r>
            <a:endParaRPr lang="es-AR" sz="2400" b="1" dirty="0" smtClean="0"/>
          </a:p>
          <a:p>
            <a:r>
              <a:rPr lang="en-US" sz="2400" b="1" dirty="0" smtClean="0"/>
              <a:t>Mixture                                    grind (second time)</a:t>
            </a:r>
            <a:endParaRPr lang="es-AR" sz="2400" b="1" dirty="0" smtClean="0"/>
          </a:p>
          <a:p>
            <a:r>
              <a:rPr lang="en-US" sz="2400" b="1" dirty="0" smtClean="0"/>
              <a:t>Peanut butter                         produce</a:t>
            </a:r>
            <a:endParaRPr lang="es-AR" sz="2400" b="1" dirty="0" smtClean="0"/>
          </a:p>
          <a:p>
            <a:r>
              <a:rPr lang="en-US" sz="2400" b="1" dirty="0" smtClean="0"/>
              <a:t>Peanut butter                         pack</a:t>
            </a:r>
            <a:endParaRPr lang="es-AR" sz="2400" b="1" dirty="0" smtClean="0"/>
          </a:p>
          <a:p>
            <a:r>
              <a:rPr lang="en-US" sz="2400" b="1" dirty="0" smtClean="0"/>
              <a:t>Peanut butter                         sale</a:t>
            </a:r>
            <a:endParaRPr lang="es-AR" sz="2400" b="1" dirty="0" smtClean="0"/>
          </a:p>
          <a:p>
            <a:pPr algn="ctr"/>
            <a:endParaRPr lang="es-AR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s-AR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043608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https://static.wixstatic.com/media/fb5de0_802381325ea749b3b1bf212acc21a1d7.jpg/v1/fill/w_538,h_214,al_c,q_80,usm_0.66_1.00_0.01/fb5de0_802381325ea749b3b1bf212acc21a1d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49694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51520" y="0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The diagram shows the process of making peanut butter from harvesting the peanuts to jars of peanut butter.  Describe the process using  Passive Voice when necessary.</a:t>
            </a:r>
            <a:endParaRPr lang="es-AR" b="1" dirty="0" smtClean="0">
              <a:solidFill>
                <a:schemeClr val="accent1"/>
              </a:solidFill>
            </a:endParaRPr>
          </a:p>
          <a:p>
            <a:endParaRPr lang="es-AR" dirty="0"/>
          </a:p>
        </p:txBody>
      </p:sp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043608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769</TotalTime>
  <Words>158</Words>
  <Application>Microsoft Office PowerPoint</Application>
  <PresentationFormat>Presentación en pantalla (4:3)</PresentationFormat>
  <Paragraphs>42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Viajes</vt:lpstr>
      <vt:lpstr> </vt:lpstr>
      <vt:lpstr>Diapositiva 2</vt:lpstr>
      <vt:lpstr>Diapositiva 3</vt:lpstr>
      <vt:lpstr>Diapositiva 4</vt:lpstr>
      <vt:lpstr>Diapositiva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Bibiana</dc:creator>
  <cp:lastModifiedBy>Bibiana</cp:lastModifiedBy>
  <cp:revision>82</cp:revision>
  <dcterms:created xsi:type="dcterms:W3CDTF">2014-04-23T17:58:49Z</dcterms:created>
  <dcterms:modified xsi:type="dcterms:W3CDTF">2016-03-06T23:13:56Z</dcterms:modified>
</cp:coreProperties>
</file>