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1" r:id="rId6"/>
    <p:sldId id="265" r:id="rId7"/>
    <p:sldId id="264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323F-3257-4570-8C6C-229CA118B8FC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A4342-BB0F-44F1-94F1-9CF55DA8057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A4342-BB0F-44F1-94F1-9CF55DA8057E}" type="slidenum">
              <a:rPr lang="es-AR" smtClean="0"/>
              <a:pPr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5C727A4-703E-4F3E-B757-46D74354AE95}" type="datetimeFigureOut">
              <a:rPr lang="es-AR" smtClean="0"/>
              <a:pPr/>
              <a:t>06/03/2016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B978CF2-8739-4427-BB2C-B5316C2F65F4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mtClean="0"/>
              <a:t> </a:t>
            </a:r>
            <a:endParaRPr lang="es-AR"/>
          </a:p>
        </p:txBody>
      </p:sp>
      <p:sp>
        <p:nvSpPr>
          <p:cNvPr id="4" name="3 Rectángulo"/>
          <p:cNvSpPr/>
          <p:nvPr/>
        </p:nvSpPr>
        <p:spPr>
          <a:xfrm>
            <a:off x="323528" y="1124744"/>
            <a:ext cx="851026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Module C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Unit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C2</a:t>
            </a:r>
          </a:p>
          <a:p>
            <a:pPr algn="ctr"/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Vocabulary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Language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Functions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Speaking</a:t>
            </a:r>
            <a:r>
              <a:rPr lang="es-E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</a:t>
            </a:r>
            <a:r>
              <a:rPr lang="es-ES" sz="54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Activities</a:t>
            </a:r>
            <a:endParaRPr lang="es-ES" sz="54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971600" y="4077072"/>
            <a:ext cx="68407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060928" y="1628800"/>
            <a:ext cx="6941324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Vocabulary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Gerunds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and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Infinitives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92441" cy="3809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31913" y="6553200"/>
            <a:ext cx="6767512" cy="476250"/>
          </a:xfrm>
          <a:noFill/>
        </p:spPr>
        <p:txBody>
          <a:bodyPr/>
          <a:lstStyle/>
          <a:p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24744"/>
            <a:ext cx="795302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31913" y="6553200"/>
            <a:ext cx="6767512" cy="476250"/>
          </a:xfrm>
          <a:noFill/>
        </p:spPr>
        <p:txBody>
          <a:bodyPr/>
          <a:lstStyle/>
          <a:p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UTN -  FRVM                                 Lic. Evangelina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Cecchel</a:t>
            </a:r>
            <a:r>
              <a:rPr lang="es-ES_tradnl" sz="1400" b="1" dirty="0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 - Lic. Bibiana </a:t>
            </a:r>
            <a:r>
              <a:rPr lang="es-ES_tradnl" sz="1400" b="1" dirty="0" err="1">
                <a:solidFill>
                  <a:schemeClr val="tx1"/>
                </a:solidFill>
                <a:latin typeface="Andalus" pitchFamily="18" charset="-78"/>
                <a:cs typeface="Andalus" pitchFamily="18" charset="-78"/>
              </a:rPr>
              <a:t>Fernandez</a:t>
            </a:r>
            <a:endParaRPr lang="es-ES_tradnl" sz="1400" b="1" dirty="0">
              <a:solidFill>
                <a:schemeClr val="tx1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6" y="620688"/>
            <a:ext cx="9096804" cy="56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755576" y="2276872"/>
            <a:ext cx="72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 smtClean="0"/>
          </a:p>
          <a:p>
            <a:r>
              <a:rPr lang="es-AR" sz="4400" dirty="0" smtClean="0"/>
              <a:t>                    </a:t>
            </a:r>
            <a:endParaRPr lang="es-AR" sz="4400" dirty="0"/>
          </a:p>
        </p:txBody>
      </p:sp>
      <p:sp>
        <p:nvSpPr>
          <p:cNvPr id="4" name="3 Rectángulo"/>
          <p:cNvSpPr/>
          <p:nvPr/>
        </p:nvSpPr>
        <p:spPr>
          <a:xfrm>
            <a:off x="1331643" y="1628800"/>
            <a:ext cx="6399894" cy="32624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Language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Functions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</a:t>
            </a:r>
          </a:p>
          <a:p>
            <a:pPr algn="ctr"/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Expressing</a:t>
            </a:r>
            <a:r>
              <a:rPr lang="es-AR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r>
              <a:rPr lang="es-AR" sz="5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Purpose</a:t>
            </a:r>
            <a:endParaRPr lang="es-AR" sz="54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  <a:p>
            <a:pPr algn="ctr"/>
            <a:endParaRPr lang="es-AR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76672"/>
            <a:ext cx="5988323" cy="575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Rectángulo"/>
          <p:cNvSpPr/>
          <p:nvPr/>
        </p:nvSpPr>
        <p:spPr>
          <a:xfrm>
            <a:off x="1403648" y="620689"/>
            <a:ext cx="151216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b="1" i="1" dirty="0" err="1" smtClean="0"/>
              <a:t>Example</a:t>
            </a:r>
            <a:endParaRPr lang="es-AR" sz="1400" b="1" i="1" dirty="0" smtClean="0"/>
          </a:p>
          <a:p>
            <a:r>
              <a:rPr lang="en-US" sz="1400" b="1" dirty="0" smtClean="0"/>
              <a:t>A: Why did you go to the bank?</a:t>
            </a:r>
          </a:p>
          <a:p>
            <a:r>
              <a:rPr lang="en-US" sz="1400" b="1" dirty="0" smtClean="0"/>
              <a:t>B: I went to the bank to deposit a check.</a:t>
            </a:r>
            <a:endParaRPr lang="es-AR" sz="1400" dirty="0"/>
          </a:p>
        </p:txBody>
      </p:sp>
      <p:sp>
        <p:nvSpPr>
          <p:cNvPr id="4" name="3 Rectángulo"/>
          <p:cNvSpPr/>
          <p:nvPr/>
        </p:nvSpPr>
        <p:spPr>
          <a:xfrm>
            <a:off x="0" y="18864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Activity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:  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Did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you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go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to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any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of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these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places?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For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A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purpose</a:t>
            </a:r>
            <a:r>
              <a:rPr lang="es-A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? </a:t>
            </a:r>
          </a:p>
        </p:txBody>
      </p:sp>
      <p:sp>
        <p:nvSpPr>
          <p:cNvPr id="5" name="6 Marcador de pie de página"/>
          <p:cNvSpPr>
            <a:spLocks noGrp="1"/>
          </p:cNvSpPr>
          <p:nvPr/>
        </p:nvSpPr>
        <p:spPr bwMode="auto">
          <a:xfrm>
            <a:off x="1331640" y="6619875"/>
            <a:ext cx="67675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600" b="1" dirty="0" smtClean="0">
                <a:latin typeface="Andalus" pitchFamily="18" charset="-78"/>
                <a:cs typeface="Andalus" pitchFamily="18" charset="-78"/>
              </a:rPr>
              <a:t>UTN FRVM                                 Lic. Evangelina Cecchel - Lic. Bibiana Fernandez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793</TotalTime>
  <Words>142</Words>
  <Application>Microsoft Office PowerPoint</Application>
  <PresentationFormat>Presentación en pantalla (4:3)</PresentationFormat>
  <Paragraphs>28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Viajes</vt:lpstr>
      <vt:lpstr> 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Bibiana</dc:creator>
  <cp:lastModifiedBy>Bibiana</cp:lastModifiedBy>
  <cp:revision>86</cp:revision>
  <dcterms:created xsi:type="dcterms:W3CDTF">2014-04-23T17:58:49Z</dcterms:created>
  <dcterms:modified xsi:type="dcterms:W3CDTF">2016-03-06T23:15:39Z</dcterms:modified>
</cp:coreProperties>
</file>