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 </a:t>
            </a: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 C</a:t>
            </a:r>
          </a:p>
          <a:p>
            <a:pPr algn="ctr"/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C3</a:t>
            </a:r>
          </a:p>
          <a:p>
            <a:pPr algn="ctr"/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Language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Functions</a:t>
            </a:r>
            <a:endParaRPr lang="es-E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Speaking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Activities</a:t>
            </a:r>
            <a:endParaRPr lang="es-E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484808" y="1628800"/>
            <a:ext cx="8093562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Functions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Asking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for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information</a:t>
            </a:r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embedded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questions</a:t>
            </a:r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96394"/>
            <a:ext cx="4579155" cy="196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4543907" cy="23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204864"/>
            <a:ext cx="3080941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67544" y="260648"/>
            <a:ext cx="77679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                                      </a:t>
            </a:r>
            <a:r>
              <a:rPr lang="es-AR" b="1" dirty="0" err="1" smtClean="0"/>
              <a:t>Activity</a:t>
            </a:r>
            <a:r>
              <a:rPr lang="es-AR" b="1" dirty="0" smtClean="0"/>
              <a:t>:  </a:t>
            </a:r>
            <a:r>
              <a:rPr lang="es-AR" b="1" dirty="0" err="1" smtClean="0"/>
              <a:t>What</a:t>
            </a:r>
            <a:r>
              <a:rPr lang="es-AR" b="1" dirty="0" smtClean="0"/>
              <a:t> Do </a:t>
            </a:r>
            <a:r>
              <a:rPr lang="es-AR" b="1" dirty="0" err="1" smtClean="0"/>
              <a:t>You</a:t>
            </a:r>
            <a:r>
              <a:rPr lang="es-AR" b="1" dirty="0" smtClean="0"/>
              <a:t> </a:t>
            </a:r>
            <a:r>
              <a:rPr lang="es-AR" b="1" dirty="0" err="1" smtClean="0"/>
              <a:t>Know</a:t>
            </a:r>
            <a:r>
              <a:rPr lang="es-AR" b="1" dirty="0" smtClean="0"/>
              <a:t>? </a:t>
            </a:r>
          </a:p>
          <a:p>
            <a:r>
              <a:rPr lang="es-AR" dirty="0" smtClean="0"/>
              <a:t>Ask </a:t>
            </a:r>
            <a:r>
              <a:rPr lang="es-AR" dirty="0" err="1" smtClean="0"/>
              <a:t>your</a:t>
            </a:r>
            <a:r>
              <a:rPr lang="es-AR" dirty="0" smtClean="0"/>
              <a:t> </a:t>
            </a:r>
            <a:r>
              <a:rPr lang="es-AR" dirty="0" err="1" smtClean="0"/>
              <a:t>partner</a:t>
            </a:r>
            <a:r>
              <a:rPr lang="es-AR" dirty="0" smtClean="0"/>
              <a:t> </a:t>
            </a:r>
            <a:r>
              <a:rPr lang="en-US" dirty="0" smtClean="0"/>
              <a:t>questions beginning with  </a:t>
            </a:r>
            <a:r>
              <a:rPr lang="en-US" i="1" dirty="0" smtClean="0"/>
              <a:t>Do you know ? or Can you tell me? </a:t>
            </a:r>
          </a:p>
          <a:p>
            <a:r>
              <a:rPr lang="en-US" i="1" dirty="0" smtClean="0"/>
              <a:t>Then your partner will answer  the  questions  (look at the next slide)</a:t>
            </a:r>
          </a:p>
          <a:p>
            <a:r>
              <a:rPr lang="en-US" i="1" dirty="0" smtClean="0"/>
              <a:t>Examples: </a:t>
            </a:r>
            <a:r>
              <a:rPr lang="en-US" b="1" dirty="0" smtClean="0"/>
              <a:t>Do you know </a:t>
            </a:r>
            <a:r>
              <a:rPr lang="en-US" dirty="0" smtClean="0"/>
              <a:t>what color </a:t>
            </a:r>
            <a:r>
              <a:rPr lang="en-US" b="1" dirty="0" smtClean="0"/>
              <a:t>appears </a:t>
            </a:r>
            <a:r>
              <a:rPr lang="en-US" dirty="0" smtClean="0"/>
              <a:t>most in flags of the world?</a:t>
            </a:r>
          </a:p>
          <a:p>
            <a:r>
              <a:rPr lang="en-US" b="1" i="1" dirty="0" smtClean="0"/>
              <a:t>                   Can you tell me </a:t>
            </a:r>
            <a:r>
              <a:rPr lang="en-US" i="1" dirty="0" smtClean="0"/>
              <a:t>how big Monaco i</a:t>
            </a:r>
            <a:r>
              <a:rPr lang="en-US" b="1" i="1" dirty="0" smtClean="0"/>
              <a:t>s</a:t>
            </a:r>
            <a:r>
              <a:rPr lang="en-US" i="1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7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4664"/>
            <a:ext cx="525375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140967"/>
            <a:ext cx="5328592" cy="318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792</TotalTime>
  <Words>130</Words>
  <Application>Microsoft Office PowerPoint</Application>
  <PresentationFormat>Presentación en pantalla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Viajes</vt:lpstr>
      <vt:lpstr> </vt:lpstr>
      <vt:lpstr>Diapositiva 2</vt:lpstr>
      <vt:lpstr>Diapositiva 3</vt:lpstr>
      <vt:lpstr>Diapositiva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Bibiana</cp:lastModifiedBy>
  <cp:revision>93</cp:revision>
  <dcterms:created xsi:type="dcterms:W3CDTF">2014-04-23T17:58:49Z</dcterms:created>
  <dcterms:modified xsi:type="dcterms:W3CDTF">2016-03-06T23:17:00Z</dcterms:modified>
</cp:coreProperties>
</file>