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7" r:id="rId3"/>
    <p:sldId id="268" r:id="rId4"/>
    <p:sldId id="257" r:id="rId5"/>
    <p:sldId id="269" r:id="rId6"/>
    <p:sldId id="266" r:id="rId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16" y="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A323F-3257-4570-8C6C-229CA118B8FC}" type="datetimeFigureOut">
              <a:rPr lang="es-AR" smtClean="0"/>
              <a:pPr/>
              <a:t>06/03/2016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A4342-BB0F-44F1-94F1-9CF55DA8057E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A4342-BB0F-44F1-94F1-9CF55DA8057E}" type="slidenum">
              <a:rPr lang="es-AR" smtClean="0"/>
              <a:pPr/>
              <a:t>1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06/03/2016</a:t>
            </a:fld>
            <a:endParaRPr lang="es-AR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06/03/2016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06/03/2016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06/03/2016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AR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06/03/2016</a:t>
            </a:fld>
            <a:endParaRPr lang="es-AR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06/03/2016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06/03/2016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06/03/2016</a:t>
            </a:fld>
            <a:endParaRPr lang="es-AR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06/03/2016</a:t>
            </a:fld>
            <a:endParaRPr lang="es-AR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06/03/2016</a:t>
            </a:fld>
            <a:endParaRPr lang="es-AR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06/03/2016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5C727A4-703E-4F3E-B757-46D74354AE95}" type="datetimeFigureOut">
              <a:rPr lang="es-AR" smtClean="0"/>
              <a:pPr/>
              <a:t>06/03/2016</a:t>
            </a:fld>
            <a:endParaRPr lang="es-AR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smtClean="0"/>
              <a:t> </a:t>
            </a:r>
            <a:endParaRPr lang="es-AR"/>
          </a:p>
        </p:txBody>
      </p:sp>
      <p:sp>
        <p:nvSpPr>
          <p:cNvPr id="4" name="3 Rectángulo"/>
          <p:cNvSpPr/>
          <p:nvPr/>
        </p:nvSpPr>
        <p:spPr>
          <a:xfrm>
            <a:off x="323528" y="1124744"/>
            <a:ext cx="8510268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Module C</a:t>
            </a:r>
          </a:p>
          <a:p>
            <a:pPr algn="ctr"/>
            <a:r>
              <a:rPr lang="es-ES" sz="5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Unit</a:t>
            </a:r>
            <a:r>
              <a:rPr lang="es-E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C4</a:t>
            </a:r>
          </a:p>
          <a:p>
            <a:pPr algn="ctr"/>
            <a:r>
              <a:rPr lang="es-ES" sz="5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Vocabulary</a:t>
            </a:r>
            <a:r>
              <a:rPr lang="es-E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</a:p>
          <a:p>
            <a:pPr algn="ctr"/>
            <a:r>
              <a:rPr lang="es-E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es-ES" sz="5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Language</a:t>
            </a:r>
            <a:r>
              <a:rPr lang="es-E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es-ES" sz="5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Functions</a:t>
            </a:r>
            <a:endParaRPr lang="es-ES" sz="54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pPr algn="ctr"/>
            <a:r>
              <a:rPr lang="es-E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es-ES" sz="5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Speaking</a:t>
            </a:r>
            <a:r>
              <a:rPr lang="es-E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 </a:t>
            </a:r>
            <a:r>
              <a:rPr lang="es-ES" sz="5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Activities</a:t>
            </a:r>
            <a:endParaRPr lang="es-ES" sz="54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pPr algn="ctr"/>
            <a:endParaRPr lang="es-E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971600" y="4077072"/>
            <a:ext cx="6840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s-E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6 Marcador de pie de página"/>
          <p:cNvSpPr>
            <a:spLocks noGrp="1"/>
          </p:cNvSpPr>
          <p:nvPr/>
        </p:nvSpPr>
        <p:spPr bwMode="auto">
          <a:xfrm>
            <a:off x="1115616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755576" y="2276872"/>
            <a:ext cx="72008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 smtClean="0"/>
          </a:p>
          <a:p>
            <a:r>
              <a:rPr lang="es-AR" sz="4400" dirty="0" smtClean="0"/>
              <a:t>                    </a:t>
            </a:r>
            <a:endParaRPr lang="es-AR" sz="4400" dirty="0"/>
          </a:p>
        </p:txBody>
      </p:sp>
      <p:sp>
        <p:nvSpPr>
          <p:cNvPr id="4" name="3 Rectángulo"/>
          <p:cNvSpPr/>
          <p:nvPr/>
        </p:nvSpPr>
        <p:spPr>
          <a:xfrm>
            <a:off x="1227644" y="1628800"/>
            <a:ext cx="6607899" cy="40934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AR" sz="5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es-AR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Language</a:t>
            </a:r>
            <a:r>
              <a:rPr lang="es-AR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s-AR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Functions</a:t>
            </a:r>
            <a:r>
              <a:rPr lang="es-AR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: </a:t>
            </a:r>
          </a:p>
          <a:p>
            <a:pPr algn="ctr"/>
            <a:r>
              <a:rPr lang="es-AR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Expressing</a:t>
            </a:r>
            <a:r>
              <a:rPr lang="es-AR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s-AR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Conditions</a:t>
            </a:r>
            <a:endParaRPr lang="es-AR" sz="5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es-AR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and </a:t>
            </a:r>
            <a:r>
              <a:rPr lang="es-AR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their</a:t>
            </a:r>
            <a:r>
              <a:rPr lang="es-AR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s-AR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results</a:t>
            </a:r>
            <a:endParaRPr lang="es-AR" sz="5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es-AR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6 Marcador de pie de página"/>
          <p:cNvSpPr>
            <a:spLocks noGrp="1"/>
          </p:cNvSpPr>
          <p:nvPr/>
        </p:nvSpPr>
        <p:spPr bwMode="auto">
          <a:xfrm>
            <a:off x="1259632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755576" y="2276872"/>
            <a:ext cx="72008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 smtClean="0"/>
          </a:p>
          <a:p>
            <a:r>
              <a:rPr lang="es-AR" sz="4400" dirty="0" smtClean="0"/>
              <a:t>                    </a:t>
            </a:r>
            <a:endParaRPr lang="es-AR" sz="4400" dirty="0"/>
          </a:p>
        </p:txBody>
      </p:sp>
      <p:sp>
        <p:nvSpPr>
          <p:cNvPr id="5" name="4 Rectángulo"/>
          <p:cNvSpPr/>
          <p:nvPr/>
        </p:nvSpPr>
        <p:spPr>
          <a:xfrm>
            <a:off x="539552" y="1556792"/>
            <a:ext cx="3631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If you ride your bicycle carelessly …</a:t>
            </a:r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1268760"/>
            <a:ext cx="1440160" cy="1154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467544" y="5877272"/>
            <a:ext cx="3635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If the weather is sunny tomorrow … </a:t>
            </a:r>
            <a:endParaRPr lang="es-A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5229200"/>
            <a:ext cx="14382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Rectángulo"/>
          <p:cNvSpPr/>
          <p:nvPr/>
        </p:nvSpPr>
        <p:spPr>
          <a:xfrm>
            <a:off x="5796136" y="2276872"/>
            <a:ext cx="1975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if you go to Italy…  </a:t>
            </a:r>
            <a:endParaRPr lang="es-A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77150" y="1844824"/>
            <a:ext cx="146685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Rectángulo"/>
          <p:cNvSpPr/>
          <p:nvPr/>
        </p:nvSpPr>
        <p:spPr>
          <a:xfrm>
            <a:off x="179512" y="2780928"/>
            <a:ext cx="3519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if you run for one hour every day.,, </a:t>
            </a:r>
            <a:endParaRPr lang="es-AR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2564904"/>
            <a:ext cx="1368152" cy="111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51520" y="4077072"/>
            <a:ext cx="4772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if you sit in front of the computer for too long…</a:t>
            </a:r>
            <a:endParaRPr lang="es-AR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88024" y="3717032"/>
            <a:ext cx="14668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13 Rectángulo"/>
          <p:cNvSpPr/>
          <p:nvPr/>
        </p:nvSpPr>
        <p:spPr>
          <a:xfrm>
            <a:off x="2411760" y="404664"/>
            <a:ext cx="27033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</a:t>
            </a:r>
            <a:r>
              <a:rPr lang="es-A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s-AR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will</a:t>
            </a:r>
            <a:r>
              <a:rPr lang="es-A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s-AR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happen</a:t>
            </a:r>
            <a:r>
              <a:rPr lang="es-A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s-AR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if</a:t>
            </a:r>
            <a:r>
              <a:rPr lang="es-A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……..?</a:t>
            </a:r>
          </a:p>
          <a:p>
            <a:r>
              <a:rPr lang="es-AR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</a:t>
            </a:r>
            <a:r>
              <a:rPr lang="es-A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s-AR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would</a:t>
            </a:r>
            <a:r>
              <a:rPr lang="es-A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s-AR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happen</a:t>
            </a:r>
            <a:r>
              <a:rPr lang="es-A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s-AR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if</a:t>
            </a:r>
            <a:r>
              <a:rPr lang="es-A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…..?</a:t>
            </a:r>
            <a:endParaRPr lang="es-AR" dirty="0"/>
          </a:p>
        </p:txBody>
      </p:sp>
      <p:sp>
        <p:nvSpPr>
          <p:cNvPr id="15" name="6 Marcador de pie de página"/>
          <p:cNvSpPr>
            <a:spLocks noGrp="1"/>
          </p:cNvSpPr>
          <p:nvPr/>
        </p:nvSpPr>
        <p:spPr bwMode="auto">
          <a:xfrm>
            <a:off x="1043608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755576" y="2276872"/>
            <a:ext cx="72008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 smtClean="0"/>
          </a:p>
          <a:p>
            <a:r>
              <a:rPr lang="es-AR" sz="4400" dirty="0" smtClean="0"/>
              <a:t>                    </a:t>
            </a:r>
            <a:endParaRPr lang="es-AR" sz="4400" dirty="0"/>
          </a:p>
        </p:txBody>
      </p:sp>
      <p:sp>
        <p:nvSpPr>
          <p:cNvPr id="4" name="3 Rectángulo"/>
          <p:cNvSpPr/>
          <p:nvPr/>
        </p:nvSpPr>
        <p:spPr>
          <a:xfrm>
            <a:off x="1427598" y="1628800"/>
            <a:ext cx="6207983" cy="32624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AR" sz="5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es-AR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Vocabulary</a:t>
            </a:r>
            <a:r>
              <a:rPr lang="es-AR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: </a:t>
            </a:r>
          </a:p>
          <a:p>
            <a:pPr algn="ctr"/>
            <a:r>
              <a:rPr lang="es-AR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Participial </a:t>
            </a:r>
            <a:r>
              <a:rPr lang="es-AR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Adjectives</a:t>
            </a:r>
            <a:endParaRPr lang="es-AR" sz="5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es-AR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6 Marcador de pie de página"/>
          <p:cNvSpPr>
            <a:spLocks noGrp="1"/>
          </p:cNvSpPr>
          <p:nvPr/>
        </p:nvSpPr>
        <p:spPr bwMode="auto">
          <a:xfrm>
            <a:off x="1115616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image.slidesharecdn.com/participialadjectives-121120011739-phpapp01/95/participial-adjectives-8-638.jpg?cb=135337429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99" y="404664"/>
            <a:ext cx="7481013" cy="5616624"/>
          </a:xfrm>
          <a:prstGeom prst="rect">
            <a:avLst/>
          </a:prstGeom>
          <a:noFill/>
        </p:spPr>
      </p:pic>
      <p:sp>
        <p:nvSpPr>
          <p:cNvPr id="3" name="6 Marcador de pie de página"/>
          <p:cNvSpPr>
            <a:spLocks noGrp="1"/>
          </p:cNvSpPr>
          <p:nvPr/>
        </p:nvSpPr>
        <p:spPr bwMode="auto">
          <a:xfrm>
            <a:off x="1187624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755576" y="332656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smtClean="0">
                <a:solidFill>
                  <a:schemeClr val="tx2"/>
                </a:solidFill>
              </a:rPr>
              <a:t>                                   Interview: </a:t>
            </a:r>
            <a:r>
              <a:rPr lang="es-AR" b="1" dirty="0" err="1" smtClean="0">
                <a:solidFill>
                  <a:schemeClr val="tx2"/>
                </a:solidFill>
              </a:rPr>
              <a:t>It</a:t>
            </a:r>
            <a:r>
              <a:rPr lang="es-AR" b="1" dirty="0" smtClean="0">
                <a:solidFill>
                  <a:schemeClr val="tx2"/>
                </a:solidFill>
              </a:rPr>
              <a:t> </a:t>
            </a:r>
            <a:r>
              <a:rPr lang="es-AR" b="1" dirty="0" err="1" smtClean="0">
                <a:solidFill>
                  <a:schemeClr val="tx2"/>
                </a:solidFill>
              </a:rPr>
              <a:t>Was</a:t>
            </a:r>
            <a:r>
              <a:rPr lang="es-AR" b="1" dirty="0" smtClean="0">
                <a:solidFill>
                  <a:schemeClr val="tx2"/>
                </a:solidFill>
              </a:rPr>
              <a:t> </a:t>
            </a:r>
            <a:r>
              <a:rPr lang="es-AR" b="1" dirty="0" err="1" smtClean="0">
                <a:solidFill>
                  <a:schemeClr val="tx2"/>
                </a:solidFill>
              </a:rPr>
              <a:t>Amazing</a:t>
            </a:r>
            <a:endParaRPr lang="es-AR" b="1" dirty="0" smtClean="0">
              <a:solidFill>
                <a:schemeClr val="tx2"/>
              </a:solidFill>
            </a:endParaRPr>
          </a:p>
          <a:p>
            <a:r>
              <a:rPr lang="en-US" b="1" i="1" dirty="0" smtClean="0">
                <a:solidFill>
                  <a:schemeClr val="tx2"/>
                </a:solidFill>
              </a:rPr>
              <a:t>                           Ask/ answer  the following questions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96751"/>
            <a:ext cx="7560840" cy="3541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539552" y="4869160"/>
            <a:ext cx="74888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i="1" dirty="0" err="1" smtClean="0"/>
              <a:t>Example</a:t>
            </a:r>
            <a:endParaRPr lang="es-AR" b="1" i="1" dirty="0" smtClean="0"/>
          </a:p>
          <a:p>
            <a:r>
              <a:rPr lang="en-US" b="1" dirty="0" smtClean="0"/>
              <a:t>A: What’s a place you’ve visited that  </a:t>
            </a:r>
            <a:r>
              <a:rPr lang="es-AR" b="1" dirty="0" err="1" smtClean="0"/>
              <a:t>was</a:t>
            </a:r>
            <a:r>
              <a:rPr lang="es-AR" b="1" dirty="0" smtClean="0"/>
              <a:t> </a:t>
            </a:r>
            <a:r>
              <a:rPr lang="es-AR" b="1" dirty="0" err="1" smtClean="0"/>
              <a:t>amazing</a:t>
            </a:r>
            <a:r>
              <a:rPr lang="es-AR" b="1" dirty="0" smtClean="0"/>
              <a:t>?</a:t>
            </a:r>
          </a:p>
          <a:p>
            <a:r>
              <a:rPr lang="en-US" b="1" dirty="0" smtClean="0"/>
              <a:t>B: Tahiti.</a:t>
            </a:r>
          </a:p>
          <a:p>
            <a:r>
              <a:rPr lang="en-US" b="1" dirty="0" smtClean="0"/>
              <a:t>A: What was amazing about it? </a:t>
            </a:r>
          </a:p>
          <a:p>
            <a:r>
              <a:rPr lang="en-US" b="1" dirty="0" smtClean="0"/>
              <a:t>B: The beaches. The water is so clear.</a:t>
            </a:r>
          </a:p>
        </p:txBody>
      </p:sp>
      <p:sp>
        <p:nvSpPr>
          <p:cNvPr id="7" name="6 Marcador de pie de página"/>
          <p:cNvSpPr>
            <a:spLocks noGrp="1"/>
          </p:cNvSpPr>
          <p:nvPr/>
        </p:nvSpPr>
        <p:spPr bwMode="auto">
          <a:xfrm>
            <a:off x="1115616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916</TotalTime>
  <Words>194</Words>
  <Application>Microsoft Office PowerPoint</Application>
  <PresentationFormat>Presentación en pantalla (4:3)</PresentationFormat>
  <Paragraphs>40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Viajes</vt:lpstr>
      <vt:lpstr> </vt:lpstr>
      <vt:lpstr>Diapositiva 2</vt:lpstr>
      <vt:lpstr>Diapositiva 3</vt:lpstr>
      <vt:lpstr>Diapositiva 4</vt:lpstr>
      <vt:lpstr>Diapositiva 5</vt:lpstr>
      <vt:lpstr>Diapositiva 6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Bibiana</dc:creator>
  <cp:lastModifiedBy>Bibiana</cp:lastModifiedBy>
  <cp:revision>95</cp:revision>
  <dcterms:created xsi:type="dcterms:W3CDTF">2014-04-23T17:58:49Z</dcterms:created>
  <dcterms:modified xsi:type="dcterms:W3CDTF">2016-03-06T23:29:26Z</dcterms:modified>
</cp:coreProperties>
</file>