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E986-B33A-460B-8889-B2BC94096600}" type="datetimeFigureOut">
              <a:rPr lang="es-AR" smtClean="0"/>
              <a:t>26/10/2018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00B8-2B15-46FA-94EC-0D9DC0A699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473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E986-B33A-460B-8889-B2BC94096600}" type="datetimeFigureOut">
              <a:rPr lang="es-AR" smtClean="0"/>
              <a:t>26/10/2018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00B8-2B15-46FA-94EC-0D9DC0A699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327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E986-B33A-460B-8889-B2BC94096600}" type="datetimeFigureOut">
              <a:rPr lang="es-AR" smtClean="0"/>
              <a:t>26/10/2018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00B8-2B15-46FA-94EC-0D9DC0A699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438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E986-B33A-460B-8889-B2BC94096600}" type="datetimeFigureOut">
              <a:rPr lang="es-AR" smtClean="0"/>
              <a:t>26/10/2018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00B8-2B15-46FA-94EC-0D9DC0A699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927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E986-B33A-460B-8889-B2BC94096600}" type="datetimeFigureOut">
              <a:rPr lang="es-AR" smtClean="0"/>
              <a:t>26/10/2018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00B8-2B15-46FA-94EC-0D9DC0A699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490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E986-B33A-460B-8889-B2BC94096600}" type="datetimeFigureOut">
              <a:rPr lang="es-AR" smtClean="0"/>
              <a:t>26/10/2018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00B8-2B15-46FA-94EC-0D9DC0A699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601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E986-B33A-460B-8889-B2BC94096600}" type="datetimeFigureOut">
              <a:rPr lang="es-AR" smtClean="0"/>
              <a:t>26/10/2018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00B8-2B15-46FA-94EC-0D9DC0A699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578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E986-B33A-460B-8889-B2BC94096600}" type="datetimeFigureOut">
              <a:rPr lang="es-AR" smtClean="0"/>
              <a:t>26/10/2018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00B8-2B15-46FA-94EC-0D9DC0A699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480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E986-B33A-460B-8889-B2BC94096600}" type="datetimeFigureOut">
              <a:rPr lang="es-AR" smtClean="0"/>
              <a:t>26/10/2018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00B8-2B15-46FA-94EC-0D9DC0A699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902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E986-B33A-460B-8889-B2BC94096600}" type="datetimeFigureOut">
              <a:rPr lang="es-AR" smtClean="0"/>
              <a:t>26/10/2018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00B8-2B15-46FA-94EC-0D9DC0A699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116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E986-B33A-460B-8889-B2BC94096600}" type="datetimeFigureOut">
              <a:rPr lang="es-AR" smtClean="0"/>
              <a:t>26/10/2018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00B8-2B15-46FA-94EC-0D9DC0A699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99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E986-B33A-460B-8889-B2BC94096600}" type="datetimeFigureOut">
              <a:rPr lang="es-AR" smtClean="0"/>
              <a:t>26/10/2018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B00B8-2B15-46FA-94EC-0D9DC0A699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659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02337"/>
            <a:ext cx="9144000" cy="996696"/>
          </a:xfrm>
        </p:spPr>
        <p:txBody>
          <a:bodyPr/>
          <a:lstStyle/>
          <a:p>
            <a:r>
              <a:rPr lang="es-AR" dirty="0" smtClean="0"/>
              <a:t>Variables de Estado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765048" y="1280160"/>
            <a:ext cx="1066190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/>
              <a:t>Teoría de control </a:t>
            </a:r>
            <a:r>
              <a:rPr lang="es-AR" b="1" dirty="0" smtClean="0"/>
              <a:t>moderna </a:t>
            </a:r>
            <a:r>
              <a:rPr lang="es-AR" sz="11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s-AR" sz="1100" b="1" dirty="0">
                <a:solidFill>
                  <a:srgbClr val="FF0000"/>
                </a:solidFill>
              </a:rPr>
              <a:t> </a:t>
            </a:r>
            <a:r>
              <a:rPr lang="es-AR" dirty="0" smtClean="0"/>
              <a:t>Sistemas </a:t>
            </a:r>
            <a:r>
              <a:rPr lang="es-AR" dirty="0"/>
              <a:t>complejos pueden tener múltiples entradas y múltiples salidas y pueden</a:t>
            </a:r>
          </a:p>
          <a:p>
            <a:r>
              <a:rPr lang="es-AR" dirty="0"/>
              <a:t>ser variantes en el </a:t>
            </a:r>
            <a:r>
              <a:rPr lang="es-AR" dirty="0" smtClean="0"/>
              <a:t>tiempo </a:t>
            </a:r>
            <a:r>
              <a:rPr lang="es-A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s-AR" dirty="0" smtClean="0">
                <a:sym typeface="Wingdings" panose="05000000000000000000" pitchFamily="2" charset="2"/>
              </a:rPr>
              <a:t> con herramientas de resolución computacional. </a:t>
            </a:r>
          </a:p>
          <a:p>
            <a:endParaRPr lang="es-AR" dirty="0" smtClean="0">
              <a:sym typeface="Wingdings" panose="05000000000000000000" pitchFamily="2" charset="2"/>
            </a:endParaRPr>
          </a:p>
          <a:p>
            <a:r>
              <a:rPr lang="es-AR" b="1" dirty="0"/>
              <a:t>Teoría de control moderna frente a teoría de control </a:t>
            </a:r>
            <a:r>
              <a:rPr lang="es-AR" b="1" dirty="0" smtClean="0"/>
              <a:t>convencional </a:t>
            </a:r>
          </a:p>
          <a:p>
            <a:r>
              <a:rPr lang="es-AR" b="1" dirty="0">
                <a:sym typeface="Wingdings" panose="05000000000000000000" pitchFamily="2" charset="2"/>
              </a:rPr>
              <a:t>	</a:t>
            </a:r>
            <a:r>
              <a:rPr lang="es-AR" dirty="0"/>
              <a:t> </a:t>
            </a:r>
            <a:r>
              <a:rPr lang="es-AR" dirty="0" smtClean="0"/>
              <a:t>- </a:t>
            </a:r>
            <a:r>
              <a:rPr lang="es-AR" sz="1600" dirty="0" smtClean="0"/>
              <a:t>la </a:t>
            </a:r>
            <a:r>
              <a:rPr lang="es-AR" sz="1600" dirty="0"/>
              <a:t>teoría de control convencional en que su formulación </a:t>
            </a:r>
            <a:r>
              <a:rPr lang="es-AR" sz="1600" dirty="0" smtClean="0"/>
              <a:t>es aplicable </a:t>
            </a:r>
            <a:r>
              <a:rPr lang="es-AR" sz="1600" dirty="0"/>
              <a:t>a sistemas de múltiples-entradas, </a:t>
            </a:r>
            <a:r>
              <a:rPr lang="es-AR" sz="1600" dirty="0" smtClean="0"/>
              <a:t>múltiples-	salidas</a:t>
            </a:r>
            <a:r>
              <a:rPr lang="es-AR" sz="1600" dirty="0"/>
              <a:t>, que pueden ser lineales o no lineales</a:t>
            </a:r>
            <a:r>
              <a:rPr lang="es-AR" sz="1600" dirty="0" smtClean="0"/>
              <a:t>, invariables </a:t>
            </a:r>
            <a:r>
              <a:rPr lang="es-AR" sz="1600" dirty="0"/>
              <a:t>en el tiempo o variables en el </a:t>
            </a:r>
            <a:r>
              <a:rPr lang="es-AR" sz="1600" dirty="0" smtClean="0"/>
              <a:t>tiempo.  Analizado en el 	dominio temporal.</a:t>
            </a:r>
          </a:p>
          <a:p>
            <a:endParaRPr lang="es-AR" sz="1600" dirty="0">
              <a:sym typeface="Wingdings" panose="05000000000000000000" pitchFamily="2" charset="2"/>
            </a:endParaRPr>
          </a:p>
          <a:p>
            <a:r>
              <a:rPr lang="es-AR" sz="1600" dirty="0" smtClean="0"/>
              <a:t>	- la </a:t>
            </a:r>
            <a:r>
              <a:rPr lang="es-AR" sz="1600" dirty="0"/>
              <a:t>teoría convencional sólo es </a:t>
            </a:r>
            <a:r>
              <a:rPr lang="es-AR" sz="1600" dirty="0" smtClean="0"/>
              <a:t>aplicable a </a:t>
            </a:r>
            <a:r>
              <a:rPr lang="es-AR" sz="1600" dirty="0"/>
              <a:t>sistemas de una entrada-una salida invariantes en el </a:t>
            </a:r>
            <a:r>
              <a:rPr lang="es-AR" sz="1600" dirty="0" smtClean="0"/>
              <a:t>tiempo. Analizado 	preferentemente en el dominio de la frecuencia</a:t>
            </a:r>
            <a:endParaRPr lang="es-AR" sz="1600" dirty="0" smtClean="0">
              <a:sym typeface="Wingdings" panose="05000000000000000000" pitchFamily="2" charset="2"/>
            </a:endParaRPr>
          </a:p>
          <a:p>
            <a:endParaRPr lang="es-AR" sz="1600" b="1" dirty="0" smtClean="0"/>
          </a:p>
          <a:p>
            <a:pPr algn="just"/>
            <a:endParaRPr lang="es-AR" b="1" dirty="0" smtClean="0"/>
          </a:p>
          <a:p>
            <a:pPr algn="just"/>
            <a:r>
              <a:rPr lang="es-AR" b="1" dirty="0" smtClean="0"/>
              <a:t>Estado.</a:t>
            </a:r>
            <a:r>
              <a:rPr lang="es-AR" dirty="0" smtClean="0"/>
              <a:t> </a:t>
            </a:r>
          </a:p>
          <a:p>
            <a:pPr algn="just"/>
            <a:r>
              <a:rPr lang="es-AR" dirty="0" smtClean="0"/>
              <a:t>El estado de un sistema dinámico es el conjunto de variables más pequeño (llamadas variables de estado), de forma que el conocimiento de estas variables en t=t</a:t>
            </a:r>
            <a:r>
              <a:rPr lang="es-AR" baseline="-25000" dirty="0" smtClean="0"/>
              <a:t>0</a:t>
            </a:r>
            <a:r>
              <a:rPr lang="es-AR" dirty="0" smtClean="0"/>
              <a:t>, junto con el conocimiento de la entrada para t&gt;=t</a:t>
            </a:r>
            <a:r>
              <a:rPr lang="es-AR" baseline="-25000" dirty="0" smtClean="0"/>
              <a:t>0</a:t>
            </a:r>
            <a:r>
              <a:rPr lang="es-AR" dirty="0" smtClean="0"/>
              <a:t>, determinan completamente el comportamiento del sistema en cualquier t&gt;=t</a:t>
            </a:r>
            <a:r>
              <a:rPr lang="es-AR" baseline="-25000" dirty="0" smtClean="0"/>
              <a:t>0</a:t>
            </a:r>
            <a:r>
              <a:rPr lang="es-AR" dirty="0" smtClean="0"/>
              <a:t>. Obsérvese que el concepto de estado no está limitado a sistemas físicos. Es aplicable a sistemas biológicos, sistemas económicos, sistemas sociales y otros. Variables de Estado</a:t>
            </a:r>
          </a:p>
          <a:p>
            <a:pPr algn="just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486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688" y="378573"/>
            <a:ext cx="9157335" cy="38223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072" y="5056978"/>
            <a:ext cx="2286000" cy="762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456" y="5056978"/>
            <a:ext cx="2009775" cy="809625"/>
          </a:xfrm>
          <a:prstGeom prst="rect">
            <a:avLst/>
          </a:prstGeom>
        </p:spPr>
      </p:pic>
      <p:cxnSp>
        <p:nvCxnSpPr>
          <p:cNvPr id="8" name="Conector recto de flecha 7"/>
          <p:cNvCxnSpPr>
            <a:stCxn id="5" idx="0"/>
          </p:cNvCxnSpPr>
          <p:nvPr/>
        </p:nvCxnSpPr>
        <p:spPr>
          <a:xfrm flipV="1">
            <a:off x="3243072" y="4754880"/>
            <a:ext cx="0" cy="30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459736" y="4385548"/>
            <a:ext cx="202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Vector de estado</a:t>
            </a:r>
            <a:endParaRPr lang="es-AR" dirty="0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8223504" y="4811441"/>
            <a:ext cx="0" cy="30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7213092" y="4444264"/>
            <a:ext cx="202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Matriz de estado</a:t>
            </a:r>
            <a:endParaRPr lang="es-AR" dirty="0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8976740" y="4981453"/>
            <a:ext cx="491491" cy="15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9075420" y="4599600"/>
            <a:ext cx="202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Matriz de entrada</a:t>
            </a:r>
            <a:endParaRPr lang="es-AR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7507224" y="5750458"/>
            <a:ext cx="716280" cy="31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900355" y="5877806"/>
            <a:ext cx="202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Matriz de salida</a:t>
            </a:r>
            <a:endParaRPr lang="es-AR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8976740" y="5818978"/>
            <a:ext cx="98680" cy="34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8819960" y="6062473"/>
            <a:ext cx="300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Matriz de transmisión directa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598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br>
              <a:rPr lang="es-AR" dirty="0" smtClean="0"/>
            </a:b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960" y="1667112"/>
            <a:ext cx="1862775" cy="40562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897" y="2613818"/>
            <a:ext cx="57245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4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Correlación entre FT y Variables de estado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434" y="1271413"/>
            <a:ext cx="1749933" cy="92291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781" y="1255760"/>
            <a:ext cx="1965579" cy="8698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304" y="3801427"/>
            <a:ext cx="2762250" cy="352425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1786635" y="2194323"/>
            <a:ext cx="1106424" cy="130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3699891" y="2109932"/>
            <a:ext cx="813816" cy="139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774" y="1355407"/>
            <a:ext cx="52959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3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0" y="2453006"/>
            <a:ext cx="6633210" cy="4171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" y="2453006"/>
            <a:ext cx="5295900" cy="31718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86080" y="254000"/>
            <a:ext cx="602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Ejemplo masa - resorte 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861846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69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de Office</vt:lpstr>
      <vt:lpstr>Variables de Estado</vt:lpstr>
      <vt:lpstr>Presentación de PowerPoint</vt:lpstr>
      <vt:lpstr>Ejemplo </vt:lpstr>
      <vt:lpstr>Correlación entre FT y Variables de estado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de Estado</dc:title>
  <dc:creator>jose luis</dc:creator>
  <cp:lastModifiedBy>jose luis</cp:lastModifiedBy>
  <cp:revision>11</cp:revision>
  <dcterms:created xsi:type="dcterms:W3CDTF">2017-06-13T22:01:59Z</dcterms:created>
  <dcterms:modified xsi:type="dcterms:W3CDTF">2018-10-26T23:23:14Z</dcterms:modified>
</cp:coreProperties>
</file>