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48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6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75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89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94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8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48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2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7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80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8D60-E896-445B-822A-F415B7826E7A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E1A0-B47F-4D9D-B29C-42DECE31E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9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DERECHOS SUBJETIVOS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ATRIBUIDOS                                             Y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DONDE?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PARA QUÉ?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QUIEN?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                     RECONOCIDOS</a:t>
            </a:r>
            <a:endParaRPr lang="es-ES" dirty="0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/>
              <a:t>Constitución Nacional</a:t>
            </a:r>
          </a:p>
          <a:p>
            <a:r>
              <a:rPr lang="es-ES" dirty="0" smtClean="0"/>
              <a:t>Leyes</a:t>
            </a:r>
          </a:p>
          <a:p>
            <a:r>
              <a:rPr lang="es-ES" dirty="0" smtClean="0"/>
              <a:t>Toda norma jurídica</a:t>
            </a:r>
          </a:p>
          <a:p>
            <a:r>
              <a:rPr lang="es-ES" dirty="0" smtClean="0"/>
              <a:t>Para hacerlos cumplir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TODAS LAS PERSONAS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Derecho subjetivo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Atribución o poder jurídico otorgado o reconocido a una persona por una norma jurídica, en virtud del cual el titular queda facultado para hacer, ejecutar o cumplir un determinado acto o hecho, o bien abstenerse a ello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Derecho objetivo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/>
              <a:t>Conjunto de normas que forman el orden jurídico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0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Derecho patrimoniales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Dentro del comercio.-</a:t>
            </a:r>
          </a:p>
          <a:p>
            <a:pPr marL="0" indent="0" algn="ctr">
              <a:buNone/>
            </a:pPr>
            <a:r>
              <a:rPr lang="es-ES" dirty="0" smtClean="0"/>
              <a:t>Contenido patrimonial o económico.-</a:t>
            </a:r>
            <a:endParaRPr lang="es-ES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Derecho </a:t>
            </a:r>
            <a:r>
              <a:rPr lang="es-ES" dirty="0" err="1" smtClean="0"/>
              <a:t>extrapatrimoniales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/>
              <a:t>Están fuera del comercio.-</a:t>
            </a:r>
          </a:p>
          <a:p>
            <a:r>
              <a:rPr lang="es-ES" dirty="0" smtClean="0"/>
              <a:t>No tiene contenido pecuniario propio, indirectamente puede tenerlo .-</a:t>
            </a:r>
          </a:p>
          <a:p>
            <a:r>
              <a:rPr lang="es-ES" dirty="0" smtClean="0"/>
              <a:t>Ej. Personalidad, vida, honor, honra, integridad </a:t>
            </a:r>
            <a:r>
              <a:rPr lang="es-ES" dirty="0" err="1" smtClean="0"/>
              <a:t>fisica</a:t>
            </a:r>
            <a:r>
              <a:rPr lang="es-ES" dirty="0" smtClean="0"/>
              <a:t>, libertad, dignidad humana etc.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25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775" y="104775"/>
            <a:ext cx="10515600" cy="132556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Derechos patrimoniales (clasificación)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1) Derechos Reales.-</a:t>
            </a:r>
          </a:p>
          <a:p>
            <a:r>
              <a:rPr lang="es-ES" dirty="0" smtClean="0"/>
              <a:t>2) Derechos Personales.-</a:t>
            </a:r>
          </a:p>
          <a:p>
            <a:r>
              <a:rPr lang="es-ES" dirty="0" smtClean="0"/>
              <a:t>3) Derechos Intelectuales.-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4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Derecho Real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Relación directa e inmediata entre una persona y una cosa.-</a:t>
            </a:r>
          </a:p>
          <a:p>
            <a:r>
              <a:rPr lang="es-ES" dirty="0" smtClean="0"/>
              <a:t>No interfiere un 3ro, sino, poder legal y voluntad del titular sobre la cosa, efectos erga omnes</a:t>
            </a:r>
          </a:p>
          <a:p>
            <a:r>
              <a:rPr lang="es-ES" dirty="0" smtClean="0"/>
              <a:t>Numerus clausus</a:t>
            </a:r>
          </a:p>
          <a:p>
            <a:r>
              <a:rPr lang="es-ES" dirty="0" smtClean="0"/>
              <a:t>Dominio, condominio, uso, habitación servidumbre, hipoteca, prenda etc.-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36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Derecho personal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Titular un sujeto activo (acreedor) que se encuentra facultado frente a un sujeto pasivo (deudor) para exigirle el cumplimiento de una prestación.-</a:t>
            </a:r>
          </a:p>
          <a:p>
            <a:r>
              <a:rPr lang="es-ES" dirty="0" smtClean="0"/>
              <a:t>Derechos </a:t>
            </a:r>
            <a:r>
              <a:rPr lang="es-ES" dirty="0" err="1" smtClean="0"/>
              <a:t>creditorios</a:t>
            </a:r>
            <a:r>
              <a:rPr lang="es-ES" dirty="0" smtClean="0"/>
              <a:t>.-</a:t>
            </a:r>
          </a:p>
          <a:p>
            <a:r>
              <a:rPr lang="es-ES" dirty="0" err="1" smtClean="0"/>
              <a:t>Elemt</a:t>
            </a:r>
            <a:r>
              <a:rPr lang="es-ES" dirty="0" smtClean="0"/>
              <a:t>: a) sujetos, b) objeto y c) vinculo jurídico.-</a:t>
            </a:r>
          </a:p>
          <a:p>
            <a:r>
              <a:rPr lang="es-ES" dirty="0" smtClean="0"/>
              <a:t>No son taxativos- autonomía </a:t>
            </a:r>
            <a:r>
              <a:rPr lang="es-ES" dirty="0"/>
              <a:t>d</a:t>
            </a:r>
            <a:r>
              <a:rPr lang="es-ES" dirty="0" smtClean="0"/>
              <a:t>e la voluntad.-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63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Derecho Intelectual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Titularidad: autor o inventor de una obra o creación artística, científica o literaria.-</a:t>
            </a:r>
          </a:p>
          <a:p>
            <a:r>
              <a:rPr lang="es-ES" dirty="0" smtClean="0"/>
              <a:t>Carácter de una propiedad o derecho real especial que recae sobre un bien inmaterial.-</a:t>
            </a:r>
          </a:p>
          <a:p>
            <a:r>
              <a:rPr lang="es-ES" dirty="0" smtClean="0"/>
              <a:t>Manifestación del espíritu o intelecto humano (mundo de la estética –ej. </a:t>
            </a:r>
            <a:r>
              <a:rPr lang="es-ES" smtClean="0"/>
              <a:t>Obra científica </a:t>
            </a:r>
            <a:r>
              <a:rPr lang="es-ES" dirty="0" smtClean="0"/>
              <a:t>o literaria-) o al mundo de la técnica (ej. Descubrimiento científico)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197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312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DERECHOS SUBJETIVOS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DERECHOS SUBJETIVOS los tenemos todas las personas</dc:title>
  <dc:creator>Usuario</dc:creator>
  <cp:lastModifiedBy>Usuario</cp:lastModifiedBy>
  <cp:revision>11</cp:revision>
  <dcterms:created xsi:type="dcterms:W3CDTF">2016-05-20T14:24:39Z</dcterms:created>
  <dcterms:modified xsi:type="dcterms:W3CDTF">2016-05-20T18:07:03Z</dcterms:modified>
</cp:coreProperties>
</file>