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qPt/uV4Lmp9OLQ3BfV/fKJvuV5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Romero Vázquez" initials="ARV" lastIdx="1" clrIdx="0">
    <p:extLst>
      <p:ext uri="{19B8F6BF-5375-455C-9EA6-DF929625EA0E}">
        <p15:presenceInfo xmlns:p15="http://schemas.microsoft.com/office/powerpoint/2012/main" userId="S::Alberto.Romero@tmc.nl::9a1a9885-2427-4f6c-b844-896a69b849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49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3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080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82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94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69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AWS– Amazon Web Services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954CFD5-75BC-4EE3-97B5-5B483CAAE5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89BF96-A9A0-48B6-A9EA-C8D7A2DB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68646"/>
            <a:ext cx="11226800" cy="55134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2415A3-B38B-4FD9-A33A-85DDEE1C2D11}"/>
              </a:ext>
            </a:extLst>
          </p:cNvPr>
          <p:cNvSpPr txBox="1"/>
          <p:nvPr/>
        </p:nvSpPr>
        <p:spPr>
          <a:xfrm>
            <a:off x="2692717" y="-22775"/>
            <a:ext cx="623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err="1"/>
              <a:t>Interfaz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7879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w Open – Third Availability Zone in the AWS Canada (Central) Region | AWS  News Blog">
            <a:extLst>
              <a:ext uri="{FF2B5EF4-FFF2-40B4-BE49-F238E27FC236}">
                <a16:creationId xmlns:a16="http://schemas.microsoft.com/office/drawing/2014/main" id="{37BE2847-61E9-48AA-9207-F9CF5D9FD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8638"/>
            <a:ext cx="1143000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7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Regions and Availability Zones">
            <a:extLst>
              <a:ext uri="{FF2B5EF4-FFF2-40B4-BE49-F238E27FC236}">
                <a16:creationId xmlns:a16="http://schemas.microsoft.com/office/drawing/2014/main" id="{CB941495-3434-4A80-979E-0C7A8523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1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051008-316D-4A08-A173-91637058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038350"/>
            <a:ext cx="11239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954CFD5-75BC-4EE3-97B5-5B483CAAE5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9BCB32-0A78-415B-9FFF-3560A1D7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192"/>
            <a:ext cx="12192000" cy="44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7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954CFD5-75BC-4EE3-97B5-5B483CAAE5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37C548-0529-4D21-B914-573E1733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228"/>
            <a:ext cx="12192000" cy="54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6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CE9B-A190-4B24-9879-BB9033292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8DA17-1CBB-4E6B-867D-171707801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FCF6B-FB90-4565-B69C-8D8C6A12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82" y="454025"/>
            <a:ext cx="98202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E297-1F07-4D7E-9C15-2FFFC5397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9C2E3-3FA9-4D19-89AE-8E884BB3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ow to Script the Backup of Files to Amazon S3 – AWS">
            <a:extLst>
              <a:ext uri="{FF2B5EF4-FFF2-40B4-BE49-F238E27FC236}">
                <a16:creationId xmlns:a16="http://schemas.microsoft.com/office/drawing/2014/main" id="{FA8A2947-FA80-4649-87D8-E11BCF56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947988"/>
            <a:ext cx="47339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0572AE-EC4A-4C7D-858F-557A8400C7DE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245EED-4650-4923-916D-4C16BBA56048}"/>
              </a:ext>
            </a:extLst>
          </p:cNvPr>
          <p:cNvSpPr txBox="1"/>
          <p:nvPr/>
        </p:nvSpPr>
        <p:spPr>
          <a:xfrm>
            <a:off x="2895917" y="5186436"/>
            <a:ext cx="623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SDK</a:t>
            </a:r>
          </a:p>
        </p:txBody>
      </p:sp>
      <p:pic>
        <p:nvPicPr>
          <p:cNvPr id="3078" name="Picture 6" descr="Entrenar y evaluar modelos de AWS DeepRacer utilizando blocs de notas de  SageMaker - AWS DeepRacer">
            <a:extLst>
              <a:ext uri="{FF2B5EF4-FFF2-40B4-BE49-F238E27FC236}">
                <a16:creationId xmlns:a16="http://schemas.microsoft.com/office/drawing/2014/main" id="{D38BF0F2-998A-4418-A4A4-35F332DF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7" y="1113790"/>
            <a:ext cx="9717603" cy="366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E297-1F07-4D7E-9C15-2FFFC5397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9C2E3-3FA9-4D19-89AE-8E884BB3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ow to Script the Backup of Files to Amazon S3 – AWS">
            <a:extLst>
              <a:ext uri="{FF2B5EF4-FFF2-40B4-BE49-F238E27FC236}">
                <a16:creationId xmlns:a16="http://schemas.microsoft.com/office/drawing/2014/main" id="{FA8A2947-FA80-4649-87D8-E11BCF56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947988"/>
            <a:ext cx="47339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0572AE-EC4A-4C7D-858F-557A8400C7DE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An Introduction to the AWS Command Line Tool - Linux.com">
            <a:extLst>
              <a:ext uri="{FF2B5EF4-FFF2-40B4-BE49-F238E27FC236}">
                <a16:creationId xmlns:a16="http://schemas.microsoft.com/office/drawing/2014/main" id="{1ECEBC41-F62F-4D1E-9560-C58E0FCE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60" y="909540"/>
            <a:ext cx="6624955" cy="40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245EED-4650-4923-916D-4C16BBA56048}"/>
              </a:ext>
            </a:extLst>
          </p:cNvPr>
          <p:cNvSpPr txBox="1"/>
          <p:nvPr/>
        </p:nvSpPr>
        <p:spPr>
          <a:xfrm>
            <a:off x="2895917" y="5186436"/>
            <a:ext cx="623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53702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15</Words>
  <Application>Microsoft Office PowerPoint</Application>
  <PresentationFormat>Panorámica</PresentationFormat>
  <Paragraphs>11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AWS– Amazon Web Services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networks– Perceptron</dc:title>
  <dc:creator>Gabriel VT</dc:creator>
  <cp:lastModifiedBy>Alberto Romero Vázquez</cp:lastModifiedBy>
  <cp:revision>18</cp:revision>
  <dcterms:created xsi:type="dcterms:W3CDTF">2020-05-12T19:48:30Z</dcterms:created>
  <dcterms:modified xsi:type="dcterms:W3CDTF">2021-03-06T16:17:13Z</dcterms:modified>
</cp:coreProperties>
</file>