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/>
            <a:r>
              <a:rPr lang="es-ES" sz="52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DD025AD-7A1B-4D51-BD2E-4AC347B7D9DF}" type="slidenum">
              <a:rPr lang="es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‹Nº›</a:t>
            </a:fld>
            <a:endParaRPr lang="es-ES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931423" y="807608"/>
            <a:ext cx="3106621" cy="38845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400" b="0" strike="noStrike" spc="-1" dirty="0">
                <a:solidFill>
                  <a:schemeClr val="bg1">
                    <a:lumMod val="95000"/>
                  </a:schemeClr>
                </a:solidFill>
                <a:uFillTx/>
                <a:latin typeface="Arial"/>
                <a:ea typeface="Arial"/>
              </a:rPr>
              <a:t>¿Qué hemos visto?</a:t>
            </a:r>
            <a:endParaRPr lang="es-ES" sz="14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Data Science Toolkit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Jupyter notebook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Git/Github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Pycharm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Python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Basics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Colecciones (listas, tuplas, diccionarios, sets)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Flujos de control: if/else, for, while, try/except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Funciones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Clases y objetos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Módulos y paquetes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900" i="1" spc="-1" dirty="0" err="1">
                <a:solidFill>
                  <a:schemeClr val="bg1">
                    <a:lumMod val="95000"/>
                  </a:schemeClr>
                </a:solidFill>
                <a:latin typeface="Arial"/>
              </a:rPr>
              <a:t>Computational</a:t>
            </a:r>
            <a:r>
              <a:rPr lang="es-ES" sz="900" i="1" spc="-1" dirty="0">
                <a:solidFill>
                  <a:schemeClr val="bg1">
                    <a:lumMod val="95000"/>
                  </a:schemeClr>
                </a:solidFill>
                <a:latin typeface="Arial"/>
              </a:rPr>
              <a:t> </a:t>
            </a:r>
            <a:r>
              <a:rPr lang="es-ES" sz="900" i="1" spc="-1" dirty="0" err="1">
                <a:solidFill>
                  <a:schemeClr val="bg1">
                    <a:lumMod val="95000"/>
                  </a:schemeClr>
                </a:solidFill>
                <a:latin typeface="Arial"/>
              </a:rPr>
              <a:t>thinking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Otros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SQL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Markdown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4572000" y="807608"/>
            <a:ext cx="4018320" cy="404874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400" b="0" strike="noStrike" spc="-1" dirty="0">
                <a:solidFill>
                  <a:schemeClr val="bg1">
                    <a:lumMod val="95000"/>
                  </a:schemeClr>
                </a:solidFill>
                <a:uFillTx/>
                <a:latin typeface="Arial"/>
                <a:ea typeface="Arial"/>
              </a:rPr>
              <a:t>¿Qué hemos aprendido a hacer?</a:t>
            </a:r>
            <a:endParaRPr lang="es-ES" sz="14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Data Science Toolkit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Git/GitHub: Manejo con la herramienta de control de versiones más utilizada en la empresa.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Trabajar con la suite de Anaconda: Notebooks de Jupyter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Pycharm. Entorno de desarrollo de empresa: scripting, debugging.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Python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Fundamentos de uno de los lenguajes de programación más utilizados en el mundo.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Aprender a crear programas desde 0. Casos de uso del día a día.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Programación orientada a objetos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Otros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Markdown: saber formatear texto en notebooks, githubs, artículos en la web...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B168EA6-5D7A-4302-8177-E6CC65EBB1B4}"/>
              </a:ext>
            </a:extLst>
          </p:cNvPr>
          <p:cNvSpPr/>
          <p:nvPr/>
        </p:nvSpPr>
        <p:spPr>
          <a:xfrm>
            <a:off x="406440" y="251127"/>
            <a:ext cx="3944520" cy="4538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2400" u="sng" spc="-1" dirty="0">
                <a:solidFill>
                  <a:srgbClr val="FFFFFF"/>
                </a:solidFill>
                <a:latin typeface="Arial"/>
              </a:rPr>
              <a:t>RAMP UP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717840" y="340560"/>
            <a:ext cx="3633120" cy="43248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Python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Variables, tipos de datos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Sentencias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if</a:t>
            </a: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/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else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Bucles: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for</a:t>
            </a:r>
            <a:r>
              <a:rPr lang="es-ES" sz="1000" i="1" spc="-1" dirty="0">
                <a:solidFill>
                  <a:srgbClr val="CCCCCC"/>
                </a:solidFill>
                <a:latin typeface="Arial"/>
                <a:ea typeface="Arial"/>
              </a:rPr>
              <a:t>,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  <a:ea typeface="Arial"/>
              </a:rPr>
              <a:t>while</a:t>
            </a:r>
            <a:endParaRPr lang="es-ES" sz="1000" i="1" spc="-1" dirty="0">
              <a:solidFill>
                <a:srgbClr val="CCCCCC"/>
              </a:solidFill>
              <a:latin typeface="Arial"/>
              <a:ea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Try/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Except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Funciones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Clases y objetos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Módulos y paquetes</a:t>
            </a:r>
          </a:p>
        </p:txBody>
      </p:sp>
    </p:spTree>
    <p:extLst>
      <p:ext uri="{BB962C8B-B14F-4D97-AF65-F5344CB8AC3E}">
        <p14:creationId xmlns:p14="http://schemas.microsoft.com/office/powerpoint/2010/main" val="250596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180</Words>
  <Application>Microsoft Office PowerPoint</Application>
  <PresentationFormat>Presentación en pantalla (16:9)</PresentationFormat>
  <Paragraphs>50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Daniel Ortiz</cp:lastModifiedBy>
  <cp:revision>9</cp:revision>
  <dcterms:modified xsi:type="dcterms:W3CDTF">2021-06-27T21:35:05Z</dcterms:modified>
  <dc:language>es-ES</dc:language>
</cp:coreProperties>
</file>