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9a7269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9a7269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9a72699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9a72699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9a7269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59a7269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9a7269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9a7269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59a72699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59a72699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9a72699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9a72699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9a72699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9a7269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012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de Máquina II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172900"/>
            <a:ext cx="76881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Gonzalo Romero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43525" y="56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38" y="1909550"/>
            <a:ext cx="6544525" cy="25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31388" y="1276600"/>
            <a:ext cx="7688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Satisfacción de usuarios de </a:t>
            </a:r>
            <a:r>
              <a:rPr b="1" lang="es" sz="1700"/>
              <a:t>aerolíneas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43525" y="56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Google Cloud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31388" y="1276600"/>
            <a:ext cx="7688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Storage</a:t>
            </a:r>
            <a:endParaRPr b="1" sz="17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5" y="1735300"/>
            <a:ext cx="74961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850" y="3379100"/>
            <a:ext cx="3665000" cy="15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31388" y="3072575"/>
            <a:ext cx="7688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SQL</a:t>
            </a:r>
            <a:endParaRPr b="1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MySQL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150" y="1828675"/>
            <a:ext cx="6791600" cy="20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Grid search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78850"/>
            <a:ext cx="2927750" cy="35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125" y="1797225"/>
            <a:ext cx="4169450" cy="1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7650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MLflow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63" y="1760134"/>
            <a:ext cx="5572125" cy="180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788" y="3964550"/>
            <a:ext cx="55721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337867" y="1375775"/>
            <a:ext cx="2479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Obtener métricas</a:t>
            </a:r>
            <a:endParaRPr b="1" sz="17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391803" y="3505850"/>
            <a:ext cx="34170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Seleccionar mejor modelo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7650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MLflow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100" y="1698000"/>
            <a:ext cx="3827550" cy="29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700" y="1765875"/>
            <a:ext cx="2895600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650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Servir modelo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25" y="1790525"/>
            <a:ext cx="8417151" cy="8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750" y="3252850"/>
            <a:ext cx="5479225" cy="17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2667" y="1245813"/>
            <a:ext cx="2479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Server</a:t>
            </a:r>
            <a:endParaRPr b="1" sz="1700"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82667" y="2708150"/>
            <a:ext cx="2479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Client</a:t>
            </a:r>
            <a:endParaRPr b="1" sz="1700"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460242" y="2751250"/>
            <a:ext cx="24795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/>
              <a:t>Result</a:t>
            </a:r>
            <a:endParaRPr b="1" sz="17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543" y="3209950"/>
            <a:ext cx="2610032" cy="17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