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8133241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8133241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8133241ff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8133241ff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TPA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Hecho por Gonzalo Sepúlveda, Victor Arroyo, Pablo Borderas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Propuesta de trabajo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37" y="1152875"/>
            <a:ext cx="5079825" cy="33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" y="8"/>
            <a:ext cx="155349" cy="2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50" y="1860025"/>
            <a:ext cx="1972238" cy="197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138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Esquema UML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25" y="779348"/>
            <a:ext cx="7526651" cy="42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