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C7B018BB-80A7-4F77-B60F-C8B233D01FF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EEE7283C-3CF3-47DC-8721-378D4A62B22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CF821DB8-F4EB-4A41-A1BA-3FCAFE7338EE}" styleName="">
    <a:tblBg/>
    <a:wholeTbl>
      <a:tcTxStyle b="off" i="off">
        <a:font>
          <a:latin typeface="DIN Condensed"/>
          <a:ea typeface="DIN Condensed"/>
          <a:cs typeface="DIN Condense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838787"/>
          </a:solidFill>
        </a:fill>
      </a:tcStyle>
    </a:band2H>
    <a:firstCol>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a:ea typeface="DIN Condensed"/>
          <a:cs typeface="DIN Condense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Row>
  </a:tblStyle>
  <a:tblStyle styleId="{2708684C-4D16-4618-839F-0558EEFCDFE6}" styleName="">
    <a:tblBg/>
    <a:wholeTbl>
      <a:tcTxStyle b="off"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wholeTbl>
    <a:band2H>
      <a:tcTxStyle b="def" i="def"/>
      <a:tcStyle>
        <a:tcBdr/>
        <a:fill>
          <a:solidFill>
            <a:srgbClr val="FFFFFF"/>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508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254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hape 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104" name="Shape 104"/>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05" name="Shape 105"/>
          <p:cNvSpPr/>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stStyle>
          <a:p>
            <a:pPr/>
            <a:r>
              <a:t>Text</a:t>
            </a:r>
          </a:p>
        </p:txBody>
      </p:sp>
      <p:sp>
        <p:nvSpPr>
          <p:cNvPr id="106" name="Shape 106"/>
          <p:cNvSpPr/>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107" name="Shape 107"/>
          <p:cNvSpPr/>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114" name="Shape 114"/>
          <p:cNvSpPr/>
          <p:nvPr>
            <p:ph type="pic" sz="half" idx="13"/>
          </p:nvPr>
        </p:nvSpPr>
        <p:spPr>
          <a:xfrm>
            <a:off x="6503154" y="0"/>
            <a:ext cx="6502401" cy="4864100"/>
          </a:xfrm>
          <a:prstGeom prst="rect">
            <a:avLst/>
          </a:prstGeom>
        </p:spPr>
        <p:txBody>
          <a:bodyPr lIns="91439" tIns="45719" rIns="91439" bIns="45719" anchor="t">
            <a:noAutofit/>
          </a:bodyPr>
          <a:lstStyle/>
          <a:p>
            <a:pPr/>
          </a:p>
        </p:txBody>
      </p:sp>
      <p:sp>
        <p:nvSpPr>
          <p:cNvPr id="115" name="Shape 115"/>
          <p:cNvSpPr/>
          <p:nvPr>
            <p:ph type="pic" sz="half" idx="14"/>
          </p:nvPr>
        </p:nvSpPr>
        <p:spPr>
          <a:xfrm>
            <a:off x="6502400" y="4902200"/>
            <a:ext cx="6502400" cy="4864100"/>
          </a:xfrm>
          <a:prstGeom prst="rect">
            <a:avLst/>
          </a:prstGeom>
        </p:spPr>
        <p:txBody>
          <a:bodyPr lIns="91439" tIns="45719" rIns="91439" bIns="45719" anchor="t">
            <a:noAutofit/>
          </a:bodyPr>
          <a:lstStyle/>
          <a:p>
            <a:pPr/>
          </a:p>
        </p:txBody>
      </p:sp>
      <p:sp>
        <p:nvSpPr>
          <p:cNvPr id="116" name="Shape 116"/>
          <p:cNvSpPr/>
          <p:nvPr>
            <p:ph type="pic" idx="15"/>
          </p:nvPr>
        </p:nvSpPr>
        <p:spPr>
          <a:xfrm>
            <a:off x="0" y="0"/>
            <a:ext cx="6468534" cy="9753600"/>
          </a:xfrm>
          <a:prstGeom prst="rect">
            <a:avLst/>
          </a:prstGeom>
        </p:spPr>
        <p:txBody>
          <a:bodyPr lIns="91439" tIns="45719" rIns="91439" bIns="45719" anchor="t">
            <a:noAutofit/>
          </a:bodyPr>
          <a:lstStyle/>
          <a:p>
            <a:pPr/>
          </a:p>
        </p:txBody>
      </p:sp>
      <p:sp>
        <p:nvSpPr>
          <p:cNvPr id="117" name="Shape 117"/>
          <p:cNvSpPr/>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24" name="Shape 124"/>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25" name="Shape 125"/>
          <p:cNvSpPr/>
          <p:nvPr/>
        </p:nvSpPr>
        <p:spPr>
          <a:xfrm>
            <a:off x="469900" y="2362200"/>
            <a:ext cx="12065001" cy="5229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defRPr>
            </a:pPr>
          </a:p>
        </p:txBody>
      </p:sp>
      <p:sp>
        <p:nvSpPr>
          <p:cNvPr id="126" name="Shape 126"/>
          <p:cNvSpPr/>
          <p:nvPr>
            <p:ph type="body" sz="quarter" idx="1"/>
          </p:nvPr>
        </p:nvSpPr>
        <p:spPr>
          <a:xfrm>
            <a:off x="889000" y="2908300"/>
            <a:ext cx="11226800" cy="1297945"/>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stStyle>
          <a:p>
            <a:pPr/>
            <a:r>
              <a:t>Type a quote here.</a:t>
            </a:r>
          </a:p>
        </p:txBody>
      </p:sp>
      <p:sp>
        <p:nvSpPr>
          <p:cNvPr id="127" name="Shape 127"/>
          <p:cNvSpPr/>
          <p:nvPr>
            <p:ph type="body" sz="quarter" idx="13"/>
          </p:nvPr>
        </p:nvSpPr>
        <p:spPr>
          <a:xfrm>
            <a:off x="406400" y="7789333"/>
            <a:ext cx="12192000" cy="863605"/>
          </a:xfrm>
          <a:prstGeom prst="rect">
            <a:avLst/>
          </a:prstGeom>
        </p:spPr>
        <p:txBody>
          <a:bodyPr anchor="t"/>
          <a:lstStyle/>
          <a:p>
            <a:pPr algn="r" defTabSz="578358">
              <a:spcBef>
                <a:spcPts val="0"/>
              </a:spcBef>
              <a:defRPr cap="none" sz="5940">
                <a:solidFill>
                  <a:srgbClr val="838787"/>
                </a:solidFill>
                <a:latin typeface="DIN Condensed"/>
                <a:ea typeface="DIN Condensed"/>
                <a:cs typeface="DIN Condensed"/>
                <a:sym typeface="DIN Condensed"/>
              </a:defRPr>
            </a:pPr>
          </a:p>
        </p:txBody>
      </p:sp>
      <p:sp>
        <p:nvSpPr>
          <p:cNvPr id="128" name="Shape 128"/>
          <p:cNvSpPr/>
          <p:nvPr>
            <p:ph type="body" sz="quarter" idx="14"/>
          </p:nvPr>
        </p:nvSpPr>
        <p:spPr>
          <a:xfrm>
            <a:off x="406400" y="457200"/>
            <a:ext cx="11176000" cy="457200"/>
          </a:xfrm>
          <a:prstGeom prst="rect">
            <a:avLst/>
          </a:prstGeom>
        </p:spPr>
        <p:txBody>
          <a:bodyPr/>
          <a:lstStyle/>
          <a:p>
            <a:pPr defTabSz="457200">
              <a:spcBef>
                <a:spcPts val="0"/>
              </a:spcBef>
              <a:defRPr spc="100" sz="2400">
                <a:solidFill>
                  <a:srgbClr val="838787"/>
                </a:solidFill>
              </a:defRPr>
            </a:pPr>
          </a:p>
        </p:txBody>
      </p:sp>
      <p:sp>
        <p:nvSpPr>
          <p:cNvPr id="129" name="Shape 129"/>
          <p:cNvSpPr/>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6" name="Shape 136"/>
          <p:cNvSpPr/>
          <p:nvPr>
            <p:ph type="body" sz="quarter" idx="1"/>
          </p:nvPr>
        </p:nvSpPr>
        <p:spPr>
          <a:xfrm>
            <a:off x="5892800" y="2641600"/>
            <a:ext cx="6705600" cy="2501900"/>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stStyle>
          <a:p>
            <a:pPr/>
            <a:r>
              <a:t>Type a quote here.</a:t>
            </a:r>
          </a:p>
        </p:txBody>
      </p:sp>
      <p:sp>
        <p:nvSpPr>
          <p:cNvPr id="137" name="Shape 137"/>
          <p:cNvSpPr/>
          <p:nvPr>
            <p:ph type="pic" idx="13"/>
          </p:nvPr>
        </p:nvSpPr>
        <p:spPr>
          <a:xfrm>
            <a:off x="0" y="0"/>
            <a:ext cx="5486400" cy="9753600"/>
          </a:xfrm>
          <a:prstGeom prst="rect">
            <a:avLst/>
          </a:prstGeom>
        </p:spPr>
        <p:txBody>
          <a:bodyPr lIns="91439" tIns="45719" rIns="91439" bIns="45719" anchor="t">
            <a:noAutofit/>
          </a:bodyPr>
          <a:lstStyle/>
          <a:p>
            <a:pPr/>
          </a:p>
        </p:txBody>
      </p:sp>
      <p:sp>
        <p:nvSpPr>
          <p:cNvPr id="138" name="Shape 138"/>
          <p:cNvSpPr/>
          <p:nvPr>
            <p:ph type="body" sz="quarter" idx="14"/>
          </p:nvPr>
        </p:nvSpPr>
        <p:spPr>
          <a:xfrm>
            <a:off x="5892800" y="7789333"/>
            <a:ext cx="6705600" cy="863605"/>
          </a:xfrm>
          <a:prstGeom prst="rect">
            <a:avLst/>
          </a:prstGeom>
        </p:spPr>
        <p:txBody>
          <a:bodyPr anchor="ctr"/>
          <a:lstStyle/>
          <a:p>
            <a:pPr defTabSz="452627">
              <a:lnSpc>
                <a:spcPct val="100000"/>
              </a:lnSpc>
              <a:spcBef>
                <a:spcPts val="0"/>
              </a:spcBef>
              <a:defRPr cap="none" sz="5940">
                <a:solidFill>
                  <a:srgbClr val="232323"/>
                </a:solidFill>
                <a:latin typeface="DIN Condensed"/>
                <a:ea typeface="DIN Condensed"/>
                <a:cs typeface="DIN Condensed"/>
                <a:sym typeface="DIN Condensed"/>
              </a:defRPr>
            </a:pPr>
          </a:p>
        </p:txBody>
      </p:sp>
      <p:sp>
        <p:nvSpPr>
          <p:cNvPr id="139" name="Shape 139"/>
          <p:cNvSpPr/>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46" name="Shape 146"/>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47" name="Shape 147"/>
          <p:cNvSpPr/>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54" name="Shape 154"/>
          <p:cNvSpPr/>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bg>
      <p:bgPr>
        <a:solidFill>
          <a:srgbClr val="FFFFFF"/>
        </a:solidFill>
      </p:bgPr>
    </p:bg>
    <p:spTree>
      <p:nvGrpSpPr>
        <p:cNvPr id="1" name=""/>
        <p:cNvGrpSpPr/>
        <p:nvPr/>
      </p:nvGrpSpPr>
      <p:grpSpPr>
        <a:xfrm>
          <a:off x="0" y="0"/>
          <a:ext cx="0" cy="0"/>
          <a:chOff x="0" y="0"/>
          <a:chExt cx="0" cy="0"/>
        </a:xfrm>
      </p:grpSpPr>
      <p:sp>
        <p:nvSpPr>
          <p:cNvPr id="161" name="Shape 161"/>
          <p:cNvSpPr/>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1" name="Shape 21"/>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22" name="Shape 22"/>
          <p:cNvSpPr/>
          <p:nvPr>
            <p:ph type="body" sz="quarter" idx="1"/>
          </p:nvPr>
        </p:nvSpPr>
        <p:spPr>
          <a:xfrm>
            <a:off x="406400" y="6140894"/>
            <a:ext cx="12192000" cy="264"/>
          </a:xfrm>
          <a:prstGeom prst="rect">
            <a:avLst/>
          </a:prstGeom>
          <a:ln w="38100">
            <a:solidFill>
              <a:srgbClr val="A6AAA9"/>
            </a:solidFill>
          </a:ln>
        </p:spPr>
        <p:txBody>
          <a:bodyPr anchor="ctr"/>
          <a:lstStyle>
            <a:lvl1pPr marL="444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1pPr>
          </a:lstStyle>
          <a:p>
            <a:pPr/>
            <a:r>
              <a:t>Click to add text</a:t>
            </a:r>
          </a:p>
        </p:txBody>
      </p:sp>
      <p:sp>
        <p:nvSpPr>
          <p:cNvPr id="23" name="Shape 23"/>
          <p:cNvSpPr/>
          <p:nvPr>
            <p:ph type="title"/>
          </p:nvPr>
        </p:nvSpPr>
        <p:spPr>
          <a:prstGeom prst="rect">
            <a:avLst/>
          </a:prstGeom>
        </p:spPr>
        <p:txBody>
          <a:bodyPr/>
          <a:lstStyle/>
          <a:p>
            <a:pPr/>
            <a:r>
              <a:t>Title Text</a:t>
            </a:r>
          </a:p>
        </p:txBody>
      </p:sp>
      <p:sp>
        <p:nvSpPr>
          <p:cNvPr id="24" name="Shape 24"/>
          <p:cNvSpPr/>
          <p:nvPr>
            <p:ph type="body" sz="quarter" idx="14"/>
          </p:nvPr>
        </p:nvSpPr>
        <p:spPr>
          <a:prstGeom prst="rect">
            <a:avLst/>
          </a:prstGeom>
        </p:spPr>
        <p:txBody>
          <a:bodyPr/>
          <a:lstStyle/>
          <a:p>
            <a:pP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a:r>
              <a:t>Title Text</a:t>
            </a:r>
          </a:p>
        </p:txBody>
      </p:sp>
      <p:sp>
        <p:nvSpPr>
          <p:cNvPr id="33" name="Shape 33"/>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hape 34"/>
          <p:cNvSpPr/>
          <p:nvPr>
            <p:ph type="sldNum" sz="quarter" idx="2"/>
          </p:nvPr>
        </p:nvSpPr>
        <p:spPr>
          <a:xfrm>
            <a:off x="12161861" y="4191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41" name="Shape 41"/>
          <p:cNvSpPr/>
          <p:nvPr>
            <p:ph type="title"/>
          </p:nvPr>
        </p:nvSpPr>
        <p:spPr>
          <a:xfrm>
            <a:off x="406400" y="4038600"/>
            <a:ext cx="12192000" cy="4521200"/>
          </a:xfrm>
          <a:prstGeom prst="rect">
            <a:avLst/>
          </a:prstGeom>
        </p:spPr>
        <p:txBody>
          <a:bodyPr/>
          <a:lstStyle/>
          <a:p>
            <a:pPr/>
            <a:r>
              <a:t>Title Text</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9" name="Shape 49"/>
          <p:cNvSpPr/>
          <p:nvPr/>
        </p:nvSpPr>
        <p:spPr>
          <a:xfrm flipV="1">
            <a:off x="5892800" y="6141011"/>
            <a:ext cx="6705601" cy="146"/>
          </a:xfrm>
          <a:prstGeom prst="line">
            <a:avLst/>
          </a:prstGeom>
          <a:ln w="38100">
            <a:solidFill>
              <a:srgbClr val="A6AAA9"/>
            </a:solidFill>
            <a:miter lim="400000"/>
          </a:ln>
        </p:spPr>
        <p:txBody>
          <a:bodyPr lIns="45718" tIns="45718" rIns="45718" bIns="45718"/>
          <a:lstStyle/>
          <a:p>
            <a:pPr>
              <a:defRPr>
                <a:solidFill>
                  <a:srgbClr val="838787"/>
                </a:solidFill>
              </a:defRPr>
            </a:pPr>
          </a:p>
        </p:txBody>
      </p:sp>
      <p:sp>
        <p:nvSpPr>
          <p:cNvPr id="50" name="Shape 50"/>
          <p:cNvSpPr/>
          <p:nvPr>
            <p:ph type="pic" idx="13"/>
          </p:nvPr>
        </p:nvSpPr>
        <p:spPr>
          <a:xfrm>
            <a:off x="0" y="0"/>
            <a:ext cx="5486400" cy="9753600"/>
          </a:xfrm>
          <a:prstGeom prst="rect">
            <a:avLst/>
          </a:prstGeom>
        </p:spPr>
        <p:txBody>
          <a:bodyPr lIns="91439" tIns="45719" rIns="91439" bIns="45719" anchor="t">
            <a:noAutofit/>
          </a:bodyPr>
          <a:lstStyle/>
          <a:p>
            <a:pPr/>
          </a:p>
        </p:txBody>
      </p:sp>
      <p:sp>
        <p:nvSpPr>
          <p:cNvPr id="51" name="Shape 51"/>
          <p:cNvSpPr/>
          <p:nvPr>
            <p:ph type="title"/>
          </p:nvPr>
        </p:nvSpPr>
        <p:spPr>
          <a:xfrm>
            <a:off x="5892800" y="6426200"/>
            <a:ext cx="6705600" cy="2705100"/>
          </a:xfrm>
          <a:prstGeom prst="rect">
            <a:avLst/>
          </a:prstGeom>
        </p:spPr>
        <p:txBody>
          <a:bodyPr/>
          <a:lstStyle/>
          <a:p>
            <a:pPr/>
            <a:r>
              <a:t>Title Text</a:t>
            </a:r>
          </a:p>
        </p:txBody>
      </p:sp>
      <p:sp>
        <p:nvSpPr>
          <p:cNvPr id="52" name="Shape 52"/>
          <p:cNvSpPr/>
          <p:nvPr>
            <p:ph type="body" sz="quarter" idx="1"/>
          </p:nvPr>
        </p:nvSpPr>
        <p:spPr>
          <a:xfrm>
            <a:off x="5892800" y="4267200"/>
            <a:ext cx="6705600" cy="1803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 Top">
    <p:bg>
      <p:bgPr>
        <a:solidFill>
          <a:srgbClr val="FFFFFF"/>
        </a:solidFill>
      </p:bgPr>
    </p:bg>
    <p:spTree>
      <p:nvGrpSpPr>
        <p:cNvPr id="1" name=""/>
        <p:cNvGrpSpPr/>
        <p:nvPr/>
      </p:nvGrpSpPr>
      <p:grpSpPr>
        <a:xfrm>
          <a:off x="0" y="0"/>
          <a:ext cx="0" cy="0"/>
          <a:chOff x="0" y="0"/>
          <a:chExt cx="0" cy="0"/>
        </a:xfrm>
      </p:grpSpPr>
      <p:sp>
        <p:nvSpPr>
          <p:cNvPr id="60" name="Shape 60"/>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61" name="Shape 61"/>
          <p:cNvSpPr/>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stStyle>
          <a:p>
            <a:pPr/>
            <a:r>
              <a:t>Text</a:t>
            </a:r>
          </a:p>
        </p:txBody>
      </p:sp>
      <p:sp>
        <p:nvSpPr>
          <p:cNvPr id="62" name="Shape 62"/>
          <p:cNvSpPr/>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63" name="Shape 63"/>
          <p:cNvSpPr/>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70" name="Shape 70"/>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71" name="Shape 71"/>
          <p:cNvSpPr/>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stStyle>
          <a:p>
            <a:pPr/>
            <a:r>
              <a:t>Text</a:t>
            </a:r>
          </a:p>
        </p:txBody>
      </p:sp>
      <p:sp>
        <p:nvSpPr>
          <p:cNvPr id="72" name="Shape 72"/>
          <p:cNvSpPr/>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73" name="Shape 73"/>
          <p:cNvSpPr/>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74" name="Shape 74"/>
          <p:cNvSpPr/>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Alt">
    <p:bg>
      <p:bgPr>
        <a:solidFill>
          <a:srgbClr val="FFFFFF"/>
        </a:solidFill>
      </p:bgPr>
    </p:bg>
    <p:spTree>
      <p:nvGrpSpPr>
        <p:cNvPr id="1" name=""/>
        <p:cNvGrpSpPr/>
        <p:nvPr/>
      </p:nvGrpSpPr>
      <p:grpSpPr>
        <a:xfrm>
          <a:off x="0" y="0"/>
          <a:ext cx="0" cy="0"/>
          <a:chOff x="0" y="0"/>
          <a:chExt cx="0" cy="0"/>
        </a:xfrm>
      </p:grpSpPr>
      <p:sp>
        <p:nvSpPr>
          <p:cNvPr id="81" name="Shape 81"/>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82" name="Shape 82"/>
          <p:cNvSpPr/>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stStyle>
          <a:p>
            <a:pPr/>
            <a:r>
              <a:t>Text</a:t>
            </a:r>
          </a:p>
        </p:txBody>
      </p:sp>
      <p:sp>
        <p:nvSpPr>
          <p:cNvPr id="83" name="Shape 83"/>
          <p:cNvSpPr/>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84" name="Shape 84"/>
          <p:cNvSpPr/>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85" name="Shape 85"/>
          <p:cNvSpPr/>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92" name="Shape 92"/>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93" name="Shape 93"/>
          <p:cNvSpPr/>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stStyle>
          <a:p>
            <a:pPr/>
            <a:r>
              <a:t>Text</a:t>
            </a:r>
          </a:p>
        </p:txBody>
      </p:sp>
      <p:sp>
        <p:nvSpPr>
          <p:cNvPr id="94" name="Shape 94"/>
          <p:cNvSpPr/>
          <p:nvPr>
            <p:ph type="pic" sz="half" idx="13"/>
          </p:nvPr>
        </p:nvSpPr>
        <p:spPr>
          <a:xfrm>
            <a:off x="7112000" y="1536700"/>
            <a:ext cx="5486400" cy="7797800"/>
          </a:xfrm>
          <a:prstGeom prst="rect">
            <a:avLst/>
          </a:prstGeom>
        </p:spPr>
        <p:txBody>
          <a:bodyPr lIns="91439" tIns="45719" rIns="91439" bIns="45719" anchor="t">
            <a:noAutofit/>
          </a:bodyPr>
          <a:lstStyle/>
          <a:p>
            <a:pPr/>
          </a:p>
        </p:txBody>
      </p:sp>
      <p:sp>
        <p:nvSpPr>
          <p:cNvPr id="95" name="Shape 95"/>
          <p:cNvSpPr/>
          <p:nvPr>
            <p:ph type="title"/>
          </p:nvPr>
        </p:nvSpPr>
        <p:spPr>
          <a:xfrm>
            <a:off x="406400" y="1536700"/>
            <a:ext cx="6299200" cy="723900"/>
          </a:xfrm>
          <a:prstGeom prst="rect">
            <a:avLst/>
          </a:prstGeom>
        </p:spPr>
        <p:txBody>
          <a:bodyPr/>
          <a:lstStyle>
            <a:lvl1pPr>
              <a:spcBef>
                <a:spcPts val="2800"/>
              </a:spcBef>
              <a:defRPr sz="6000"/>
            </a:lvl1pPr>
          </a:lstStyle>
          <a:p>
            <a:pPr/>
            <a:r>
              <a:t>Title Text</a:t>
            </a:r>
          </a:p>
        </p:txBody>
      </p:sp>
      <p:sp>
        <p:nvSpPr>
          <p:cNvPr id="96" name="Shape 96"/>
          <p:cNvSpPr/>
          <p:nvPr>
            <p:ph type="body" sz="half" idx="14"/>
          </p:nvPr>
        </p:nvSpPr>
        <p:spPr>
          <a:xfrm>
            <a:off x="406400" y="2743200"/>
            <a:ext cx="62992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p>
        </p:txBody>
      </p:sp>
      <p:sp>
        <p:nvSpPr>
          <p:cNvPr id="97" name="Shape 97"/>
          <p:cNvSpPr/>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p:bgPr>
    </p:bg>
    <p:spTree>
      <p:nvGrpSpPr>
        <p:cNvPr id="1" name=""/>
        <p:cNvGrpSpPr/>
        <p:nvPr/>
      </p:nvGrpSpPr>
      <p:grpSpPr>
        <a:xfrm>
          <a:off x="0" y="0"/>
          <a:ext cx="0" cy="0"/>
          <a:chOff x="0" y="0"/>
          <a:chExt cx="0" cy="0"/>
        </a:xfrm>
      </p:grpSpPr>
      <p:sp>
        <p:nvSpPr>
          <p:cNvPr id="2" name="Shape 2"/>
          <p:cNvSpPr/>
          <p:nvPr/>
        </p:nvSpPr>
        <p:spPr>
          <a:xfrm flipV="1">
            <a:off x="406400" y="6140894"/>
            <a:ext cx="12192001" cy="264"/>
          </a:xfrm>
          <a:prstGeom prst="line">
            <a:avLst/>
          </a:prstGeom>
          <a:ln w="38100">
            <a:solidFill>
              <a:srgbClr val="A6AAA9"/>
            </a:solidFill>
            <a:miter lim="400000"/>
          </a:ln>
        </p:spPr>
        <p:txBody>
          <a:bodyPr lIns="45718" tIns="45718" rIns="45718" bIns="45718"/>
          <a:lstStyle/>
          <a:p>
            <a:pPr>
              <a:defRPr>
                <a:solidFill>
                  <a:srgbClr val="838787"/>
                </a:solidFill>
              </a:defRPr>
            </a:pPr>
          </a:p>
        </p:txBody>
      </p:sp>
      <p:sp>
        <p:nvSpPr>
          <p:cNvPr id="3" name="Shape 3"/>
          <p:cNvSpPr/>
          <p:nvPr>
            <p:ph type="title"/>
          </p:nvPr>
        </p:nvSpPr>
        <p:spPr>
          <a:xfrm>
            <a:off x="406400" y="6426200"/>
            <a:ext cx="12192000" cy="270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406400" y="4267200"/>
            <a:ext cx="12192000" cy="1803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19444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1pPr>
      <a:lvl2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2pPr>
      <a:lvl3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3pPr>
      <a:lvl4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4pPr>
      <a:lvl5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5pPr>
      <a:lvl6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6pPr>
      <a:lvl7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7pPr>
      <a:lvl8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8pPr>
      <a:lvl9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9pPr>
    </p:titleStyle>
    <p:bodyStyle>
      <a:lvl1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1pPr>
      <a:lvl2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2pPr>
      <a:lvl3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3pPr>
      <a:lvl4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4pPr>
      <a:lvl5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5pPr>
      <a:lvl6pPr marL="29284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6pPr>
      <a:lvl7pPr marL="33729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7pPr>
      <a:lvl8pPr marL="38174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8pPr>
      <a:lvl9pPr marL="42619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9pPr>
    </p:bodyStyle>
    <p:otherStyle>
      <a:lvl1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cs.umd.edu/class/fall2002/cmsc214/Tutorial/makefile.html" TargetMode="External"/><Relationship Id="rId3" Type="http://schemas.openxmlformats.org/officeDocument/2006/relationships/hyperlink" Target="http://docencia.ac.upc.edu/FIB/USO/Bibliografia/unix-c-libraries.html" TargetMode="External"/><Relationship Id="rId4" Type="http://schemas.openxmlformats.org/officeDocument/2006/relationships/hyperlink" Target="http://stackoverflow.com/questions/3322911/what-do-linkers-do" TargetMode="External"/><Relationship Id="rId5" Type="http://schemas.openxmlformats.org/officeDocument/2006/relationships/hyperlink" Target="http://www.rapidtables.com/code/linux/gcc/gcc-l.htm" TargetMode="External"/><Relationship Id="rId6" Type="http://schemas.openxmlformats.org/officeDocument/2006/relationships/hyperlink" Target="https://en.wikipedia.org/wiki/Makefile"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ctrTitle"/>
          </p:nvPr>
        </p:nvSpPr>
        <p:spPr>
          <a:prstGeom prst="rect">
            <a:avLst/>
          </a:prstGeom>
        </p:spPr>
        <p:txBody>
          <a:bodyPr/>
          <a:lstStyle/>
          <a:p>
            <a:pPr/>
            <a:r>
              <a:t>Makefiles</a:t>
            </a:r>
          </a:p>
        </p:txBody>
      </p:sp>
      <p:sp>
        <p:nvSpPr>
          <p:cNvPr id="171" name="Shape 171"/>
          <p:cNvSpPr/>
          <p:nvPr>
            <p:ph type="subTitle" sz="quarter" idx="1"/>
          </p:nvPr>
        </p:nvSpPr>
        <p:spPr>
          <a:prstGeom prst="rect">
            <a:avLst/>
          </a:prstGeom>
        </p:spPr>
        <p:txBody>
          <a:bodyPr/>
          <a:lstStyle/>
          <a:p>
            <a:pPr>
              <a:defRPr sz="5300"/>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body" sz="quarter" idx="1"/>
          </p:nvPr>
        </p:nvSpPr>
        <p:spPr>
          <a:prstGeom prst="rect">
            <a:avLst/>
          </a:prstGeom>
        </p:spPr>
        <p:txBody>
          <a:bodyPr/>
          <a:lstStyle>
            <a:lvl1pPr>
              <a:defRPr spc="100"/>
            </a:lvl1pPr>
          </a:lstStyle>
          <a:p>
            <a:pPr/>
            <a:r>
              <a:t>Text</a:t>
            </a:r>
          </a:p>
        </p:txBody>
      </p:sp>
      <p:sp>
        <p:nvSpPr>
          <p:cNvPr id="206" name="Shape 206"/>
          <p:cNvSpPr/>
          <p:nvPr>
            <p:ph type="title"/>
          </p:nvPr>
        </p:nvSpPr>
        <p:spPr>
          <a:prstGeom prst="rect">
            <a:avLst/>
          </a:prstGeom>
        </p:spPr>
        <p:txBody>
          <a:bodyPr/>
          <a:lstStyle>
            <a:lvl1pPr defTabSz="467359">
              <a:spcBef>
                <a:spcPts val="2200"/>
              </a:spcBef>
              <a:defRPr sz="4800"/>
            </a:lvl1pPr>
          </a:lstStyle>
          <a:p>
            <a:pPr/>
            <a:r>
              <a:t>Libraries</a:t>
            </a:r>
          </a:p>
        </p:txBody>
      </p:sp>
      <p:sp>
        <p:nvSpPr>
          <p:cNvPr id="207" name="Shape 207"/>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A library is a file containing several object files, that can be used as a single entity in a linking phase of a program. Normally the library is indexed, so it is easy to find symbols (functions, variables and so on) in them.</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Static libraries are just collections of object files that are linked into the program during the linking phase of compilation, and are not relevant during runtime.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body" sz="quarter" idx="1"/>
          </p:nvPr>
        </p:nvSpPr>
        <p:spPr>
          <a:prstGeom prst="rect">
            <a:avLst/>
          </a:prstGeom>
        </p:spPr>
        <p:txBody>
          <a:bodyPr/>
          <a:lstStyle>
            <a:lvl1pPr>
              <a:defRPr spc="100"/>
            </a:lvl1pPr>
          </a:lstStyle>
          <a:p>
            <a:pPr/>
            <a:r>
              <a:t>Text</a:t>
            </a:r>
          </a:p>
        </p:txBody>
      </p:sp>
      <p:sp>
        <p:nvSpPr>
          <p:cNvPr id="210" name="Shape 210"/>
          <p:cNvSpPr/>
          <p:nvPr>
            <p:ph type="title"/>
          </p:nvPr>
        </p:nvSpPr>
        <p:spPr>
          <a:prstGeom prst="rect">
            <a:avLst/>
          </a:prstGeom>
        </p:spPr>
        <p:txBody>
          <a:bodyPr/>
          <a:lstStyle>
            <a:lvl1pPr defTabSz="467359">
              <a:spcBef>
                <a:spcPts val="2200"/>
              </a:spcBef>
              <a:defRPr sz="4800"/>
            </a:lvl1pPr>
          </a:lstStyle>
          <a:p>
            <a:pPr/>
            <a:r>
              <a:t>AR and ranlib</a:t>
            </a:r>
          </a:p>
        </p:txBody>
      </p:sp>
      <p:sp>
        <p:nvSpPr>
          <p:cNvPr id="211" name="Shape 211"/>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280033" indent="-280033" defTabSz="368045">
              <a:lnSpc>
                <a:spcPct val="100000"/>
              </a:lnSpc>
              <a:spcBef>
                <a:spcPts val="1700"/>
              </a:spcBef>
              <a:buClr>
                <a:schemeClr val="accent1"/>
              </a:buClr>
              <a:buSzPct val="104999"/>
              <a:buFont typeface="Avenir Next"/>
              <a:buChar char="▸"/>
              <a:defRPr cap="none" sz="2100">
                <a:solidFill>
                  <a:srgbClr val="838787"/>
                </a:solidFill>
                <a:latin typeface="Avenir Next Medium"/>
                <a:ea typeface="Avenir Next Medium"/>
                <a:cs typeface="Avenir Next Medium"/>
                <a:sym typeface="Avenir Next Medium"/>
              </a:defRPr>
            </a:pPr>
            <a:r>
              <a:t>The basic tool used to create static libraries is a program called 'ar', for 'archiver'. </a:t>
            </a:r>
          </a:p>
          <a:p>
            <a:pPr lvl="1" marL="560069" indent="-280033" defTabSz="368045">
              <a:lnSpc>
                <a:spcPct val="100000"/>
              </a:lnSpc>
              <a:spcBef>
                <a:spcPts val="1700"/>
              </a:spcBef>
              <a:buClr>
                <a:schemeClr val="accent1"/>
              </a:buClr>
              <a:buSzPct val="104999"/>
              <a:buFont typeface="Avenir Next"/>
              <a:buChar char="▸"/>
              <a:defRPr cap="none" sz="1700">
                <a:solidFill>
                  <a:srgbClr val="838787"/>
                </a:solidFill>
                <a:latin typeface="Avenir Next Medium"/>
                <a:ea typeface="Avenir Next Medium"/>
                <a:cs typeface="Avenir Next Medium"/>
                <a:sym typeface="Avenir Next Medium"/>
              </a:defRPr>
            </a:pPr>
            <a:r>
              <a:t>ar rc libutil.a util_file.o util_net.o util_math.o </a:t>
            </a:r>
          </a:p>
          <a:p>
            <a:pPr lvl="1" marL="560069" indent="-280033" defTabSz="368045">
              <a:lnSpc>
                <a:spcPct val="100000"/>
              </a:lnSpc>
              <a:spcBef>
                <a:spcPts val="1700"/>
              </a:spcBef>
              <a:buClr>
                <a:schemeClr val="accent1"/>
              </a:buClr>
              <a:buSzPct val="104999"/>
              <a:buFont typeface="Avenir Next"/>
              <a:buChar char="▸"/>
              <a:defRPr cap="none" sz="1700">
                <a:solidFill>
                  <a:srgbClr val="838787"/>
                </a:solidFill>
                <a:latin typeface="Avenir Next Medium"/>
                <a:ea typeface="Avenir Next Medium"/>
                <a:cs typeface="Avenir Next Medium"/>
                <a:sym typeface="Avenir Next Medium"/>
              </a:defRPr>
            </a:pPr>
            <a:r>
              <a:t>Creates a static library named 'libutil.a' with object files "util_file.o", "util_net.o" and "util_math.o" in it.                                                                              'c' flag: create the library if it doesn't exist.                      </a:t>
            </a:r>
            <a:br/>
            <a:r>
              <a:t>'r' flag: replace older object files in the library with the new object files.</a:t>
            </a:r>
          </a:p>
          <a:p>
            <a:pPr marL="280033" indent="-280033" defTabSz="368045">
              <a:lnSpc>
                <a:spcPct val="100000"/>
              </a:lnSpc>
              <a:spcBef>
                <a:spcPts val="1700"/>
              </a:spcBef>
              <a:buClr>
                <a:schemeClr val="accent1"/>
              </a:buClr>
              <a:buSzPct val="104999"/>
              <a:buFont typeface="Avenir Next"/>
              <a:buChar char="▸"/>
              <a:defRPr cap="none" sz="2100">
                <a:solidFill>
                  <a:srgbClr val="838787"/>
                </a:solidFill>
                <a:latin typeface="Avenir Next Medium"/>
                <a:ea typeface="Avenir Next Medium"/>
                <a:cs typeface="Avenir Next Medium"/>
                <a:sym typeface="Avenir Next Medium"/>
              </a:defRPr>
            </a:pPr>
            <a:r>
              <a:t>After an archive is created, or modified, there is a need to index it to speed up symbol-lookup inside the library.</a:t>
            </a:r>
          </a:p>
          <a:p>
            <a:pPr lvl="1" marL="560069" indent="-280033" defTabSz="368045">
              <a:lnSpc>
                <a:spcPct val="100000"/>
              </a:lnSpc>
              <a:spcBef>
                <a:spcPts val="1700"/>
              </a:spcBef>
              <a:buClr>
                <a:schemeClr val="accent1"/>
              </a:buClr>
              <a:buSzPct val="104999"/>
              <a:buFont typeface="Avenir Next"/>
              <a:buChar char="▸"/>
              <a:defRPr cap="none" sz="1700">
                <a:solidFill>
                  <a:srgbClr val="838787"/>
                </a:solidFill>
                <a:latin typeface="Avenir Next Medium"/>
                <a:ea typeface="Avenir Next Medium"/>
                <a:cs typeface="Avenir Next Medium"/>
                <a:sym typeface="Avenir Next Medium"/>
              </a:defRPr>
            </a:pPr>
            <a:r>
              <a:t>ranlib libutil.a </a:t>
            </a:r>
          </a:p>
          <a:p>
            <a:pPr marL="280033" indent="-280033" defTabSz="368045">
              <a:lnSpc>
                <a:spcPct val="100000"/>
              </a:lnSpc>
              <a:spcBef>
                <a:spcPts val="1700"/>
              </a:spcBef>
              <a:buClr>
                <a:schemeClr val="accent1"/>
              </a:buClr>
              <a:buSzPct val="104999"/>
              <a:buFont typeface="Avenir Next"/>
              <a:buChar char="▸"/>
              <a:defRPr cap="none" sz="2100">
                <a:solidFill>
                  <a:srgbClr val="838787"/>
                </a:solidFill>
                <a:latin typeface="Avenir Next Medium"/>
                <a:ea typeface="Avenir Next Medium"/>
                <a:cs typeface="Avenir Next Medium"/>
                <a:sym typeface="Avenir Next Medium"/>
              </a:defRPr>
            </a:pPr>
            <a:r>
              <a:t>Using the library</a:t>
            </a:r>
          </a:p>
          <a:p>
            <a:pPr lvl="1" marL="560069" indent="-280033" defTabSz="368045">
              <a:lnSpc>
                <a:spcPct val="100000"/>
              </a:lnSpc>
              <a:spcBef>
                <a:spcPts val="1700"/>
              </a:spcBef>
              <a:buClr>
                <a:schemeClr val="accent1"/>
              </a:buClr>
              <a:buSzPct val="104999"/>
              <a:buFont typeface="Avenir Next"/>
              <a:buChar char="▸"/>
              <a:defRPr cap="none" sz="1700">
                <a:solidFill>
                  <a:srgbClr val="838787"/>
                </a:solidFill>
                <a:latin typeface="Avenir Next Medium"/>
                <a:ea typeface="Avenir Next Medium"/>
                <a:cs typeface="Avenir Next Medium"/>
                <a:sym typeface="Avenir Next Medium"/>
              </a:defRPr>
            </a:pPr>
            <a:r>
              <a:t>cc main.o -L. -lutil -o prog </a:t>
            </a:r>
          </a:p>
          <a:p>
            <a:pPr lvl="1" marL="560069" indent="-280033" defTabSz="368045">
              <a:lnSpc>
                <a:spcPct val="100000"/>
              </a:lnSpc>
              <a:spcBef>
                <a:spcPts val="1700"/>
              </a:spcBef>
              <a:buClr>
                <a:schemeClr val="accent1"/>
              </a:buClr>
              <a:buSzPct val="104999"/>
              <a:buFont typeface="Avenir Next"/>
              <a:buChar char="▸"/>
              <a:defRPr cap="none" sz="1700">
                <a:solidFill>
                  <a:srgbClr val="838787"/>
                </a:solidFill>
                <a:latin typeface="Avenir Next Medium"/>
                <a:ea typeface="Avenir Next Medium"/>
                <a:cs typeface="Avenir Next Medium"/>
                <a:sym typeface="Avenir Next Medium"/>
              </a:defRPr>
            </a:pPr>
            <a:r>
              <a:t>C</a:t>
            </a:r>
            <a:r>
              <a:t>reate a program using object file "main.o", and any symbols it requires from the "util" static library. </a:t>
            </a:r>
            <a:br/>
            <a:r>
              <a:t>The linker attaches lib prefix and .a suffix back to the name of the library to create a name of a file to look for. </a:t>
            </a:r>
            <a:br/>
            <a:r>
              <a:t>-L flag: tells the linker that libraries might be found in the given directory</a:t>
            </a:r>
            <a:br/>
            <a:r>
              <a:t>-l flag: links with a library file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body" sz="quarter" idx="1"/>
          </p:nvPr>
        </p:nvSpPr>
        <p:spPr>
          <a:prstGeom prst="rect">
            <a:avLst/>
          </a:prstGeom>
        </p:spPr>
        <p:txBody>
          <a:bodyPr/>
          <a:lstStyle>
            <a:lvl1pPr>
              <a:defRPr spc="100"/>
            </a:lvl1pPr>
          </a:lstStyle>
          <a:p>
            <a:pPr/>
            <a:r>
              <a:t>Text</a:t>
            </a:r>
          </a:p>
        </p:txBody>
      </p:sp>
      <p:sp>
        <p:nvSpPr>
          <p:cNvPr id="214" name="Shape 214"/>
          <p:cNvSpPr/>
          <p:nvPr>
            <p:ph type="title"/>
          </p:nvPr>
        </p:nvSpPr>
        <p:spPr>
          <a:prstGeom prst="rect">
            <a:avLst/>
          </a:prstGeom>
        </p:spPr>
        <p:txBody>
          <a:bodyPr/>
          <a:lstStyle>
            <a:lvl1pPr defTabSz="467359">
              <a:spcBef>
                <a:spcPts val="2200"/>
              </a:spcBef>
              <a:defRPr sz="4800"/>
            </a:lvl1pPr>
          </a:lstStyle>
          <a:p>
            <a:pPr/>
            <a:r>
              <a:t>sources</a:t>
            </a:r>
          </a:p>
        </p:txBody>
      </p:sp>
      <p:sp>
        <p:nvSpPr>
          <p:cNvPr id="215" name="Shape 215"/>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435609" indent="-435609" defTabSz="572516">
              <a:lnSpc>
                <a:spcPct val="100000"/>
              </a:lnSpc>
              <a:spcBef>
                <a:spcPts val="2700"/>
              </a:spcBef>
              <a:buClr>
                <a:schemeClr val="accent1"/>
              </a:buClr>
              <a:buSzPct val="104999"/>
              <a:buFont typeface="Avenir Next"/>
              <a:buChar char="▸"/>
              <a:defRPr cap="none" sz="3332"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2" invalidUrl="" action="" tgtFrame="" tooltip="" history="1" highlightClick="0" endSnd="0"/>
              </a:rPr>
              <a:t>https://www.cs.umd.edu/class/fall2002/cmsc214/Tutorial/makefile.html</a:t>
            </a:r>
          </a:p>
          <a:p>
            <a:pPr marL="435609" indent="-435609" defTabSz="572516">
              <a:lnSpc>
                <a:spcPct val="100000"/>
              </a:lnSpc>
              <a:spcBef>
                <a:spcPts val="2700"/>
              </a:spcBef>
              <a:buClr>
                <a:schemeClr val="accent1"/>
              </a:buClr>
              <a:buSzPct val="104999"/>
              <a:buFont typeface="Avenir Next"/>
              <a:buChar char="▸"/>
              <a:defRPr cap="none" sz="3332"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3" invalidUrl="" action="" tgtFrame="" tooltip="" history="1" highlightClick="0" endSnd="0"/>
              </a:rPr>
              <a:t>http://docencia.ac.upc.edu/FIB/USO/Bibliografia/unix-c-libraries.html</a:t>
            </a:r>
          </a:p>
          <a:p>
            <a:pPr marL="435609" indent="-435609" defTabSz="572516">
              <a:lnSpc>
                <a:spcPct val="100000"/>
              </a:lnSpc>
              <a:spcBef>
                <a:spcPts val="2700"/>
              </a:spcBef>
              <a:buClr>
                <a:schemeClr val="accent1"/>
              </a:buClr>
              <a:buSzPct val="104999"/>
              <a:buFont typeface="Avenir Next"/>
              <a:buChar char="▸"/>
              <a:defRPr cap="none" sz="3332"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4" invalidUrl="" action="" tgtFrame="" tooltip="" history="1" highlightClick="0" endSnd="0"/>
              </a:rPr>
              <a:t>http://stackoverflow.com/questions/3322911/what-do-linkers-do</a:t>
            </a:r>
          </a:p>
          <a:p>
            <a:pPr marL="435609" indent="-435609" defTabSz="572516">
              <a:lnSpc>
                <a:spcPct val="100000"/>
              </a:lnSpc>
              <a:spcBef>
                <a:spcPts val="2700"/>
              </a:spcBef>
              <a:buClr>
                <a:schemeClr val="accent1"/>
              </a:buClr>
              <a:buSzPct val="104999"/>
              <a:buFont typeface="Avenir Next"/>
              <a:buChar char="▸"/>
              <a:defRPr cap="none" sz="3332"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5" invalidUrl="" action="" tgtFrame="" tooltip="" history="1" highlightClick="0" endSnd="0"/>
              </a:rPr>
              <a:t>http://www.rapidtables.com/code/linux/gcc/gcc-l.htm</a:t>
            </a:r>
          </a:p>
          <a:p>
            <a:pPr marL="435609" indent="-435609" defTabSz="572516">
              <a:lnSpc>
                <a:spcPct val="100000"/>
              </a:lnSpc>
              <a:spcBef>
                <a:spcPts val="2700"/>
              </a:spcBef>
              <a:buClr>
                <a:schemeClr val="accent1"/>
              </a:buClr>
              <a:buSzPct val="104999"/>
              <a:buFont typeface="Avenir Next"/>
              <a:buChar char="▸"/>
              <a:defRPr cap="none" sz="3332"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6" invalidUrl="" action="" tgtFrame="" tooltip="" history="1" highlightClick="0" endSnd="0"/>
              </a:rPr>
              <a:t>https://en.wikipedia.org/wiki/Makefile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body" sz="quarter" idx="1"/>
          </p:nvPr>
        </p:nvSpPr>
        <p:spPr>
          <a:prstGeom prst="rect">
            <a:avLst/>
          </a:prstGeom>
        </p:spPr>
        <p:txBody>
          <a:bodyPr/>
          <a:lstStyle>
            <a:lvl1pPr>
              <a:defRPr spc="100"/>
            </a:lvl1pPr>
          </a:lstStyle>
          <a:p>
            <a:pPr/>
            <a:r>
              <a:t>Text</a:t>
            </a:r>
          </a:p>
        </p:txBody>
      </p:sp>
      <p:sp>
        <p:nvSpPr>
          <p:cNvPr id="174" name="Shape 174"/>
          <p:cNvSpPr/>
          <p:nvPr>
            <p:ph type="title"/>
          </p:nvPr>
        </p:nvSpPr>
        <p:spPr>
          <a:prstGeom prst="rect">
            <a:avLst/>
          </a:prstGeom>
        </p:spPr>
        <p:txBody>
          <a:bodyPr/>
          <a:lstStyle>
            <a:lvl1pPr defTabSz="467359">
              <a:spcBef>
                <a:spcPts val="2200"/>
              </a:spcBef>
              <a:defRPr sz="4800"/>
            </a:lvl1pPr>
          </a:lstStyle>
          <a:p>
            <a:pPr/>
            <a:r>
              <a:t>What are Makefiles?</a:t>
            </a:r>
          </a:p>
        </p:txBody>
      </p:sp>
      <p:sp>
        <p:nvSpPr>
          <p:cNvPr id="175" name="Shape 175"/>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“A makefile is a file containing a set of directives used with the make build automation tool. Most often, the makefile directs make on how to compile and link a program.”</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Allow you to reduce build times by only compiling files that have been changed.</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body" sz="quarter" idx="1"/>
          </p:nvPr>
        </p:nvSpPr>
        <p:spPr>
          <a:prstGeom prst="rect">
            <a:avLst/>
          </a:prstGeom>
        </p:spPr>
        <p:txBody>
          <a:bodyPr/>
          <a:lstStyle>
            <a:lvl1pPr>
              <a:defRPr spc="100"/>
            </a:lvl1pPr>
          </a:lstStyle>
          <a:p>
            <a:pPr/>
            <a:r>
              <a:t>Text</a:t>
            </a:r>
          </a:p>
        </p:txBody>
      </p:sp>
      <p:sp>
        <p:nvSpPr>
          <p:cNvPr id="178" name="Shape 178"/>
          <p:cNvSpPr/>
          <p:nvPr>
            <p:ph type="title"/>
          </p:nvPr>
        </p:nvSpPr>
        <p:spPr>
          <a:prstGeom prst="rect">
            <a:avLst/>
          </a:prstGeom>
        </p:spPr>
        <p:txBody>
          <a:bodyPr/>
          <a:lstStyle>
            <a:lvl1pPr defTabSz="467359">
              <a:spcBef>
                <a:spcPts val="2200"/>
              </a:spcBef>
              <a:defRPr sz="4800"/>
            </a:lvl1pPr>
          </a:lstStyle>
          <a:p>
            <a:pPr/>
            <a:r>
              <a:t>How it happens</a:t>
            </a:r>
          </a:p>
        </p:txBody>
      </p:sp>
      <p:sp>
        <p:nvSpPr>
          <p:cNvPr id="179" name="Shape 179"/>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306704" indent="-306704" defTabSz="403097">
              <a:lnSpc>
                <a:spcPct val="100000"/>
              </a:lnSpc>
              <a:spcBef>
                <a:spcPts val="1900"/>
              </a:spcBef>
              <a:buClr>
                <a:schemeClr val="accent1"/>
              </a:buClr>
              <a:buSzPct val="104999"/>
              <a:buFont typeface="Avenir Next"/>
              <a:buChar char="▸"/>
              <a:defRPr cap="none" sz="2346">
                <a:solidFill>
                  <a:srgbClr val="838787"/>
                </a:solidFill>
                <a:latin typeface="Avenir Next Medium"/>
                <a:ea typeface="Avenir Next Medium"/>
                <a:cs typeface="Avenir Next Medium"/>
                <a:sym typeface="Avenir Next Medium"/>
              </a:defRPr>
            </a:pPr>
            <a:r>
              <a:t>A C/C++ source file must be recompiled when changed. If a header file has changed, each C/C++ source file including the header file must be recompiled. </a:t>
            </a:r>
          </a:p>
          <a:p>
            <a:pPr marL="306704" indent="-306704" defTabSz="403097">
              <a:lnSpc>
                <a:spcPct val="100000"/>
              </a:lnSpc>
              <a:spcBef>
                <a:spcPts val="1900"/>
              </a:spcBef>
              <a:buClr>
                <a:schemeClr val="accent1"/>
              </a:buClr>
              <a:buSzPct val="104999"/>
              <a:buFont typeface="Avenir Next"/>
              <a:buChar char="▸"/>
              <a:defRPr cap="none" sz="2346">
                <a:solidFill>
                  <a:srgbClr val="838787"/>
                </a:solidFill>
                <a:latin typeface="Avenir Next Medium"/>
                <a:ea typeface="Avenir Next Medium"/>
                <a:cs typeface="Avenir Next Medium"/>
                <a:sym typeface="Avenir Next Medium"/>
              </a:defRPr>
            </a:pPr>
            <a:r>
              <a:t>Compilation produces an object file (.o) corresponding to the source file. Object files are linked together by the linker to produce the executable. The linker also resolves references to other libraries, etc. </a:t>
            </a:r>
          </a:p>
          <a:p>
            <a:pPr marL="306704" indent="-306704" defTabSz="403097">
              <a:lnSpc>
                <a:spcPct val="100000"/>
              </a:lnSpc>
              <a:spcBef>
                <a:spcPts val="1900"/>
              </a:spcBef>
              <a:buClr>
                <a:schemeClr val="accent1"/>
              </a:buClr>
              <a:buSzPct val="104999"/>
              <a:buFont typeface="Avenir Next"/>
              <a:buChar char="▸"/>
              <a:defRPr cap="none" sz="2346">
                <a:solidFill>
                  <a:srgbClr val="838787"/>
                </a:solidFill>
                <a:latin typeface="Avenir Next Medium"/>
                <a:ea typeface="Avenir Next Medium"/>
                <a:cs typeface="Avenir Next Medium"/>
                <a:sym typeface="Avenir Next Medium"/>
              </a:defRPr>
            </a:pPr>
            <a:r>
              <a:t>Where does the the linker search for libraries/include files? </a:t>
            </a:r>
          </a:p>
          <a:p>
            <a:pPr lvl="1" marL="613409" indent="-306704" defTabSz="403097">
              <a:lnSpc>
                <a:spcPct val="100000"/>
              </a:lnSpc>
              <a:spcBef>
                <a:spcPts val="1900"/>
              </a:spcBef>
              <a:buClr>
                <a:schemeClr val="accent1"/>
              </a:buClr>
              <a:buSzPct val="104999"/>
              <a:buFont typeface="Avenir Next"/>
              <a:buChar char="▸"/>
              <a:defRPr cap="none" sz="2346">
                <a:solidFill>
                  <a:srgbClr val="838787"/>
                </a:solidFill>
                <a:latin typeface="Avenir Next Medium"/>
                <a:ea typeface="Avenir Next Medium"/>
                <a:cs typeface="Avenir Next Medium"/>
                <a:sym typeface="Avenir Next Medium"/>
              </a:defRPr>
            </a:pPr>
            <a:r>
              <a:t>The directory that you specify for the file (If you specify a path with the file, the linker searches only that path and stops linking if the file cannot be found there.)</a:t>
            </a:r>
          </a:p>
          <a:p>
            <a:pPr lvl="1" marL="613409" indent="-306704" defTabSz="403097">
              <a:lnSpc>
                <a:spcPct val="100000"/>
              </a:lnSpc>
              <a:spcBef>
                <a:spcPts val="1900"/>
              </a:spcBef>
              <a:buClr>
                <a:schemeClr val="accent1"/>
              </a:buClr>
              <a:buSzPct val="104999"/>
              <a:buFont typeface="Avenir Next"/>
              <a:buChar char="▸"/>
              <a:defRPr cap="none" sz="2346">
                <a:solidFill>
                  <a:srgbClr val="838787"/>
                </a:solidFill>
                <a:latin typeface="Avenir Next Medium"/>
                <a:ea typeface="Avenir Next Medium"/>
                <a:cs typeface="Avenir Next Medium"/>
                <a:sym typeface="Avenir Next Medium"/>
              </a:defRPr>
            </a:pPr>
            <a:r>
              <a:t> The current directory, if you did not specify a path </a:t>
            </a:r>
          </a:p>
          <a:p>
            <a:pPr lvl="1" marL="613409" indent="-306704" defTabSz="403097">
              <a:lnSpc>
                <a:spcPct val="100000"/>
              </a:lnSpc>
              <a:spcBef>
                <a:spcPts val="1900"/>
              </a:spcBef>
              <a:buClr>
                <a:schemeClr val="accent1"/>
              </a:buClr>
              <a:buSzPct val="104999"/>
              <a:buFont typeface="Avenir Next"/>
              <a:buChar char="▸"/>
              <a:defRPr cap="none" sz="2346">
                <a:solidFill>
                  <a:srgbClr val="838787"/>
                </a:solidFill>
                <a:latin typeface="Avenir Next Medium"/>
                <a:ea typeface="Avenir Next Medium"/>
                <a:cs typeface="Avenir Next Medium"/>
                <a:sym typeface="Avenir Next Medium"/>
              </a:defRPr>
            </a:pPr>
            <a:r>
              <a:t>The value of the environment variable LIBPATH, if defined</a:t>
            </a:r>
          </a:p>
          <a:p>
            <a:pPr marL="306704" indent="-306704" defTabSz="403097">
              <a:lnSpc>
                <a:spcPct val="100000"/>
              </a:lnSpc>
              <a:spcBef>
                <a:spcPts val="1900"/>
              </a:spcBef>
              <a:buClr>
                <a:schemeClr val="accent1"/>
              </a:buClr>
              <a:buSzPct val="104999"/>
              <a:buFont typeface="Avenir Next"/>
              <a:buChar char="▸"/>
              <a:defRPr cap="none" sz="2346">
                <a:solidFill>
                  <a:srgbClr val="838787"/>
                </a:solidFill>
                <a:latin typeface="Avenir Next Medium"/>
                <a:ea typeface="Avenir Next Medium"/>
                <a:cs typeface="Avenir Next Medium"/>
                <a:sym typeface="Avenir Next Medium"/>
              </a:defRPr>
            </a:pPr>
            <a:r>
              <a:t>These instructions with their dependencies are specified in a makefile. </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body" sz="quarter" idx="1"/>
          </p:nvPr>
        </p:nvSpPr>
        <p:spPr>
          <a:prstGeom prst="rect">
            <a:avLst/>
          </a:prstGeom>
        </p:spPr>
        <p:txBody>
          <a:bodyPr/>
          <a:lstStyle>
            <a:lvl1pPr>
              <a:defRPr spc="100"/>
            </a:lvl1pPr>
          </a:lstStyle>
          <a:p>
            <a:pPr/>
            <a:r>
              <a:t>Text</a:t>
            </a:r>
          </a:p>
        </p:txBody>
      </p:sp>
      <p:sp>
        <p:nvSpPr>
          <p:cNvPr id="182" name="Shape 182"/>
          <p:cNvSpPr/>
          <p:nvPr>
            <p:ph type="title"/>
          </p:nvPr>
        </p:nvSpPr>
        <p:spPr>
          <a:prstGeom prst="rect">
            <a:avLst/>
          </a:prstGeom>
        </p:spPr>
        <p:txBody>
          <a:bodyPr/>
          <a:lstStyle>
            <a:lvl1pPr defTabSz="467359">
              <a:spcBef>
                <a:spcPts val="2200"/>
              </a:spcBef>
              <a:defRPr sz="4800"/>
            </a:lvl1pPr>
          </a:lstStyle>
          <a:p>
            <a:pPr/>
            <a:r>
              <a:t>How to write a makefile</a:t>
            </a:r>
          </a:p>
        </p:txBody>
      </p:sp>
      <p:sp>
        <p:nvSpPr>
          <p:cNvPr id="183" name="Shape 183"/>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435609" indent="-435609" defTabSz="572516">
              <a:lnSpc>
                <a:spcPct val="100000"/>
              </a:lnSpc>
              <a:spcBef>
                <a:spcPts val="2700"/>
              </a:spcBef>
              <a:buClr>
                <a:schemeClr val="accent1"/>
              </a:buClr>
              <a:buSzPct val="104999"/>
              <a:buFont typeface="Avenir Next"/>
              <a:buChar char="▸"/>
              <a:defRPr cap="none" sz="3300">
                <a:solidFill>
                  <a:srgbClr val="838787"/>
                </a:solidFill>
                <a:latin typeface="Avenir Next Medium"/>
                <a:ea typeface="Avenir Next Medium"/>
                <a:cs typeface="Avenir Next Medium"/>
                <a:sym typeface="Avenir Next Medium"/>
              </a:defRPr>
            </a:pPr>
            <a:r>
              <a:t>A makefile typically consists of many entries. Each entry has:</a:t>
            </a:r>
          </a:p>
          <a:p>
            <a:pPr lvl="1" marL="871219" indent="-435609" defTabSz="572516">
              <a:lnSpc>
                <a:spcPct val="100000"/>
              </a:lnSpc>
              <a:spcBef>
                <a:spcPts val="2700"/>
              </a:spcBef>
              <a:buClr>
                <a:schemeClr val="accent1"/>
              </a:buClr>
              <a:buSzPct val="104999"/>
              <a:buFont typeface="Avenir Next"/>
              <a:buChar char="▸"/>
              <a:defRPr cap="none" sz="3300">
                <a:solidFill>
                  <a:srgbClr val="838787"/>
                </a:solidFill>
                <a:latin typeface="Avenir Next Medium"/>
                <a:ea typeface="Avenir Next Medium"/>
                <a:cs typeface="Avenir Next Medium"/>
                <a:sym typeface="Avenir Next Medium"/>
              </a:defRPr>
            </a:pPr>
            <a:r>
              <a:t>a target (usually a file)</a:t>
            </a:r>
          </a:p>
          <a:p>
            <a:pPr lvl="1" marL="871219" indent="-435609" defTabSz="572516">
              <a:lnSpc>
                <a:spcPct val="100000"/>
              </a:lnSpc>
              <a:spcBef>
                <a:spcPts val="2700"/>
              </a:spcBef>
              <a:buClr>
                <a:schemeClr val="accent1"/>
              </a:buClr>
              <a:buSzPct val="104999"/>
              <a:buFont typeface="Avenir Next"/>
              <a:buChar char="▸"/>
              <a:defRPr cap="none" sz="3300">
                <a:solidFill>
                  <a:srgbClr val="838787"/>
                </a:solidFill>
                <a:latin typeface="Avenir Next Medium"/>
                <a:ea typeface="Avenir Next Medium"/>
                <a:cs typeface="Avenir Next Medium"/>
                <a:sym typeface="Avenir Next Medium"/>
              </a:defRPr>
            </a:pPr>
            <a:r>
              <a:t>the dependencies (files which the target depends on)</a:t>
            </a:r>
          </a:p>
          <a:p>
            <a:pPr lvl="1" marL="871219" indent="-435609" defTabSz="572516">
              <a:lnSpc>
                <a:spcPct val="100000"/>
              </a:lnSpc>
              <a:spcBef>
                <a:spcPts val="2700"/>
              </a:spcBef>
              <a:buClr>
                <a:schemeClr val="accent1"/>
              </a:buClr>
              <a:buSzPct val="104999"/>
              <a:buFont typeface="Avenir Next"/>
              <a:buChar char="▸"/>
              <a:defRPr cap="none" sz="3300">
                <a:solidFill>
                  <a:srgbClr val="838787"/>
                </a:solidFill>
                <a:latin typeface="Avenir Next Medium"/>
                <a:ea typeface="Avenir Next Medium"/>
                <a:cs typeface="Avenir Next Medium"/>
                <a:sym typeface="Avenir Next Medium"/>
              </a:defRPr>
            </a:pPr>
            <a:r>
              <a:t>commands to run, based on the target and dependencies.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body" sz="quarter" idx="1"/>
          </p:nvPr>
        </p:nvSpPr>
        <p:spPr>
          <a:prstGeom prst="rect">
            <a:avLst/>
          </a:prstGeom>
        </p:spPr>
        <p:txBody>
          <a:bodyPr/>
          <a:lstStyle>
            <a:lvl1pPr>
              <a:defRPr spc="100"/>
            </a:lvl1pPr>
          </a:lstStyle>
          <a:p>
            <a:pPr/>
            <a:r>
              <a:t>Text</a:t>
            </a:r>
          </a:p>
        </p:txBody>
      </p:sp>
      <p:sp>
        <p:nvSpPr>
          <p:cNvPr id="186" name="Shape 186"/>
          <p:cNvSpPr/>
          <p:nvPr>
            <p:ph type="title"/>
          </p:nvPr>
        </p:nvSpPr>
        <p:spPr>
          <a:prstGeom prst="rect">
            <a:avLst/>
          </a:prstGeom>
        </p:spPr>
        <p:txBody>
          <a:bodyPr/>
          <a:lstStyle>
            <a:lvl1pPr defTabSz="467359">
              <a:spcBef>
                <a:spcPts val="2200"/>
              </a:spcBef>
              <a:defRPr sz="4800"/>
            </a:lvl1pPr>
          </a:lstStyle>
          <a:p>
            <a:pPr/>
            <a:r>
              <a:t>Makefile syntax</a:t>
            </a:r>
          </a:p>
        </p:txBody>
      </p:sp>
      <p:sp>
        <p:nvSpPr>
          <p:cNvPr id="187" name="Shape 187"/>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The basic syntax of an entry looks like:</a:t>
            </a:r>
          </a:p>
          <a:p>
            <a:pPr lvl="1" marL="8890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&lt;target&gt;: [ &lt;dependency &gt; ]*</a:t>
            </a:r>
            <a:br/>
            <a:r>
              <a:t>    [ &lt;TAB&gt; &lt;command&gt; &lt;endl&gt; ]+</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For example:</a:t>
            </a:r>
          </a:p>
          <a:p>
            <a:pPr lvl="1" marL="8890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Movie.o: Movie.cpp Movie.h Vector.h</a:t>
            </a:r>
            <a:br/>
            <a:r>
              <a:t>    g++ -Wall -c Movie.cpp</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body" sz="quarter" idx="1"/>
          </p:nvPr>
        </p:nvSpPr>
        <p:spPr>
          <a:prstGeom prst="rect">
            <a:avLst/>
          </a:prstGeom>
        </p:spPr>
        <p:txBody>
          <a:bodyPr/>
          <a:lstStyle>
            <a:lvl1pPr>
              <a:defRPr spc="100"/>
            </a:lvl1pPr>
          </a:lstStyle>
          <a:p>
            <a:pPr/>
            <a:r>
              <a:t>Text</a:t>
            </a:r>
          </a:p>
        </p:txBody>
      </p:sp>
      <p:sp>
        <p:nvSpPr>
          <p:cNvPr id="190" name="Shape 190"/>
          <p:cNvSpPr/>
          <p:nvPr>
            <p:ph type="title"/>
          </p:nvPr>
        </p:nvSpPr>
        <p:spPr>
          <a:prstGeom prst="rect">
            <a:avLst/>
          </a:prstGeom>
        </p:spPr>
        <p:txBody>
          <a:bodyPr/>
          <a:lstStyle>
            <a:lvl1pPr defTabSz="467359">
              <a:spcBef>
                <a:spcPts val="2200"/>
              </a:spcBef>
              <a:defRPr sz="4800"/>
            </a:lvl1pPr>
          </a:lstStyle>
          <a:p>
            <a:pPr/>
            <a:r>
              <a:t>Macros</a:t>
            </a:r>
          </a:p>
        </p:txBody>
      </p:sp>
      <p:sp>
        <p:nvSpPr>
          <p:cNvPr id="191" name="Shape 191"/>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382270" indent="-382270" defTabSz="502412">
              <a:lnSpc>
                <a:spcPct val="100000"/>
              </a:lnSpc>
              <a:spcBef>
                <a:spcPts val="2400"/>
              </a:spcBef>
              <a:buClr>
                <a:schemeClr val="accent1"/>
              </a:buClr>
              <a:buSzPct val="104999"/>
              <a:buFont typeface="Avenir Next"/>
              <a:buChar char="▸"/>
              <a:defRPr cap="none" sz="2900">
                <a:solidFill>
                  <a:srgbClr val="838787"/>
                </a:solidFill>
                <a:latin typeface="Avenir Next Medium"/>
                <a:ea typeface="Avenir Next Medium"/>
                <a:cs typeface="Avenir Next Medium"/>
                <a:sym typeface="Avenir Next Medium"/>
              </a:defRPr>
            </a:pPr>
            <a:r>
              <a:t>Macros allow you to define "variables" which are substituted in.</a:t>
            </a:r>
          </a:p>
          <a:p>
            <a:pPr marL="382270" indent="-382270" defTabSz="502412">
              <a:lnSpc>
                <a:spcPct val="100000"/>
              </a:lnSpc>
              <a:spcBef>
                <a:spcPts val="2400"/>
              </a:spcBef>
              <a:buClr>
                <a:schemeClr val="accent1"/>
              </a:buClr>
              <a:buSzPct val="104999"/>
              <a:buFont typeface="Avenir Next"/>
              <a:buChar char="▸"/>
              <a:defRPr cap="none" sz="2900">
                <a:solidFill>
                  <a:srgbClr val="838787"/>
                </a:solidFill>
                <a:latin typeface="Avenir Next Medium"/>
                <a:ea typeface="Avenir Next Medium"/>
                <a:cs typeface="Avenir Next Medium"/>
                <a:sym typeface="Avenir Next Medium"/>
              </a:defRPr>
            </a:pPr>
            <a:r>
              <a:t>Instead of:</a:t>
            </a:r>
          </a:p>
          <a:p>
            <a:pPr lvl="1" marL="764540" indent="-382270" defTabSz="502412">
              <a:lnSpc>
                <a:spcPct val="100000"/>
              </a:lnSpc>
              <a:spcBef>
                <a:spcPts val="2400"/>
              </a:spcBef>
              <a:buClr>
                <a:schemeClr val="accent1"/>
              </a:buClr>
              <a:buSzPct val="104999"/>
              <a:buFont typeface="Avenir Next"/>
              <a:buChar char="▸"/>
              <a:defRPr cap="none" sz="2400">
                <a:solidFill>
                  <a:srgbClr val="838787"/>
                </a:solidFill>
                <a:latin typeface="Avenir Next Medium"/>
                <a:ea typeface="Avenir Next Medium"/>
                <a:cs typeface="Avenir Next Medium"/>
                <a:sym typeface="Avenir Next Medium"/>
              </a:defRPr>
            </a:pPr>
            <a:r>
              <a:t>p1 : MovieList.o Movie.o NameList.o Name.o Iterator.o</a:t>
            </a:r>
            <a:br/>
            <a:r>
              <a:t>    g++ -Wall MoveList.o Movie.o NameList.o Name.o Iterator.o -o p1</a:t>
            </a:r>
          </a:p>
          <a:p>
            <a:pPr marL="382270" indent="-382270" defTabSz="502412">
              <a:lnSpc>
                <a:spcPct val="100000"/>
              </a:lnSpc>
              <a:spcBef>
                <a:spcPts val="2400"/>
              </a:spcBef>
              <a:buClr>
                <a:schemeClr val="accent1"/>
              </a:buClr>
              <a:buSzPct val="104999"/>
              <a:buFont typeface="Avenir Next"/>
              <a:buChar char="▸"/>
              <a:defRPr cap="none" sz="2900">
                <a:solidFill>
                  <a:srgbClr val="838787"/>
                </a:solidFill>
                <a:latin typeface="Avenir Next Medium"/>
                <a:ea typeface="Avenir Next Medium"/>
                <a:cs typeface="Avenir Next Medium"/>
                <a:sym typeface="Avenir Next Medium"/>
              </a:defRPr>
            </a:pPr>
            <a:r>
              <a:t>Define macros:</a:t>
            </a:r>
          </a:p>
          <a:p>
            <a:pPr lvl="1" marL="764540" indent="-382270" defTabSz="502412">
              <a:lnSpc>
                <a:spcPct val="100000"/>
              </a:lnSpc>
              <a:spcBef>
                <a:spcPts val="2400"/>
              </a:spcBef>
              <a:buClr>
                <a:schemeClr val="accent1"/>
              </a:buClr>
              <a:buSzPct val="104999"/>
              <a:buFont typeface="Avenir Next"/>
              <a:buChar char="▸"/>
              <a:defRPr cap="none" sz="2400">
                <a:solidFill>
                  <a:srgbClr val="838787"/>
                </a:solidFill>
                <a:latin typeface="Avenir Next Medium"/>
                <a:ea typeface="Avenir Next Medium"/>
                <a:cs typeface="Avenir Next Medium"/>
                <a:sym typeface="Avenir Next Medium"/>
              </a:defRPr>
            </a:pPr>
            <a:r>
              <a:t>OBJS = MovieList.o Movie.o NameList.o Name.o Iterator.o</a:t>
            </a:r>
            <a:br/>
            <a:r>
              <a:t>CC = g++</a:t>
            </a:r>
            <a:br/>
            <a:r>
              <a:t>DEBUG = -g</a:t>
            </a:r>
          </a:p>
          <a:p>
            <a:pPr lvl="1" marL="764540" indent="-382270" defTabSz="502412">
              <a:lnSpc>
                <a:spcPct val="100000"/>
              </a:lnSpc>
              <a:spcBef>
                <a:spcPts val="2400"/>
              </a:spcBef>
              <a:buClr>
                <a:schemeClr val="accent1"/>
              </a:buClr>
              <a:buSzPct val="104999"/>
              <a:buFont typeface="Avenir Next"/>
              <a:buChar char="▸"/>
              <a:defRPr cap="none" sz="2400">
                <a:solidFill>
                  <a:srgbClr val="838787"/>
                </a:solidFill>
                <a:latin typeface="Avenir Next Medium"/>
                <a:ea typeface="Avenir Next Medium"/>
                <a:cs typeface="Avenir Next Medium"/>
                <a:sym typeface="Avenir Next Medium"/>
              </a:defRPr>
            </a:pPr>
            <a:r>
              <a:t>p1 : $(OBJS)</a:t>
            </a:r>
            <a:br/>
            <a:r>
              <a:t>    $(CC) $(LFLAGS) $(OBJS) -o p1</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body" sz="quarter" idx="1"/>
          </p:nvPr>
        </p:nvSpPr>
        <p:spPr>
          <a:prstGeom prst="rect">
            <a:avLst/>
          </a:prstGeom>
        </p:spPr>
        <p:txBody>
          <a:bodyPr/>
          <a:lstStyle>
            <a:lvl1pPr>
              <a:defRPr spc="100"/>
            </a:lvl1pPr>
          </a:lstStyle>
          <a:p>
            <a:pPr/>
            <a:r>
              <a:t>Text</a:t>
            </a:r>
          </a:p>
        </p:txBody>
      </p:sp>
      <p:sp>
        <p:nvSpPr>
          <p:cNvPr id="194" name="Shape 194"/>
          <p:cNvSpPr/>
          <p:nvPr>
            <p:ph type="title"/>
          </p:nvPr>
        </p:nvSpPr>
        <p:spPr>
          <a:prstGeom prst="rect">
            <a:avLst/>
          </a:prstGeom>
        </p:spPr>
        <p:txBody>
          <a:bodyPr/>
          <a:lstStyle>
            <a:lvl1pPr defTabSz="467359">
              <a:spcBef>
                <a:spcPts val="2200"/>
              </a:spcBef>
              <a:defRPr sz="4800"/>
            </a:lvl1pPr>
          </a:lstStyle>
          <a:p>
            <a:pPr/>
            <a:r>
              <a:t>Dummy Targets</a:t>
            </a:r>
          </a:p>
        </p:txBody>
      </p:sp>
      <p:sp>
        <p:nvSpPr>
          <p:cNvPr id="195" name="Shape 195"/>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make clean: remove a directory of all .o files and executables.</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make all: if you need to create more than one executable or do more than one task.</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make tar: When you submit files, you will often have to tar many files together.</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body" sz="quarter" idx="1"/>
          </p:nvPr>
        </p:nvSpPr>
        <p:spPr>
          <a:prstGeom prst="rect">
            <a:avLst/>
          </a:prstGeom>
        </p:spPr>
        <p:txBody>
          <a:bodyPr/>
          <a:lstStyle>
            <a:lvl1pPr>
              <a:defRPr spc="100"/>
            </a:lvl1pPr>
          </a:lstStyle>
          <a:p>
            <a:pPr/>
            <a:r>
              <a:t>Text</a:t>
            </a:r>
          </a:p>
        </p:txBody>
      </p:sp>
      <p:sp>
        <p:nvSpPr>
          <p:cNvPr id="198" name="Shape 198"/>
          <p:cNvSpPr/>
          <p:nvPr>
            <p:ph type="title"/>
          </p:nvPr>
        </p:nvSpPr>
        <p:spPr>
          <a:prstGeom prst="rect">
            <a:avLst/>
          </a:prstGeom>
        </p:spPr>
        <p:txBody>
          <a:bodyPr/>
          <a:lstStyle>
            <a:lvl1pPr defTabSz="467359">
              <a:spcBef>
                <a:spcPts val="2200"/>
              </a:spcBef>
              <a:defRPr sz="4800"/>
            </a:lvl1pPr>
          </a:lstStyle>
          <a:p>
            <a:pPr/>
            <a:r>
              <a:t>Common Errors</a:t>
            </a:r>
          </a:p>
        </p:txBody>
      </p:sp>
      <p:sp>
        <p:nvSpPr>
          <p:cNvPr id="199" name="Shape 199"/>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Failing to put a TAB (don’t use spaces!) at the beginning of commands</a:t>
            </a:r>
          </a:p>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r>
              <a:t>Putting a TAB at the beginning of blank lines</a:t>
            </a:r>
          </a:p>
          <a:p>
            <a:pPr marL="444500" indent="-444500">
              <a:lnSpc>
                <a:spcPct val="100000"/>
              </a:lnSpc>
              <a:spcBef>
                <a:spcPts val="2800"/>
              </a:spcBef>
              <a:buClr>
                <a:schemeClr val="accent1"/>
              </a:buClr>
              <a:buSzPct val="104999"/>
              <a:buFont typeface="Avenir Next"/>
              <a:buChar char="▸"/>
              <a:defRPr cap="none" sz="3400" u="sng">
                <a:solidFill>
                  <a:srgbClr val="838787"/>
                </a:solidFill>
                <a:latin typeface="Avenir Next Medium"/>
                <a:ea typeface="Avenir Next Medium"/>
                <a:cs typeface="Avenir Next Medium"/>
                <a:sym typeface="Avenir Next Medium"/>
              </a:defRPr>
            </a:pPr>
            <a:r>
              <a:t>Make sure you are using tabs and not spaces!!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body" sz="quarter" idx="1"/>
          </p:nvPr>
        </p:nvSpPr>
        <p:spPr>
          <a:prstGeom prst="rect">
            <a:avLst/>
          </a:prstGeom>
        </p:spPr>
        <p:txBody>
          <a:bodyPr/>
          <a:lstStyle>
            <a:lvl1pPr>
              <a:defRPr spc="100"/>
            </a:lvl1pPr>
          </a:lstStyle>
          <a:p>
            <a:pPr/>
            <a:r>
              <a:t>Text</a:t>
            </a:r>
          </a:p>
        </p:txBody>
      </p:sp>
      <p:sp>
        <p:nvSpPr>
          <p:cNvPr id="202" name="Shape 202"/>
          <p:cNvSpPr/>
          <p:nvPr>
            <p:ph type="title"/>
          </p:nvPr>
        </p:nvSpPr>
        <p:spPr>
          <a:prstGeom prst="rect">
            <a:avLst/>
          </a:prstGeom>
        </p:spPr>
        <p:txBody>
          <a:bodyPr/>
          <a:lstStyle>
            <a:lvl1pPr defTabSz="467359">
              <a:spcBef>
                <a:spcPts val="2200"/>
              </a:spcBef>
              <a:defRPr sz="4800"/>
            </a:lvl1pPr>
          </a:lstStyle>
          <a:p>
            <a:pPr/>
            <a:r>
              <a:t>Makefile example</a:t>
            </a:r>
          </a:p>
        </p:txBody>
      </p:sp>
      <p:pic>
        <p:nvPicPr>
          <p:cNvPr id="203" name="image1.png"/>
          <p:cNvPicPr>
            <a:picLocks noChangeAspect="1"/>
          </p:cNvPicPr>
          <p:nvPr/>
        </p:nvPicPr>
        <p:blipFill>
          <a:blip r:embed="rId2">
            <a:extLst/>
          </a:blip>
          <a:stretch>
            <a:fillRect/>
          </a:stretch>
        </p:blipFill>
        <p:spPr>
          <a:xfrm>
            <a:off x="1538608" y="2210847"/>
            <a:ext cx="9927583" cy="7538506"/>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