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92"/>
  </p:normalViewPr>
  <p:slideViewPr>
    <p:cSldViewPr snapToGrid="0">
      <p:cViewPr varScale="1">
        <p:scale>
          <a:sx n="106" d="100"/>
          <a:sy n="106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30/6/25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82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30/6/25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37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30/6/25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3831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30/6/25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7971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30/6/25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840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30/6/25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768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30/6/25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772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30/6/25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995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30/6/25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07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30/6/25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8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30/6/25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94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30/6/25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19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30/6/25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56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30/6/25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55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30/6/25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3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30/6/25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5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3D2F-63A4-4E95-B8E8-5517DCF76B44}" type="datetimeFigureOut">
              <a:rPr lang="es-ES" smtClean="0"/>
              <a:t>30/6/25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66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4923D2F-63A4-4E95-B8E8-5517DCF76B44}" type="datetimeFigureOut">
              <a:rPr lang="es-ES" smtClean="0"/>
              <a:t>30/6/25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3840E2D-777A-4FF7-BC35-2B02254FB0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602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E3FDD62-E2B9-6AF4-25A6-4F59CFBF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Trabajo Práctico Integrador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BC5DA6B-3A69-66E9-F8D8-15DFA8BA9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659" y="3185365"/>
            <a:ext cx="5818682" cy="487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Alquiler de Canchas de Fútbol </a:t>
            </a:r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BE42763E-36D9-598E-24A3-F34DB406C5CD}"/>
              </a:ext>
            </a:extLst>
          </p:cNvPr>
          <p:cNvSpPr txBox="1">
            <a:spLocks/>
          </p:cNvSpPr>
          <p:nvPr/>
        </p:nvSpPr>
        <p:spPr>
          <a:xfrm>
            <a:off x="8529624" y="5159655"/>
            <a:ext cx="3796847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Gonzalo 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Giri</a:t>
            </a: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Petray</a:t>
            </a:r>
            <a:endParaRPr lang="es-E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Facundo Pegue</a:t>
            </a:r>
          </a:p>
        </p:txBody>
      </p:sp>
    </p:spTree>
    <p:extLst>
      <p:ext uri="{BB962C8B-B14F-4D97-AF65-F5344CB8AC3E}">
        <p14:creationId xmlns:p14="http://schemas.microsoft.com/office/powerpoint/2010/main" val="304850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C1550-5C03-686E-3028-B98245C76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2E4AA4-4C9D-77BC-F55D-05D09352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2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Enunciado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D36A3E6-CFF9-B533-DCD2-F9A05B24B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14525"/>
            <a:ext cx="10591800" cy="45042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 negocio de alquiler de canchas de fútbol necesita mejorar su gestión debido a la alta demanda. Para organizar el servicio, necesitan un sistema de reservas donde puedan almacenar el nombre, apellido, DNI, teléfono, mail y fecha de alta de sus clientes. Es necesario registrar los pagos realizados por los clientes, incluyendo los montos, fechas de pago, método de pago y la reserva asociada. Sumado a esto, en el sistema se debe especificar la categoría de la cancha el sector, piso y precio por hora. Un mismo cliente puede reservar varias canchas u horas. Además el negocio cuenta con promociones dependiendo del método de pago o el horario. Cada promoción debe incluir el nombre, descuento, método de pago, horario de inicio, horario de finalización, fecha de inicio y fecha de fin. Una promoción solo puede ser aplicada en una sola reserva</a:t>
            </a:r>
          </a:p>
        </p:txBody>
      </p:sp>
    </p:spTree>
    <p:extLst>
      <p:ext uri="{BB962C8B-B14F-4D97-AF65-F5344CB8AC3E}">
        <p14:creationId xmlns:p14="http://schemas.microsoft.com/office/powerpoint/2010/main" val="196198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7C240-C6F2-1F08-735E-B217A1E70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4E51A55-78B8-F56B-A194-8A7F8489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Diagrama Entidad – Relación y Tablas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173934-0054-8FA8-3CC3-E9000581A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6" y="3838142"/>
            <a:ext cx="4117869" cy="265473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AE4D465-CBD8-C1FA-8CE8-C4CBC6860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7" y="3838142"/>
            <a:ext cx="4819650" cy="265473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7F38273-5BAA-C0A8-0F18-6234157E6EEB}"/>
              </a:ext>
            </a:extLst>
          </p:cNvPr>
          <p:cNvSpPr txBox="1"/>
          <p:nvPr/>
        </p:nvSpPr>
        <p:spPr>
          <a:xfrm>
            <a:off x="695325" y="1690688"/>
            <a:ext cx="1059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 la creación del Diagrama ER le ayudará al cliente entender las diferentes entidades de una manera más clara y comprensible de la estructura de la Base de Datos. Con el Diagrama de Tablas  se detallan las estructuras y las relaciones de las tablas.</a:t>
            </a:r>
          </a:p>
        </p:txBody>
      </p:sp>
    </p:spTree>
    <p:extLst>
      <p:ext uri="{BB962C8B-B14F-4D97-AF65-F5344CB8AC3E}">
        <p14:creationId xmlns:p14="http://schemas.microsoft.com/office/powerpoint/2010/main" val="38538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EECF8-98FC-2138-F0C3-EF6ABB638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3676610-488E-56DF-721B-4F8BF904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Diccionario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0DCE2F9-4C8E-AF1B-C6E7-4BFD6082F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30" y="1643063"/>
            <a:ext cx="5115639" cy="4239217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E98BFF36-A2A1-7549-A1CD-449A45689B7E}"/>
              </a:ext>
            </a:extLst>
          </p:cNvPr>
          <p:cNvGrpSpPr/>
          <p:nvPr/>
        </p:nvGrpSpPr>
        <p:grpSpPr>
          <a:xfrm>
            <a:off x="6437593" y="1643062"/>
            <a:ext cx="5283277" cy="4239217"/>
            <a:chOff x="6400800" y="1643063"/>
            <a:chExt cx="5096587" cy="3951986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A11AAB9A-1696-5A63-E43E-E45FF4094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0800" y="1643063"/>
              <a:ext cx="5096586" cy="2476846"/>
            </a:xfrm>
            <a:prstGeom prst="rect">
              <a:avLst/>
            </a:prstGeom>
          </p:spPr>
        </p:pic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33126FBC-EE25-4639-067C-236502320609}"/>
                </a:ext>
              </a:extLst>
            </p:cNvPr>
            <p:cNvGrpSpPr/>
            <p:nvPr/>
          </p:nvGrpSpPr>
          <p:grpSpPr>
            <a:xfrm>
              <a:off x="6400801" y="4126352"/>
              <a:ext cx="5096586" cy="1468697"/>
              <a:chOff x="6096000" y="4348114"/>
              <a:chExt cx="5115639" cy="1468697"/>
            </a:xfrm>
          </p:grpSpPr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48D30FBF-FF16-EDAF-A00D-0C97BF5CA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0" y="4348114"/>
                <a:ext cx="5115639" cy="695422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768A93F0-AE62-DEC9-1AAA-ECD5879D4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4978883"/>
                <a:ext cx="5115639" cy="83792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6780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C9442-9A2F-530A-3D7E-8EC37C3A1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4B025282-FF76-B07D-0AA9-5B923850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801328"/>
            <a:ext cx="5507986" cy="4985349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A4C06EE5-94F8-CC03-99EF-538D47DD4D6C}"/>
              </a:ext>
            </a:extLst>
          </p:cNvPr>
          <p:cNvGrpSpPr/>
          <p:nvPr/>
        </p:nvGrpSpPr>
        <p:grpSpPr>
          <a:xfrm>
            <a:off x="6096000" y="801328"/>
            <a:ext cx="5786356" cy="4985349"/>
            <a:chOff x="6096000" y="801329"/>
            <a:chExt cx="5786356" cy="4985349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D0CDF31D-5F2E-0A72-26FB-0B4D89CF8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801329"/>
              <a:ext cx="5786356" cy="2732446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75E19D9-3CD6-BBBA-D947-011630F94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533775"/>
              <a:ext cx="5786356" cy="2252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571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7BA60-4C49-D20B-8EFD-83281A595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3F8B0B-E191-587C-2052-7929085FD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12" y="852128"/>
            <a:ext cx="5382376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5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BDE24-8DE7-D1DB-237E-44846285B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6B946E1-129A-DC31-F16B-648E2057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Consulta de Base de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5C81B2-5DD8-4DFF-3F42-F367F3CBD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6" y="1820764"/>
            <a:ext cx="3600462" cy="43379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2F2B6C9-79D6-A1A2-4367-86F0BFCA5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048" y="1991949"/>
            <a:ext cx="3429571" cy="399561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CCE34B1-6CE4-8DCD-924D-921FEE296703}"/>
              </a:ext>
            </a:extLst>
          </p:cNvPr>
          <p:cNvSpPr txBox="1"/>
          <p:nvPr/>
        </p:nvSpPr>
        <p:spPr>
          <a:xfrm>
            <a:off x="4333875" y="2420096"/>
            <a:ext cx="36004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Se realizaron las </a:t>
            </a:r>
            <a:r>
              <a:rPr lang="es-ES" dirty="0" err="1"/>
              <a:t>Querys</a:t>
            </a:r>
            <a:r>
              <a:rPr lang="es-ES" dirty="0"/>
              <a:t> necesarias para la creación de la base de datos, tablas, inserción de datos a dichas tablas y asignación de las </a:t>
            </a:r>
            <a:r>
              <a:rPr lang="es-ES" dirty="0" err="1"/>
              <a:t>Primary</a:t>
            </a:r>
            <a:r>
              <a:rPr lang="es-ES" dirty="0"/>
              <a:t> Key y </a:t>
            </a:r>
            <a:r>
              <a:rPr lang="es-ES" dirty="0" err="1"/>
              <a:t>Foreign</a:t>
            </a:r>
            <a:r>
              <a:rPr lang="es-ES" dirty="0"/>
              <a:t> Key para algunas columnas en las tablas.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Podemos visualizar	 en la parte derecha una imagen con la Base de Datos llamada ‘</a:t>
            </a:r>
            <a:r>
              <a:rPr lang="es-ES" dirty="0" err="1"/>
              <a:t>alquilercanchasdb</a:t>
            </a:r>
            <a:r>
              <a:rPr lang="es-ES" dirty="0"/>
              <a:t>’ y sus tablas ya finalizada. </a:t>
            </a:r>
          </a:p>
        </p:txBody>
      </p:sp>
    </p:spTree>
    <p:extLst>
      <p:ext uri="{BB962C8B-B14F-4D97-AF65-F5344CB8AC3E}">
        <p14:creationId xmlns:p14="http://schemas.microsoft.com/office/powerpoint/2010/main" val="797577650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141</TotalTime>
  <Words>300</Words>
  <Application>Microsoft Macintosh PowerPoint</Application>
  <PresentationFormat>Panorámica</PresentationFormat>
  <Paragraphs>13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Profundidad</vt:lpstr>
      <vt:lpstr>Trabajo Práctico Integrador</vt:lpstr>
      <vt:lpstr>Enunciado</vt:lpstr>
      <vt:lpstr>Diagrama Entidad – Relación y Tablas</vt:lpstr>
      <vt:lpstr>Diccionario de Datos</vt:lpstr>
      <vt:lpstr>Presentación de PowerPoint</vt:lpstr>
      <vt:lpstr>Presentación de PowerPoint</vt:lpstr>
      <vt:lpstr>Consulta de Base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Eiber Gutiérrez</dc:creator>
  <cp:lastModifiedBy>Gabriela Petray - COPAL</cp:lastModifiedBy>
  <cp:revision>7</cp:revision>
  <dcterms:created xsi:type="dcterms:W3CDTF">2024-11-27T03:04:57Z</dcterms:created>
  <dcterms:modified xsi:type="dcterms:W3CDTF">2025-06-30T23:06:28Z</dcterms:modified>
</cp:coreProperties>
</file>