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T Octosquares Compressed" charset="1" panose="02010001040000080307"/>
      <p:regular r:id="rId11"/>
    </p:embeddedFont>
    <p:embeddedFont>
      <p:font typeface="Open Sans" charset="1" panose="00000000000000000000"/>
      <p:regular r:id="rId12"/>
    </p:embeddedFont>
    <p:embeddedFont>
      <p:font typeface="Open Sans Bold" charset="1" panose="00000000000000000000"/>
      <p:regular r:id="rId13"/>
    </p:embeddedFont>
    <p:embeddedFont>
      <p:font typeface="Open Sans Italic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92158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17936" y="4093402"/>
            <a:ext cx="14052127" cy="1890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3"/>
              </a:lnSpc>
              <a:spcBef>
                <a:spcPct val="0"/>
              </a:spcBef>
            </a:pPr>
            <a:r>
              <a:rPr lang="en-US" sz="11059">
                <a:solidFill>
                  <a:srgbClr val="FFFFFF"/>
                </a:solidFill>
                <a:latin typeface="TT Octosquares Compressed"/>
              </a:rPr>
              <a:t>ARQUITECTURA DE SOFTWARE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29715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5" y="0"/>
                </a:lnTo>
                <a:lnTo>
                  <a:pt x="629715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72543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6" y="0"/>
                </a:lnTo>
                <a:lnTo>
                  <a:pt x="1218296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721264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7580018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156961" y="8541161"/>
            <a:ext cx="10306904" cy="141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  <a:spcBef>
                <a:spcPct val="0"/>
              </a:spcBef>
            </a:pPr>
            <a:r>
              <a:rPr lang="en-US" sz="8244">
                <a:solidFill>
                  <a:srgbClr val="FFFFFF"/>
                </a:solidFill>
                <a:latin typeface="TT Octosquares Compressed"/>
              </a:rPr>
              <a:t>JAVIER PRIETO ALVAREZ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56961" y="7287912"/>
            <a:ext cx="10475789" cy="141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  <a:spcBef>
                <a:spcPct val="0"/>
              </a:spcBef>
            </a:pPr>
            <a:r>
              <a:rPr lang="en-US" sz="8244">
                <a:solidFill>
                  <a:srgbClr val="FFFFFF"/>
                </a:solidFill>
                <a:latin typeface="TT Octosquares Compressed"/>
              </a:rPr>
              <a:t>GONZALO SANCHEZ SANCHEZ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087454" y="9438239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06771" y="7591793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18312" y="7593228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58276" y="7593228"/>
            <a:ext cx="677751" cy="676315"/>
            <a:chOff x="0" y="0"/>
            <a:chExt cx="812800" cy="8110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1079"/>
            </a:xfrm>
            <a:custGeom>
              <a:avLst/>
              <a:gdLst/>
              <a:ahLst/>
              <a:cxnLst/>
              <a:rect r="r" b="b" t="t" l="l"/>
              <a:pathLst>
                <a:path h="8110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1079"/>
                  </a:lnTo>
                  <a:lnTo>
                    <a:pt x="0" y="811079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5915421" y="1028700"/>
            <a:ext cx="10895271" cy="5307318"/>
          </a:xfrm>
          <a:custGeom>
            <a:avLst/>
            <a:gdLst/>
            <a:ahLst/>
            <a:cxnLst/>
            <a:rect r="r" b="b" t="t" l="l"/>
            <a:pathLst>
              <a:path h="5307318" w="10895271">
                <a:moveTo>
                  <a:pt x="0" y="0"/>
                </a:moveTo>
                <a:lnTo>
                  <a:pt x="10895271" y="0"/>
                </a:lnTo>
                <a:lnTo>
                  <a:pt x="10895271" y="5307318"/>
                </a:lnTo>
                <a:lnTo>
                  <a:pt x="0" y="53073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51249" y="1028700"/>
            <a:ext cx="5559443" cy="5307318"/>
          </a:xfrm>
          <a:custGeom>
            <a:avLst/>
            <a:gdLst/>
            <a:ahLst/>
            <a:cxnLst/>
            <a:rect r="r" b="b" t="t" l="l"/>
            <a:pathLst>
              <a:path h="5307318" w="5559443">
                <a:moveTo>
                  <a:pt x="0" y="0"/>
                </a:moveTo>
                <a:lnTo>
                  <a:pt x="5559443" y="0"/>
                </a:lnTo>
                <a:lnTo>
                  <a:pt x="5559443" y="5307318"/>
                </a:lnTo>
                <a:lnTo>
                  <a:pt x="0" y="53073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697" r="0" b="-3697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73515" y="3178370"/>
            <a:ext cx="4770406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DESARROLLO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17725" y="7544168"/>
            <a:ext cx="4157307" cy="116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8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Open Sans"/>
              </a:rPr>
              <a:t>El proyecto ha sido  realizado utilizando GIT y el repositorio se encuentra en Github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97591" y="776779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15200" y="7544168"/>
            <a:ext cx="4252608" cy="116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Open Sans"/>
              </a:rPr>
              <a:t>En base a las funcionalidades del proyecto se dividió en varias “b</a:t>
            </a:r>
            <a:r>
              <a:rPr lang="en-US" sz="2220">
                <a:solidFill>
                  <a:srgbClr val="FFFFFF"/>
                </a:solidFill>
                <a:latin typeface="Open Sans Italics"/>
              </a:rPr>
              <a:t>ranches</a:t>
            </a:r>
            <a:r>
              <a:rPr lang="en-US" sz="2220">
                <a:solidFill>
                  <a:srgbClr val="FFFFFF"/>
                </a:solidFill>
                <a:latin typeface="Open Sans"/>
              </a:rPr>
              <a:t>”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09132" y="779758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28172" y="7469023"/>
            <a:ext cx="3758576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Una vez terminada una funcionalidad se junta a la rama “m</a:t>
            </a:r>
            <a:r>
              <a:rPr lang="en-US" sz="2199">
                <a:solidFill>
                  <a:srgbClr val="FFFFFF"/>
                </a:solidFill>
                <a:latin typeface="Open Sans Italics"/>
              </a:rPr>
              <a:t>aster</a:t>
            </a:r>
            <a:r>
              <a:rPr lang="en-US" sz="2199">
                <a:solidFill>
                  <a:srgbClr val="FFFFFF"/>
                </a:solidFill>
                <a:latin typeface="Open Sans"/>
              </a:rPr>
              <a:t>” a través de un “</a:t>
            </a:r>
            <a:r>
              <a:rPr lang="en-US" sz="2199">
                <a:solidFill>
                  <a:srgbClr val="FFFFFF"/>
                </a:solidFill>
                <a:latin typeface="Open Sans Italics"/>
              </a:rPr>
              <a:t>merge</a:t>
            </a:r>
            <a:r>
              <a:rPr lang="en-US" sz="2199">
                <a:solidFill>
                  <a:srgbClr val="FFFFFF"/>
                </a:solidFill>
                <a:latin typeface="Open Sans"/>
              </a:rPr>
              <a:t>”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50422" y="7767790"/>
            <a:ext cx="493460" cy="29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sz="1790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235825" y="8234786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02109" y="7666416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22830" y="7667851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28772" y="7669286"/>
            <a:ext cx="677751" cy="676315"/>
            <a:chOff x="0" y="0"/>
            <a:chExt cx="812800" cy="8110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1079"/>
            </a:xfrm>
            <a:custGeom>
              <a:avLst/>
              <a:gdLst/>
              <a:ahLst/>
              <a:cxnLst/>
              <a:rect r="r" b="b" t="t" l="l"/>
              <a:pathLst>
                <a:path h="8110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1079"/>
                  </a:lnTo>
                  <a:lnTo>
                    <a:pt x="0" y="811079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5988184" y="626184"/>
            <a:ext cx="11263762" cy="5708521"/>
          </a:xfrm>
          <a:custGeom>
            <a:avLst/>
            <a:gdLst/>
            <a:ahLst/>
            <a:cxnLst/>
            <a:rect r="r" b="b" t="t" l="l"/>
            <a:pathLst>
              <a:path h="5708521" w="11263762">
                <a:moveTo>
                  <a:pt x="0" y="0"/>
                </a:moveTo>
                <a:lnTo>
                  <a:pt x="11263762" y="0"/>
                </a:lnTo>
                <a:lnTo>
                  <a:pt x="11263762" y="5708521"/>
                </a:lnTo>
                <a:lnTo>
                  <a:pt x="0" y="57085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5305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45015" y="3156556"/>
            <a:ext cx="4770406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 DATOS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2929" y="787220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98838" y="7661054"/>
            <a:ext cx="4253684" cy="77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  <a:spcBef>
                <a:spcPct val="0"/>
              </a:spcBef>
            </a:pPr>
            <a:r>
              <a:rPr lang="en-US" sz="2221">
                <a:solidFill>
                  <a:srgbClr val="FFFFFF"/>
                </a:solidFill>
                <a:latin typeface="Open Sans"/>
              </a:rPr>
              <a:t>Utilizamos dos tablas. La de las Bibliotecas y la de los Libros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13650" y="787220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323510" y="7543646"/>
            <a:ext cx="3758576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Se puede ver fácilmente si se realizan adecuadamente las funcionalidades a través de la extensión MySQL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43072" y="7843131"/>
            <a:ext cx="493460" cy="29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sz="1790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69274" y="7528727"/>
            <a:ext cx="3758576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Trabajamos con una base de datos utilizando MySQL  como gestor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235825" y="8234786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49222" y="7874475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40241" y="7874475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188060" y="7874475"/>
            <a:ext cx="677751" cy="676315"/>
            <a:chOff x="0" y="0"/>
            <a:chExt cx="812800" cy="8110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1079"/>
            </a:xfrm>
            <a:custGeom>
              <a:avLst/>
              <a:gdLst/>
              <a:ahLst/>
              <a:cxnLst/>
              <a:rect r="r" b="b" t="t" l="l"/>
              <a:pathLst>
                <a:path h="8110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1079"/>
                  </a:lnTo>
                  <a:lnTo>
                    <a:pt x="0" y="811079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610538" y="626184"/>
            <a:ext cx="9113674" cy="6358816"/>
          </a:xfrm>
          <a:custGeom>
            <a:avLst/>
            <a:gdLst/>
            <a:ahLst/>
            <a:cxnLst/>
            <a:rect r="r" b="b" t="t" l="l"/>
            <a:pathLst>
              <a:path h="6358816" w="9113674">
                <a:moveTo>
                  <a:pt x="0" y="0"/>
                </a:moveTo>
                <a:lnTo>
                  <a:pt x="9113674" y="0"/>
                </a:lnTo>
                <a:lnTo>
                  <a:pt x="9113674" y="6358816"/>
                </a:lnTo>
                <a:lnTo>
                  <a:pt x="0" y="63588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45015" y="3156556"/>
            <a:ext cx="4770406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PROYECTO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0323" y="7826850"/>
            <a:ext cx="4157307" cy="77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8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Open Sans"/>
              </a:rPr>
              <a:t>El proyecto tiene 2 partes diferenciadas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0042" y="804903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37129" y="7717438"/>
            <a:ext cx="4252608" cy="105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9"/>
              </a:lnSpc>
              <a:spcBef>
                <a:spcPct val="0"/>
              </a:spcBef>
            </a:pPr>
            <a:r>
              <a:rPr lang="en-US" sz="2020">
                <a:solidFill>
                  <a:srgbClr val="FFFFFF"/>
                </a:solidFill>
                <a:latin typeface="Open Sans"/>
              </a:rPr>
              <a:t>Por un lado, tenemos las  funcionalidades que crean o editan bibliotecas y libros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60043" y="805047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50101" y="7642294"/>
            <a:ext cx="2706302" cy="252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7"/>
              </a:lnSpc>
              <a:spcBef>
                <a:spcPct val="0"/>
              </a:spcBef>
            </a:pPr>
            <a:r>
              <a:rPr lang="en-US" sz="1584">
                <a:solidFill>
                  <a:srgbClr val="FFFFFF"/>
                </a:solidFill>
                <a:latin typeface="Open Sans"/>
              </a:rPr>
              <a:t>Por el otro los métodos de búsqueda que nos muestran datos filtrados de las tablas, en las opción de listar los libros de una biblioteca podremos borrarlos, y en la opción de listar las bibliotecas podremos borrarlas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80205" y="8049038"/>
            <a:ext cx="493460" cy="29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sz="1790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168663" y="8069319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36484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17032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96216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2694" y="7874475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64534" y="7874475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712352" y="7873040"/>
            <a:ext cx="677751" cy="676315"/>
            <a:chOff x="0" y="0"/>
            <a:chExt cx="812800" cy="8110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1079"/>
            </a:xfrm>
            <a:custGeom>
              <a:avLst/>
              <a:gdLst/>
              <a:ahLst/>
              <a:cxnLst/>
              <a:rect r="r" b="b" t="t" l="l"/>
              <a:pathLst>
                <a:path h="8110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1079"/>
                  </a:lnTo>
                  <a:lnTo>
                    <a:pt x="0" y="811079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629540" y="2263946"/>
            <a:ext cx="6165145" cy="4402517"/>
          </a:xfrm>
          <a:custGeom>
            <a:avLst/>
            <a:gdLst/>
            <a:ahLst/>
            <a:cxnLst/>
            <a:rect r="r" b="b" t="t" l="l"/>
            <a:pathLst>
              <a:path h="4402517" w="6165145">
                <a:moveTo>
                  <a:pt x="0" y="0"/>
                </a:moveTo>
                <a:lnTo>
                  <a:pt x="6165145" y="0"/>
                </a:lnTo>
                <a:lnTo>
                  <a:pt x="6165145" y="4402517"/>
                </a:lnTo>
                <a:lnTo>
                  <a:pt x="0" y="4402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07" r="-1325" b="-507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401899" y="2263946"/>
            <a:ext cx="6494755" cy="4402517"/>
          </a:xfrm>
          <a:custGeom>
            <a:avLst/>
            <a:gdLst/>
            <a:ahLst/>
            <a:cxnLst/>
            <a:rect r="r" b="b" t="t" l="l"/>
            <a:pathLst>
              <a:path h="4402517" w="6494755">
                <a:moveTo>
                  <a:pt x="0" y="0"/>
                </a:moveTo>
                <a:lnTo>
                  <a:pt x="6494755" y="0"/>
                </a:lnTo>
                <a:lnTo>
                  <a:pt x="6494755" y="4402517"/>
                </a:lnTo>
                <a:lnTo>
                  <a:pt x="0" y="44025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58" t="-3958" r="-1258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73515" y="3238984"/>
            <a:ext cx="3797753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PROYECTO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3515" y="804903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61421" y="7717438"/>
            <a:ext cx="4252608" cy="116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220">
                <a:solidFill>
                  <a:srgbClr val="FFFFFF"/>
                </a:solidFill>
                <a:latin typeface="Open Sans"/>
              </a:rPr>
              <a:t>Se hace uso de Formularios para  recoger los datos</a:t>
            </a:r>
          </a:p>
          <a:p>
            <a:pPr algn="l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184336" y="807392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574394" y="7642294"/>
            <a:ext cx="448394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Cada función tiene una plantilla Twig diferente dependiendo de lo que se este realizando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04498" y="8049038"/>
            <a:ext cx="493460" cy="29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sz="1790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40451" y="7825415"/>
            <a:ext cx="4252608" cy="772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Open Sans"/>
              </a:rPr>
              <a:t>Se utiliza CSS para la parte visual del proyecto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DAGF-vgS1y0</dc:identifier>
  <dcterms:modified xsi:type="dcterms:W3CDTF">2011-08-01T06:04:30Z</dcterms:modified>
  <cp:revision>1</cp:revision>
  <dc:title>datos</dc:title>
</cp:coreProperties>
</file>