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4" r:id="rId4"/>
    <p:sldId id="275" r:id="rId5"/>
    <p:sldId id="257" r:id="rId6"/>
    <p:sldId id="276" r:id="rId7"/>
    <p:sldId id="277" r:id="rId8"/>
    <p:sldId id="261" r:id="rId9"/>
    <p:sldId id="263" r:id="rId10"/>
    <p:sldId id="264" r:id="rId11"/>
    <p:sldId id="265" r:id="rId12"/>
    <p:sldId id="266" r:id="rId13"/>
    <p:sldId id="267" r:id="rId14"/>
    <p:sldId id="268" r:id="rId15"/>
    <p:sldId id="269" r:id="rId16"/>
    <p:sldId id="270" r:id="rId17"/>
    <p:sldId id="271" r:id="rId18"/>
    <p:sldId id="272" r:id="rId1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50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238872-767B-4929-BEDA-874D6EFF8E1E}" type="doc">
      <dgm:prSet loTypeId="urn:microsoft.com/office/officeart/2005/8/layout/radial1" loCatId="cycle" qsTypeId="urn:microsoft.com/office/officeart/2005/8/quickstyle/simple1" qsCatId="simple" csTypeId="urn:microsoft.com/office/officeart/2005/8/colors/colorful3" csCatId="colorful" phldr="1"/>
      <dgm:spPr/>
      <dgm:t>
        <a:bodyPr/>
        <a:lstStyle/>
        <a:p>
          <a:endParaRPr lang="pt-BR"/>
        </a:p>
      </dgm:t>
    </dgm:pt>
    <dgm:pt modelId="{FB82FF88-421F-49F2-A382-DB7A7262AE3A}">
      <dgm:prSet phldrT="[Texto]"/>
      <dgm:spPr/>
      <dgm:t>
        <a:bodyPr/>
        <a:lstStyle/>
        <a:p>
          <a:r>
            <a:rPr lang="pt-BR" dirty="0" smtClean="0"/>
            <a:t>software</a:t>
          </a:r>
          <a:endParaRPr lang="pt-BR" dirty="0"/>
        </a:p>
      </dgm:t>
    </dgm:pt>
    <dgm:pt modelId="{1AAF0A1C-5C38-4E41-9AD4-2EB4ED342630}" type="parTrans" cxnId="{F2DC4536-159F-4C41-8859-A791E16A43A5}">
      <dgm:prSet/>
      <dgm:spPr/>
      <dgm:t>
        <a:bodyPr/>
        <a:lstStyle/>
        <a:p>
          <a:endParaRPr lang="pt-BR"/>
        </a:p>
      </dgm:t>
    </dgm:pt>
    <dgm:pt modelId="{22C67F7E-27FC-40DB-B231-1A2DD06CFCFD}" type="sibTrans" cxnId="{F2DC4536-159F-4C41-8859-A791E16A43A5}">
      <dgm:prSet/>
      <dgm:spPr/>
      <dgm:t>
        <a:bodyPr/>
        <a:lstStyle/>
        <a:p>
          <a:endParaRPr lang="pt-BR"/>
        </a:p>
      </dgm:t>
    </dgm:pt>
    <dgm:pt modelId="{F005E6B5-4EA7-426F-9454-FE929C8D3017}">
      <dgm:prSet phldrT="[Texto]"/>
      <dgm:spPr/>
      <dgm:t>
        <a:bodyPr/>
        <a:lstStyle/>
        <a:p>
          <a:r>
            <a:rPr lang="pt-BR" dirty="0" smtClean="0"/>
            <a:t>Identificar</a:t>
          </a:r>
          <a:endParaRPr lang="pt-BR" dirty="0"/>
        </a:p>
      </dgm:t>
    </dgm:pt>
    <dgm:pt modelId="{993B1412-BB55-4D6A-92A5-96B1FADF8E52}" type="parTrans" cxnId="{710C951A-98B0-4E28-9EC1-A28BD32391B2}">
      <dgm:prSet/>
      <dgm:spPr/>
      <dgm:t>
        <a:bodyPr/>
        <a:lstStyle/>
        <a:p>
          <a:endParaRPr lang="pt-BR"/>
        </a:p>
      </dgm:t>
    </dgm:pt>
    <dgm:pt modelId="{27EEFC1D-DEDD-4490-902A-DBDC93E3ADFD}" type="sibTrans" cxnId="{710C951A-98B0-4E28-9EC1-A28BD32391B2}">
      <dgm:prSet/>
      <dgm:spPr/>
      <dgm:t>
        <a:bodyPr/>
        <a:lstStyle/>
        <a:p>
          <a:endParaRPr lang="pt-BR"/>
        </a:p>
      </dgm:t>
    </dgm:pt>
    <dgm:pt modelId="{65D9A90B-83EB-4F73-A251-2268577A800A}">
      <dgm:prSet phldrT="[Texto]"/>
      <dgm:spPr/>
      <dgm:t>
        <a:bodyPr/>
        <a:lstStyle/>
        <a:p>
          <a:r>
            <a:rPr lang="pt-BR" dirty="0" smtClean="0"/>
            <a:t>controlar</a:t>
          </a:r>
          <a:endParaRPr lang="pt-BR" dirty="0"/>
        </a:p>
      </dgm:t>
    </dgm:pt>
    <dgm:pt modelId="{03A3BF4F-F0C2-475F-8288-5D4337FD7706}" type="parTrans" cxnId="{777DC54E-A1DA-4087-B1AF-3915C24ED7BC}">
      <dgm:prSet/>
      <dgm:spPr/>
      <dgm:t>
        <a:bodyPr/>
        <a:lstStyle/>
        <a:p>
          <a:endParaRPr lang="pt-BR"/>
        </a:p>
      </dgm:t>
    </dgm:pt>
    <dgm:pt modelId="{31E06EE5-115A-4E3E-9E4E-7EDE78B5BD76}" type="sibTrans" cxnId="{777DC54E-A1DA-4087-B1AF-3915C24ED7BC}">
      <dgm:prSet/>
      <dgm:spPr/>
      <dgm:t>
        <a:bodyPr/>
        <a:lstStyle/>
        <a:p>
          <a:endParaRPr lang="pt-BR"/>
        </a:p>
      </dgm:t>
    </dgm:pt>
    <dgm:pt modelId="{81D172A3-F463-45BC-A550-4EF2CF1E8F44}">
      <dgm:prSet phldrT="[Texto]"/>
      <dgm:spPr/>
      <dgm:t>
        <a:bodyPr/>
        <a:lstStyle/>
        <a:p>
          <a:r>
            <a:rPr lang="pt-BR" dirty="0" smtClean="0"/>
            <a:t>Modificar</a:t>
          </a:r>
          <a:endParaRPr lang="pt-BR" dirty="0"/>
        </a:p>
      </dgm:t>
    </dgm:pt>
    <dgm:pt modelId="{76E862E4-3BCF-41B7-B003-94138C8352CD}" type="parTrans" cxnId="{4EEE4596-3FFA-461D-AF21-9F95E4E29CF1}">
      <dgm:prSet/>
      <dgm:spPr/>
      <dgm:t>
        <a:bodyPr/>
        <a:lstStyle/>
        <a:p>
          <a:endParaRPr lang="pt-BR"/>
        </a:p>
      </dgm:t>
    </dgm:pt>
    <dgm:pt modelId="{7FCE2280-903C-475B-9368-4BD7CCCBC63E}" type="sibTrans" cxnId="{4EEE4596-3FFA-461D-AF21-9F95E4E29CF1}">
      <dgm:prSet/>
      <dgm:spPr/>
      <dgm:t>
        <a:bodyPr/>
        <a:lstStyle/>
        <a:p>
          <a:endParaRPr lang="pt-BR"/>
        </a:p>
      </dgm:t>
    </dgm:pt>
    <dgm:pt modelId="{7ADC5652-5987-45E6-9533-8998F7FAB606}">
      <dgm:prSet phldrT="[Texto]"/>
      <dgm:spPr/>
      <dgm:t>
        <a:bodyPr/>
        <a:lstStyle/>
        <a:p>
          <a:r>
            <a:rPr lang="pt-BR" dirty="0" smtClean="0"/>
            <a:t>Organizar</a:t>
          </a:r>
          <a:endParaRPr lang="pt-BR" dirty="0"/>
        </a:p>
      </dgm:t>
    </dgm:pt>
    <dgm:pt modelId="{B284228A-E757-40AC-9019-5E354F9F7589}" type="parTrans" cxnId="{FCBC4FB8-33CC-4105-885E-FADFAC917ABA}">
      <dgm:prSet/>
      <dgm:spPr/>
      <dgm:t>
        <a:bodyPr/>
        <a:lstStyle/>
        <a:p>
          <a:endParaRPr lang="pt-BR"/>
        </a:p>
      </dgm:t>
    </dgm:pt>
    <dgm:pt modelId="{9ECE5403-547E-4FE1-991C-A13F824086BF}" type="sibTrans" cxnId="{FCBC4FB8-33CC-4105-885E-FADFAC917ABA}">
      <dgm:prSet/>
      <dgm:spPr/>
      <dgm:t>
        <a:bodyPr/>
        <a:lstStyle/>
        <a:p>
          <a:endParaRPr lang="pt-BR"/>
        </a:p>
      </dgm:t>
    </dgm:pt>
    <dgm:pt modelId="{8EF5715D-AD03-48F4-8160-502299150863}" type="pres">
      <dgm:prSet presAssocID="{10238872-767B-4929-BEDA-874D6EFF8E1E}" presName="cycle" presStyleCnt="0">
        <dgm:presLayoutVars>
          <dgm:chMax val="1"/>
          <dgm:dir/>
          <dgm:animLvl val="ctr"/>
          <dgm:resizeHandles val="exact"/>
        </dgm:presLayoutVars>
      </dgm:prSet>
      <dgm:spPr/>
    </dgm:pt>
    <dgm:pt modelId="{C4A6DBFB-8851-4214-A583-CBD6172F256C}" type="pres">
      <dgm:prSet presAssocID="{FB82FF88-421F-49F2-A382-DB7A7262AE3A}" presName="centerShape" presStyleLbl="node0" presStyleIdx="0" presStyleCnt="1"/>
      <dgm:spPr/>
      <dgm:t>
        <a:bodyPr/>
        <a:lstStyle/>
        <a:p>
          <a:endParaRPr lang="pt-BR"/>
        </a:p>
      </dgm:t>
    </dgm:pt>
    <dgm:pt modelId="{AF0AB051-2A14-4F50-AAFC-7CA60736FE1A}" type="pres">
      <dgm:prSet presAssocID="{993B1412-BB55-4D6A-92A5-96B1FADF8E52}" presName="Name9" presStyleLbl="parChTrans1D2" presStyleIdx="0" presStyleCnt="4"/>
      <dgm:spPr/>
    </dgm:pt>
    <dgm:pt modelId="{1C276304-FEF6-42FC-A96E-7D4CD2C46041}" type="pres">
      <dgm:prSet presAssocID="{993B1412-BB55-4D6A-92A5-96B1FADF8E52}" presName="connTx" presStyleLbl="parChTrans1D2" presStyleIdx="0" presStyleCnt="4"/>
      <dgm:spPr/>
    </dgm:pt>
    <dgm:pt modelId="{CB26B123-82B6-4E6B-9091-C704727479F7}" type="pres">
      <dgm:prSet presAssocID="{F005E6B5-4EA7-426F-9454-FE929C8D3017}" presName="node" presStyleLbl="node1" presStyleIdx="0" presStyleCnt="4">
        <dgm:presLayoutVars>
          <dgm:bulletEnabled val="1"/>
        </dgm:presLayoutVars>
      </dgm:prSet>
      <dgm:spPr/>
    </dgm:pt>
    <dgm:pt modelId="{95C7A3AD-B364-49DF-9181-09BA5ECF25E3}" type="pres">
      <dgm:prSet presAssocID="{03A3BF4F-F0C2-475F-8288-5D4337FD7706}" presName="Name9" presStyleLbl="parChTrans1D2" presStyleIdx="1" presStyleCnt="4"/>
      <dgm:spPr/>
    </dgm:pt>
    <dgm:pt modelId="{A838280B-0B90-47B5-BD81-395504D30B74}" type="pres">
      <dgm:prSet presAssocID="{03A3BF4F-F0C2-475F-8288-5D4337FD7706}" presName="connTx" presStyleLbl="parChTrans1D2" presStyleIdx="1" presStyleCnt="4"/>
      <dgm:spPr/>
    </dgm:pt>
    <dgm:pt modelId="{7339A0BC-72F6-4C35-8548-C219A1BD72F7}" type="pres">
      <dgm:prSet presAssocID="{65D9A90B-83EB-4F73-A251-2268577A800A}" presName="node" presStyleLbl="node1" presStyleIdx="1" presStyleCnt="4">
        <dgm:presLayoutVars>
          <dgm:bulletEnabled val="1"/>
        </dgm:presLayoutVars>
      </dgm:prSet>
      <dgm:spPr/>
    </dgm:pt>
    <dgm:pt modelId="{8E89DF7B-B409-4180-987B-E3DB8F229D80}" type="pres">
      <dgm:prSet presAssocID="{76E862E4-3BCF-41B7-B003-94138C8352CD}" presName="Name9" presStyleLbl="parChTrans1D2" presStyleIdx="2" presStyleCnt="4"/>
      <dgm:spPr/>
    </dgm:pt>
    <dgm:pt modelId="{083DAC1E-56E9-43FD-B908-97C66A704523}" type="pres">
      <dgm:prSet presAssocID="{76E862E4-3BCF-41B7-B003-94138C8352CD}" presName="connTx" presStyleLbl="parChTrans1D2" presStyleIdx="2" presStyleCnt="4"/>
      <dgm:spPr/>
    </dgm:pt>
    <dgm:pt modelId="{88E736AF-D5EB-47CD-A2CF-F61EB44D5FE4}" type="pres">
      <dgm:prSet presAssocID="{81D172A3-F463-45BC-A550-4EF2CF1E8F44}" presName="node" presStyleLbl="node1" presStyleIdx="2" presStyleCnt="4">
        <dgm:presLayoutVars>
          <dgm:bulletEnabled val="1"/>
        </dgm:presLayoutVars>
      </dgm:prSet>
      <dgm:spPr/>
    </dgm:pt>
    <dgm:pt modelId="{43976FC6-202B-439A-ADDF-84212639FC66}" type="pres">
      <dgm:prSet presAssocID="{B284228A-E757-40AC-9019-5E354F9F7589}" presName="Name9" presStyleLbl="parChTrans1D2" presStyleIdx="3" presStyleCnt="4"/>
      <dgm:spPr/>
    </dgm:pt>
    <dgm:pt modelId="{114D3C49-5245-42BA-888E-F961BA592F78}" type="pres">
      <dgm:prSet presAssocID="{B284228A-E757-40AC-9019-5E354F9F7589}" presName="connTx" presStyleLbl="parChTrans1D2" presStyleIdx="3" presStyleCnt="4"/>
      <dgm:spPr/>
    </dgm:pt>
    <dgm:pt modelId="{B6510E3E-0FB1-44FA-B1B8-FEB748DE19F3}" type="pres">
      <dgm:prSet presAssocID="{7ADC5652-5987-45E6-9533-8998F7FAB606}" presName="node" presStyleLbl="node1" presStyleIdx="3" presStyleCnt="4">
        <dgm:presLayoutVars>
          <dgm:bulletEnabled val="1"/>
        </dgm:presLayoutVars>
      </dgm:prSet>
      <dgm:spPr/>
    </dgm:pt>
  </dgm:ptLst>
  <dgm:cxnLst>
    <dgm:cxn modelId="{79C6F69A-936F-44E3-9910-B1123BB1D30F}" type="presOf" srcId="{993B1412-BB55-4D6A-92A5-96B1FADF8E52}" destId="{AF0AB051-2A14-4F50-AAFC-7CA60736FE1A}" srcOrd="0" destOrd="0" presId="urn:microsoft.com/office/officeart/2005/8/layout/radial1"/>
    <dgm:cxn modelId="{777DC54E-A1DA-4087-B1AF-3915C24ED7BC}" srcId="{FB82FF88-421F-49F2-A382-DB7A7262AE3A}" destId="{65D9A90B-83EB-4F73-A251-2268577A800A}" srcOrd="1" destOrd="0" parTransId="{03A3BF4F-F0C2-475F-8288-5D4337FD7706}" sibTransId="{31E06EE5-115A-4E3E-9E4E-7EDE78B5BD76}"/>
    <dgm:cxn modelId="{FCBC4FB8-33CC-4105-885E-FADFAC917ABA}" srcId="{FB82FF88-421F-49F2-A382-DB7A7262AE3A}" destId="{7ADC5652-5987-45E6-9533-8998F7FAB606}" srcOrd="3" destOrd="0" parTransId="{B284228A-E757-40AC-9019-5E354F9F7589}" sibTransId="{9ECE5403-547E-4FE1-991C-A13F824086BF}"/>
    <dgm:cxn modelId="{E7EB861C-68D3-4329-8D85-914FEE287332}" type="presOf" srcId="{993B1412-BB55-4D6A-92A5-96B1FADF8E52}" destId="{1C276304-FEF6-42FC-A96E-7D4CD2C46041}" srcOrd="1" destOrd="0" presId="urn:microsoft.com/office/officeart/2005/8/layout/radial1"/>
    <dgm:cxn modelId="{12D2038D-A8EB-42F3-9AC9-5900DF2145CB}" type="presOf" srcId="{10238872-767B-4929-BEDA-874D6EFF8E1E}" destId="{8EF5715D-AD03-48F4-8160-502299150863}" srcOrd="0" destOrd="0" presId="urn:microsoft.com/office/officeart/2005/8/layout/radial1"/>
    <dgm:cxn modelId="{A9053D08-2AE2-416D-A42B-8308D4308B18}" type="presOf" srcId="{7ADC5652-5987-45E6-9533-8998F7FAB606}" destId="{B6510E3E-0FB1-44FA-B1B8-FEB748DE19F3}" srcOrd="0" destOrd="0" presId="urn:microsoft.com/office/officeart/2005/8/layout/radial1"/>
    <dgm:cxn modelId="{0BA521C9-B5F9-49B1-88C0-EC48ADE4F184}" type="presOf" srcId="{F005E6B5-4EA7-426F-9454-FE929C8D3017}" destId="{CB26B123-82B6-4E6B-9091-C704727479F7}" srcOrd="0" destOrd="0" presId="urn:microsoft.com/office/officeart/2005/8/layout/radial1"/>
    <dgm:cxn modelId="{F2DC4536-159F-4C41-8859-A791E16A43A5}" srcId="{10238872-767B-4929-BEDA-874D6EFF8E1E}" destId="{FB82FF88-421F-49F2-A382-DB7A7262AE3A}" srcOrd="0" destOrd="0" parTransId="{1AAF0A1C-5C38-4E41-9AD4-2EB4ED342630}" sibTransId="{22C67F7E-27FC-40DB-B231-1A2DD06CFCFD}"/>
    <dgm:cxn modelId="{AC298C0C-CF55-4345-8AE4-FD74A5404789}" type="presOf" srcId="{B284228A-E757-40AC-9019-5E354F9F7589}" destId="{43976FC6-202B-439A-ADDF-84212639FC66}" srcOrd="0" destOrd="0" presId="urn:microsoft.com/office/officeart/2005/8/layout/radial1"/>
    <dgm:cxn modelId="{7DAFF3FC-F52F-455F-B0DA-8F82A2459A47}" type="presOf" srcId="{76E862E4-3BCF-41B7-B003-94138C8352CD}" destId="{8E89DF7B-B409-4180-987B-E3DB8F229D80}" srcOrd="0" destOrd="0" presId="urn:microsoft.com/office/officeart/2005/8/layout/radial1"/>
    <dgm:cxn modelId="{FB1DE286-3794-45BD-A1D2-53728C0AAE04}" type="presOf" srcId="{76E862E4-3BCF-41B7-B003-94138C8352CD}" destId="{083DAC1E-56E9-43FD-B908-97C66A704523}" srcOrd="1" destOrd="0" presId="urn:microsoft.com/office/officeart/2005/8/layout/radial1"/>
    <dgm:cxn modelId="{710C951A-98B0-4E28-9EC1-A28BD32391B2}" srcId="{FB82FF88-421F-49F2-A382-DB7A7262AE3A}" destId="{F005E6B5-4EA7-426F-9454-FE929C8D3017}" srcOrd="0" destOrd="0" parTransId="{993B1412-BB55-4D6A-92A5-96B1FADF8E52}" sibTransId="{27EEFC1D-DEDD-4490-902A-DBDC93E3ADFD}"/>
    <dgm:cxn modelId="{3670B9AD-E608-466B-B0BE-6CD8F3BA06F1}" type="presOf" srcId="{03A3BF4F-F0C2-475F-8288-5D4337FD7706}" destId="{A838280B-0B90-47B5-BD81-395504D30B74}" srcOrd="1" destOrd="0" presId="urn:microsoft.com/office/officeart/2005/8/layout/radial1"/>
    <dgm:cxn modelId="{B8C4CF15-ECCF-4949-B39C-2804EF59B7DF}" type="presOf" srcId="{FB82FF88-421F-49F2-A382-DB7A7262AE3A}" destId="{C4A6DBFB-8851-4214-A583-CBD6172F256C}" srcOrd="0" destOrd="0" presId="urn:microsoft.com/office/officeart/2005/8/layout/radial1"/>
    <dgm:cxn modelId="{4EEE4596-3FFA-461D-AF21-9F95E4E29CF1}" srcId="{FB82FF88-421F-49F2-A382-DB7A7262AE3A}" destId="{81D172A3-F463-45BC-A550-4EF2CF1E8F44}" srcOrd="2" destOrd="0" parTransId="{76E862E4-3BCF-41B7-B003-94138C8352CD}" sibTransId="{7FCE2280-903C-475B-9368-4BD7CCCBC63E}"/>
    <dgm:cxn modelId="{659C7169-F8AC-4593-AC49-0891C8707CD6}" type="presOf" srcId="{81D172A3-F463-45BC-A550-4EF2CF1E8F44}" destId="{88E736AF-D5EB-47CD-A2CF-F61EB44D5FE4}" srcOrd="0" destOrd="0" presId="urn:microsoft.com/office/officeart/2005/8/layout/radial1"/>
    <dgm:cxn modelId="{41B316E9-27B1-4ECF-BED4-ADC9BF7CCFDD}" type="presOf" srcId="{B284228A-E757-40AC-9019-5E354F9F7589}" destId="{114D3C49-5245-42BA-888E-F961BA592F78}" srcOrd="1" destOrd="0" presId="urn:microsoft.com/office/officeart/2005/8/layout/radial1"/>
    <dgm:cxn modelId="{08E1B121-206E-470B-A288-0376C14B33ED}" type="presOf" srcId="{03A3BF4F-F0C2-475F-8288-5D4337FD7706}" destId="{95C7A3AD-B364-49DF-9181-09BA5ECF25E3}" srcOrd="0" destOrd="0" presId="urn:microsoft.com/office/officeart/2005/8/layout/radial1"/>
    <dgm:cxn modelId="{E6710A1F-B7E9-4A4B-9627-88AD6292C69C}" type="presOf" srcId="{65D9A90B-83EB-4F73-A251-2268577A800A}" destId="{7339A0BC-72F6-4C35-8548-C219A1BD72F7}" srcOrd="0" destOrd="0" presId="urn:microsoft.com/office/officeart/2005/8/layout/radial1"/>
    <dgm:cxn modelId="{4522091F-699A-4946-9A0E-4380963C75D0}" type="presParOf" srcId="{8EF5715D-AD03-48F4-8160-502299150863}" destId="{C4A6DBFB-8851-4214-A583-CBD6172F256C}" srcOrd="0" destOrd="0" presId="urn:microsoft.com/office/officeart/2005/8/layout/radial1"/>
    <dgm:cxn modelId="{0C5B4715-1069-4122-9FDC-A8459A65A98E}" type="presParOf" srcId="{8EF5715D-AD03-48F4-8160-502299150863}" destId="{AF0AB051-2A14-4F50-AAFC-7CA60736FE1A}" srcOrd="1" destOrd="0" presId="urn:microsoft.com/office/officeart/2005/8/layout/radial1"/>
    <dgm:cxn modelId="{E295D925-6D4F-44A6-A527-12B9C1496973}" type="presParOf" srcId="{AF0AB051-2A14-4F50-AAFC-7CA60736FE1A}" destId="{1C276304-FEF6-42FC-A96E-7D4CD2C46041}" srcOrd="0" destOrd="0" presId="urn:microsoft.com/office/officeart/2005/8/layout/radial1"/>
    <dgm:cxn modelId="{AD3FC464-4C41-4420-B860-9DC064662E60}" type="presParOf" srcId="{8EF5715D-AD03-48F4-8160-502299150863}" destId="{CB26B123-82B6-4E6B-9091-C704727479F7}" srcOrd="2" destOrd="0" presId="urn:microsoft.com/office/officeart/2005/8/layout/radial1"/>
    <dgm:cxn modelId="{6AB8DF9D-FCFA-48C1-BCFB-2F6B2FC3AB94}" type="presParOf" srcId="{8EF5715D-AD03-48F4-8160-502299150863}" destId="{95C7A3AD-B364-49DF-9181-09BA5ECF25E3}" srcOrd="3" destOrd="0" presId="urn:microsoft.com/office/officeart/2005/8/layout/radial1"/>
    <dgm:cxn modelId="{657580EE-C78A-4CC7-ABFB-030EADEC46BF}" type="presParOf" srcId="{95C7A3AD-B364-49DF-9181-09BA5ECF25E3}" destId="{A838280B-0B90-47B5-BD81-395504D30B74}" srcOrd="0" destOrd="0" presId="urn:microsoft.com/office/officeart/2005/8/layout/radial1"/>
    <dgm:cxn modelId="{19E8B710-DCFB-4717-A6A7-1D8360B77B2B}" type="presParOf" srcId="{8EF5715D-AD03-48F4-8160-502299150863}" destId="{7339A0BC-72F6-4C35-8548-C219A1BD72F7}" srcOrd="4" destOrd="0" presId="urn:microsoft.com/office/officeart/2005/8/layout/radial1"/>
    <dgm:cxn modelId="{097395BD-D384-43A1-8C91-838F36F1AD33}" type="presParOf" srcId="{8EF5715D-AD03-48F4-8160-502299150863}" destId="{8E89DF7B-B409-4180-987B-E3DB8F229D80}" srcOrd="5" destOrd="0" presId="urn:microsoft.com/office/officeart/2005/8/layout/radial1"/>
    <dgm:cxn modelId="{CF8962BD-5132-4B44-B9DA-F8EBE8AA8E16}" type="presParOf" srcId="{8E89DF7B-B409-4180-987B-E3DB8F229D80}" destId="{083DAC1E-56E9-43FD-B908-97C66A704523}" srcOrd="0" destOrd="0" presId="urn:microsoft.com/office/officeart/2005/8/layout/radial1"/>
    <dgm:cxn modelId="{15DD3669-8C42-4807-93AC-37BF8CE2CE2D}" type="presParOf" srcId="{8EF5715D-AD03-48F4-8160-502299150863}" destId="{88E736AF-D5EB-47CD-A2CF-F61EB44D5FE4}" srcOrd="6" destOrd="0" presId="urn:microsoft.com/office/officeart/2005/8/layout/radial1"/>
    <dgm:cxn modelId="{B49E1F49-39A2-423E-A531-EA6C0868510C}" type="presParOf" srcId="{8EF5715D-AD03-48F4-8160-502299150863}" destId="{43976FC6-202B-439A-ADDF-84212639FC66}" srcOrd="7" destOrd="0" presId="urn:microsoft.com/office/officeart/2005/8/layout/radial1"/>
    <dgm:cxn modelId="{3E035DAA-F189-47C7-8B0C-C8CE14E9E431}" type="presParOf" srcId="{43976FC6-202B-439A-ADDF-84212639FC66}" destId="{114D3C49-5245-42BA-888E-F961BA592F78}" srcOrd="0" destOrd="0" presId="urn:microsoft.com/office/officeart/2005/8/layout/radial1"/>
    <dgm:cxn modelId="{4F09DB94-3509-4C94-A4BD-8830B713330F}" type="presParOf" srcId="{8EF5715D-AD03-48F4-8160-502299150863}" destId="{B6510E3E-0FB1-44FA-B1B8-FEB748DE19F3}"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A2F702-8760-4D12-9F9B-EC8BF2DADAF0}" type="doc">
      <dgm:prSet loTypeId="urn:microsoft.com/office/officeart/2005/8/layout/arrow2" loCatId="process" qsTypeId="urn:microsoft.com/office/officeart/2005/8/quickstyle/simple1" qsCatId="simple" csTypeId="urn:microsoft.com/office/officeart/2005/8/colors/accent1_2" csCatId="accent1" phldr="1"/>
      <dgm:spPr/>
    </dgm:pt>
    <dgm:pt modelId="{E67AD9D9-7A41-4410-B489-BBB428821CA3}">
      <dgm:prSet phldrT="[Texto]"/>
      <dgm:spPr/>
      <dgm:t>
        <a:bodyPr/>
        <a:lstStyle/>
        <a:p>
          <a:r>
            <a:rPr lang="pt-BR" dirty="0" smtClean="0"/>
            <a:t>Minimiza</a:t>
          </a:r>
        </a:p>
        <a:p>
          <a:r>
            <a:rPr lang="pt-BR" dirty="0" smtClean="0"/>
            <a:t>Enganos</a:t>
          </a:r>
          <a:endParaRPr lang="pt-BR" dirty="0"/>
        </a:p>
      </dgm:t>
    </dgm:pt>
    <dgm:pt modelId="{E21852EB-5F60-42F5-A538-3F9B66F3C524}" type="parTrans" cxnId="{2008C984-120C-450A-B170-12046865573E}">
      <dgm:prSet/>
      <dgm:spPr/>
      <dgm:t>
        <a:bodyPr/>
        <a:lstStyle/>
        <a:p>
          <a:endParaRPr lang="pt-BR"/>
        </a:p>
      </dgm:t>
    </dgm:pt>
    <dgm:pt modelId="{7F286E63-B9CE-483B-93AF-AA1485C1221A}" type="sibTrans" cxnId="{2008C984-120C-450A-B170-12046865573E}">
      <dgm:prSet/>
      <dgm:spPr/>
      <dgm:t>
        <a:bodyPr/>
        <a:lstStyle/>
        <a:p>
          <a:endParaRPr lang="pt-BR"/>
        </a:p>
      </dgm:t>
    </dgm:pt>
    <dgm:pt modelId="{063A78DB-844E-41B7-BB17-B02E7219E3C5}">
      <dgm:prSet phldrT="[Texto]"/>
      <dgm:spPr/>
      <dgm:t>
        <a:bodyPr/>
        <a:lstStyle/>
        <a:p>
          <a:r>
            <a:rPr lang="pt-BR" dirty="0" smtClean="0"/>
            <a:t>Processo de desenvolvimento</a:t>
          </a:r>
          <a:endParaRPr lang="pt-BR" dirty="0"/>
        </a:p>
      </dgm:t>
    </dgm:pt>
    <dgm:pt modelId="{D5954E93-F244-4B0B-8592-56D5B3A8D130}" type="parTrans" cxnId="{4683EA8C-D881-4FF0-90B1-B68F44DB79C8}">
      <dgm:prSet/>
      <dgm:spPr/>
      <dgm:t>
        <a:bodyPr/>
        <a:lstStyle/>
        <a:p>
          <a:endParaRPr lang="pt-BR"/>
        </a:p>
      </dgm:t>
    </dgm:pt>
    <dgm:pt modelId="{2D36062A-5E5F-434E-991B-366BBE483CF6}" type="sibTrans" cxnId="{4683EA8C-D881-4FF0-90B1-B68F44DB79C8}">
      <dgm:prSet/>
      <dgm:spPr/>
      <dgm:t>
        <a:bodyPr/>
        <a:lstStyle/>
        <a:p>
          <a:endParaRPr lang="pt-BR"/>
        </a:p>
      </dgm:t>
    </dgm:pt>
    <dgm:pt modelId="{D849AE1F-B8A3-4109-AF7F-2CCD72237D8D}">
      <dgm:prSet phldrT="[Texto]"/>
      <dgm:spPr/>
      <dgm:t>
        <a:bodyPr/>
        <a:lstStyle/>
        <a:p>
          <a:r>
            <a:rPr lang="pt-BR" dirty="0" smtClean="0"/>
            <a:t>Maximiza Produção</a:t>
          </a:r>
          <a:endParaRPr lang="pt-BR" dirty="0"/>
        </a:p>
      </dgm:t>
    </dgm:pt>
    <dgm:pt modelId="{E24B3950-CE41-4944-9BAB-9B4FB07BC69F}" type="parTrans" cxnId="{575256AC-19C8-4773-A506-1D714D39E8EC}">
      <dgm:prSet/>
      <dgm:spPr/>
      <dgm:t>
        <a:bodyPr/>
        <a:lstStyle/>
        <a:p>
          <a:endParaRPr lang="pt-BR"/>
        </a:p>
      </dgm:t>
    </dgm:pt>
    <dgm:pt modelId="{4E4A520A-6460-46A4-9872-2AFD356E9938}" type="sibTrans" cxnId="{575256AC-19C8-4773-A506-1D714D39E8EC}">
      <dgm:prSet/>
      <dgm:spPr/>
      <dgm:t>
        <a:bodyPr/>
        <a:lstStyle/>
        <a:p>
          <a:endParaRPr lang="pt-BR"/>
        </a:p>
      </dgm:t>
    </dgm:pt>
    <dgm:pt modelId="{ABDC8BA3-A10A-4B91-AE21-3B949E125911}" type="pres">
      <dgm:prSet presAssocID="{E5A2F702-8760-4D12-9F9B-EC8BF2DADAF0}" presName="arrowDiagram" presStyleCnt="0">
        <dgm:presLayoutVars>
          <dgm:chMax val="5"/>
          <dgm:dir/>
          <dgm:resizeHandles val="exact"/>
        </dgm:presLayoutVars>
      </dgm:prSet>
      <dgm:spPr/>
    </dgm:pt>
    <dgm:pt modelId="{AE186875-77BC-4336-B4C3-D653B7A72B36}" type="pres">
      <dgm:prSet presAssocID="{E5A2F702-8760-4D12-9F9B-EC8BF2DADAF0}" presName="arrow" presStyleLbl="bgShp" presStyleIdx="0" presStyleCnt="1" custScaleY="122479" custLinFactNeighborX="-793" custLinFactNeighborY="2751"/>
      <dgm:spPr/>
    </dgm:pt>
    <dgm:pt modelId="{447DF7B4-C95A-4FD5-86D3-E332D8F1485B}" type="pres">
      <dgm:prSet presAssocID="{E5A2F702-8760-4D12-9F9B-EC8BF2DADAF0}" presName="arrowDiagram3" presStyleCnt="0"/>
      <dgm:spPr/>
    </dgm:pt>
    <dgm:pt modelId="{8DB70CAF-6D5B-4AF0-ABD9-DB5B8A91AC5B}" type="pres">
      <dgm:prSet presAssocID="{E67AD9D9-7A41-4410-B489-BBB428821CA3}" presName="bullet3a" presStyleLbl="node1" presStyleIdx="0" presStyleCnt="3"/>
      <dgm:spPr/>
    </dgm:pt>
    <dgm:pt modelId="{6993AC41-9504-4BC1-AA1B-95E34781C794}" type="pres">
      <dgm:prSet presAssocID="{E67AD9D9-7A41-4410-B489-BBB428821CA3}" presName="textBox3a" presStyleLbl="revTx" presStyleIdx="0" presStyleCnt="3">
        <dgm:presLayoutVars>
          <dgm:bulletEnabled val="1"/>
        </dgm:presLayoutVars>
      </dgm:prSet>
      <dgm:spPr/>
    </dgm:pt>
    <dgm:pt modelId="{F9E50A7F-D2A5-4805-A82C-BACF0BF9DB8F}" type="pres">
      <dgm:prSet presAssocID="{063A78DB-844E-41B7-BB17-B02E7219E3C5}" presName="bullet3b" presStyleLbl="node1" presStyleIdx="1" presStyleCnt="3"/>
      <dgm:spPr/>
    </dgm:pt>
    <dgm:pt modelId="{27F12D51-C833-490D-A69D-29B77B9A29BB}" type="pres">
      <dgm:prSet presAssocID="{063A78DB-844E-41B7-BB17-B02E7219E3C5}" presName="textBox3b" presStyleLbl="revTx" presStyleIdx="1" presStyleCnt="3">
        <dgm:presLayoutVars>
          <dgm:bulletEnabled val="1"/>
        </dgm:presLayoutVars>
      </dgm:prSet>
      <dgm:spPr/>
      <dgm:t>
        <a:bodyPr/>
        <a:lstStyle/>
        <a:p>
          <a:endParaRPr lang="pt-BR"/>
        </a:p>
      </dgm:t>
    </dgm:pt>
    <dgm:pt modelId="{183BD6A6-7A2C-4F9B-A71C-D0B4A1D61377}" type="pres">
      <dgm:prSet presAssocID="{D849AE1F-B8A3-4109-AF7F-2CCD72237D8D}" presName="bullet3c" presStyleLbl="node1" presStyleIdx="2" presStyleCnt="3"/>
      <dgm:spPr/>
    </dgm:pt>
    <dgm:pt modelId="{A6105226-C3C8-4582-8BA9-EC646CD2F400}" type="pres">
      <dgm:prSet presAssocID="{D849AE1F-B8A3-4109-AF7F-2CCD72237D8D}" presName="textBox3c" presStyleLbl="revTx" presStyleIdx="2" presStyleCnt="3">
        <dgm:presLayoutVars>
          <dgm:bulletEnabled val="1"/>
        </dgm:presLayoutVars>
      </dgm:prSet>
      <dgm:spPr/>
      <dgm:t>
        <a:bodyPr/>
        <a:lstStyle/>
        <a:p>
          <a:endParaRPr lang="pt-BR"/>
        </a:p>
      </dgm:t>
    </dgm:pt>
  </dgm:ptLst>
  <dgm:cxnLst>
    <dgm:cxn modelId="{93ABEBA6-9FBB-463B-884F-FF075E069A98}" type="presOf" srcId="{E67AD9D9-7A41-4410-B489-BBB428821CA3}" destId="{6993AC41-9504-4BC1-AA1B-95E34781C794}" srcOrd="0" destOrd="0" presId="urn:microsoft.com/office/officeart/2005/8/layout/arrow2"/>
    <dgm:cxn modelId="{12A50D8D-C5FC-4433-8D06-D543936D529D}" type="presOf" srcId="{063A78DB-844E-41B7-BB17-B02E7219E3C5}" destId="{27F12D51-C833-490D-A69D-29B77B9A29BB}" srcOrd="0" destOrd="0" presId="urn:microsoft.com/office/officeart/2005/8/layout/arrow2"/>
    <dgm:cxn modelId="{4683EA8C-D881-4FF0-90B1-B68F44DB79C8}" srcId="{E5A2F702-8760-4D12-9F9B-EC8BF2DADAF0}" destId="{063A78DB-844E-41B7-BB17-B02E7219E3C5}" srcOrd="1" destOrd="0" parTransId="{D5954E93-F244-4B0B-8592-56D5B3A8D130}" sibTransId="{2D36062A-5E5F-434E-991B-366BBE483CF6}"/>
    <dgm:cxn modelId="{1BE5B77B-7034-4C95-A0CF-63FB8E470EA7}" type="presOf" srcId="{D849AE1F-B8A3-4109-AF7F-2CCD72237D8D}" destId="{A6105226-C3C8-4582-8BA9-EC646CD2F400}" srcOrd="0" destOrd="0" presId="urn:microsoft.com/office/officeart/2005/8/layout/arrow2"/>
    <dgm:cxn modelId="{575256AC-19C8-4773-A506-1D714D39E8EC}" srcId="{E5A2F702-8760-4D12-9F9B-EC8BF2DADAF0}" destId="{D849AE1F-B8A3-4109-AF7F-2CCD72237D8D}" srcOrd="2" destOrd="0" parTransId="{E24B3950-CE41-4944-9BAB-9B4FB07BC69F}" sibTransId="{4E4A520A-6460-46A4-9872-2AFD356E9938}"/>
    <dgm:cxn modelId="{2008C984-120C-450A-B170-12046865573E}" srcId="{E5A2F702-8760-4D12-9F9B-EC8BF2DADAF0}" destId="{E67AD9D9-7A41-4410-B489-BBB428821CA3}" srcOrd="0" destOrd="0" parTransId="{E21852EB-5F60-42F5-A538-3F9B66F3C524}" sibTransId="{7F286E63-B9CE-483B-93AF-AA1485C1221A}"/>
    <dgm:cxn modelId="{6BEFFF1F-D43D-43B0-835D-9EB2EDEDEBDA}" type="presOf" srcId="{E5A2F702-8760-4D12-9F9B-EC8BF2DADAF0}" destId="{ABDC8BA3-A10A-4B91-AE21-3B949E125911}" srcOrd="0" destOrd="0" presId="urn:microsoft.com/office/officeart/2005/8/layout/arrow2"/>
    <dgm:cxn modelId="{CBF42502-F552-42DC-BE9D-955DB112BE44}" type="presParOf" srcId="{ABDC8BA3-A10A-4B91-AE21-3B949E125911}" destId="{AE186875-77BC-4336-B4C3-D653B7A72B36}" srcOrd="0" destOrd="0" presId="urn:microsoft.com/office/officeart/2005/8/layout/arrow2"/>
    <dgm:cxn modelId="{F97C222B-D55C-4189-A3D5-45479592856B}" type="presParOf" srcId="{ABDC8BA3-A10A-4B91-AE21-3B949E125911}" destId="{447DF7B4-C95A-4FD5-86D3-E332D8F1485B}" srcOrd="1" destOrd="0" presId="urn:microsoft.com/office/officeart/2005/8/layout/arrow2"/>
    <dgm:cxn modelId="{2F2E45F6-036E-429E-B4D0-92E065C324F3}" type="presParOf" srcId="{447DF7B4-C95A-4FD5-86D3-E332D8F1485B}" destId="{8DB70CAF-6D5B-4AF0-ABD9-DB5B8A91AC5B}" srcOrd="0" destOrd="0" presId="urn:microsoft.com/office/officeart/2005/8/layout/arrow2"/>
    <dgm:cxn modelId="{C46EDEE0-C9FA-4F80-8CEE-1B698466C046}" type="presParOf" srcId="{447DF7B4-C95A-4FD5-86D3-E332D8F1485B}" destId="{6993AC41-9504-4BC1-AA1B-95E34781C794}" srcOrd="1" destOrd="0" presId="urn:microsoft.com/office/officeart/2005/8/layout/arrow2"/>
    <dgm:cxn modelId="{27D2F38D-7241-43EF-A54C-F20993CE6086}" type="presParOf" srcId="{447DF7B4-C95A-4FD5-86D3-E332D8F1485B}" destId="{F9E50A7F-D2A5-4805-A82C-BACF0BF9DB8F}" srcOrd="2" destOrd="0" presId="urn:microsoft.com/office/officeart/2005/8/layout/arrow2"/>
    <dgm:cxn modelId="{E8ECBFFA-FBBD-4221-ACD4-1670DDC0F9F4}" type="presParOf" srcId="{447DF7B4-C95A-4FD5-86D3-E332D8F1485B}" destId="{27F12D51-C833-490D-A69D-29B77B9A29BB}" srcOrd="3" destOrd="0" presId="urn:microsoft.com/office/officeart/2005/8/layout/arrow2"/>
    <dgm:cxn modelId="{4B49F9CE-EBFA-4D3A-95A9-E282C42FF7E1}" type="presParOf" srcId="{447DF7B4-C95A-4FD5-86D3-E332D8F1485B}" destId="{183BD6A6-7A2C-4F9B-A71C-D0B4A1D61377}" srcOrd="4" destOrd="0" presId="urn:microsoft.com/office/officeart/2005/8/layout/arrow2"/>
    <dgm:cxn modelId="{159B6F34-3B55-4369-92D2-449215AA0DE7}" type="presParOf" srcId="{447DF7B4-C95A-4FD5-86D3-E332D8F1485B}" destId="{A6105226-C3C8-4582-8BA9-EC646CD2F400}" srcOrd="5" destOrd="0" presId="urn:microsoft.com/office/officeart/2005/8/layout/arrow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A6DBFB-8851-4214-A583-CBD6172F256C}">
      <dsp:nvSpPr>
        <dsp:cNvPr id="0" name=""/>
        <dsp:cNvSpPr/>
      </dsp:nvSpPr>
      <dsp:spPr>
        <a:xfrm>
          <a:off x="3504526" y="1876318"/>
          <a:ext cx="1426227" cy="1426227"/>
        </a:xfrm>
        <a:prstGeom prst="ellipse">
          <a:avLst/>
        </a:prstGeom>
        <a:solidFill>
          <a:schemeClr val="accent2">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pt-BR" sz="1800" kern="1200" dirty="0" smtClean="0"/>
            <a:t>software</a:t>
          </a:r>
          <a:endParaRPr lang="pt-BR" sz="1800" kern="1200" dirty="0"/>
        </a:p>
      </dsp:txBody>
      <dsp:txXfrm>
        <a:off x="3713392" y="2085184"/>
        <a:ext cx="1008495" cy="1008495"/>
      </dsp:txXfrm>
    </dsp:sp>
    <dsp:sp modelId="{AF0AB051-2A14-4F50-AAFC-7CA60736FE1A}">
      <dsp:nvSpPr>
        <dsp:cNvPr id="0" name=""/>
        <dsp:cNvSpPr/>
      </dsp:nvSpPr>
      <dsp:spPr>
        <a:xfrm rot="16200000">
          <a:off x="4001956" y="1645418"/>
          <a:ext cx="431366" cy="30434"/>
        </a:xfrm>
        <a:custGeom>
          <a:avLst/>
          <a:gdLst/>
          <a:ahLst/>
          <a:cxnLst/>
          <a:rect l="0" t="0" r="0" b="0"/>
          <a:pathLst>
            <a:path>
              <a:moveTo>
                <a:pt x="0" y="15217"/>
              </a:moveTo>
              <a:lnTo>
                <a:pt x="431366" y="15217"/>
              </a:lnTo>
            </a:path>
          </a:pathLst>
        </a:custGeom>
        <a:noFill/>
        <a:ln w="55000" cap="flat" cmpd="thickThin"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BR" sz="500" kern="1200"/>
        </a:p>
      </dsp:txBody>
      <dsp:txXfrm>
        <a:off x="4206855" y="1649851"/>
        <a:ext cx="21568" cy="21568"/>
      </dsp:txXfrm>
    </dsp:sp>
    <dsp:sp modelId="{CB26B123-82B6-4E6B-9091-C704727479F7}">
      <dsp:nvSpPr>
        <dsp:cNvPr id="0" name=""/>
        <dsp:cNvSpPr/>
      </dsp:nvSpPr>
      <dsp:spPr>
        <a:xfrm>
          <a:off x="3504526" y="18725"/>
          <a:ext cx="1426227" cy="1426227"/>
        </a:xfrm>
        <a:prstGeom prst="ellipse">
          <a:avLst/>
        </a:prstGeom>
        <a:solidFill>
          <a:schemeClr val="accent3">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pt-BR" sz="1500" kern="1200" dirty="0" smtClean="0"/>
            <a:t>Identificar</a:t>
          </a:r>
          <a:endParaRPr lang="pt-BR" sz="1500" kern="1200" dirty="0"/>
        </a:p>
      </dsp:txBody>
      <dsp:txXfrm>
        <a:off x="3713392" y="227591"/>
        <a:ext cx="1008495" cy="1008495"/>
      </dsp:txXfrm>
    </dsp:sp>
    <dsp:sp modelId="{95C7A3AD-B364-49DF-9181-09BA5ECF25E3}">
      <dsp:nvSpPr>
        <dsp:cNvPr id="0" name=""/>
        <dsp:cNvSpPr/>
      </dsp:nvSpPr>
      <dsp:spPr>
        <a:xfrm>
          <a:off x="4930753" y="2574215"/>
          <a:ext cx="431366" cy="30434"/>
        </a:xfrm>
        <a:custGeom>
          <a:avLst/>
          <a:gdLst/>
          <a:ahLst/>
          <a:cxnLst/>
          <a:rect l="0" t="0" r="0" b="0"/>
          <a:pathLst>
            <a:path>
              <a:moveTo>
                <a:pt x="0" y="15217"/>
              </a:moveTo>
              <a:lnTo>
                <a:pt x="431366" y="15217"/>
              </a:lnTo>
            </a:path>
          </a:pathLst>
        </a:custGeom>
        <a:noFill/>
        <a:ln w="55000" cap="flat" cmpd="thickThin"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BR" sz="500" kern="1200"/>
        </a:p>
      </dsp:txBody>
      <dsp:txXfrm>
        <a:off x="5135652" y="2578648"/>
        <a:ext cx="21568" cy="21568"/>
      </dsp:txXfrm>
    </dsp:sp>
    <dsp:sp modelId="{7339A0BC-72F6-4C35-8548-C219A1BD72F7}">
      <dsp:nvSpPr>
        <dsp:cNvPr id="0" name=""/>
        <dsp:cNvSpPr/>
      </dsp:nvSpPr>
      <dsp:spPr>
        <a:xfrm>
          <a:off x="5362119" y="1876318"/>
          <a:ext cx="1426227" cy="1426227"/>
        </a:xfrm>
        <a:prstGeom prst="ellipse">
          <a:avLst/>
        </a:prstGeom>
        <a:solidFill>
          <a:schemeClr val="accent3">
            <a:hueOff val="3874869"/>
            <a:satOff val="-12382"/>
            <a:lumOff val="-3137"/>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pt-BR" sz="1500" kern="1200" dirty="0" smtClean="0"/>
            <a:t>controlar</a:t>
          </a:r>
          <a:endParaRPr lang="pt-BR" sz="1500" kern="1200" dirty="0"/>
        </a:p>
      </dsp:txBody>
      <dsp:txXfrm>
        <a:off x="5570985" y="2085184"/>
        <a:ext cx="1008495" cy="1008495"/>
      </dsp:txXfrm>
    </dsp:sp>
    <dsp:sp modelId="{8E89DF7B-B409-4180-987B-E3DB8F229D80}">
      <dsp:nvSpPr>
        <dsp:cNvPr id="0" name=""/>
        <dsp:cNvSpPr/>
      </dsp:nvSpPr>
      <dsp:spPr>
        <a:xfrm rot="5400000">
          <a:off x="4001956" y="3503012"/>
          <a:ext cx="431366" cy="30434"/>
        </a:xfrm>
        <a:custGeom>
          <a:avLst/>
          <a:gdLst/>
          <a:ahLst/>
          <a:cxnLst/>
          <a:rect l="0" t="0" r="0" b="0"/>
          <a:pathLst>
            <a:path>
              <a:moveTo>
                <a:pt x="0" y="15217"/>
              </a:moveTo>
              <a:lnTo>
                <a:pt x="431366" y="15217"/>
              </a:lnTo>
            </a:path>
          </a:pathLst>
        </a:custGeom>
        <a:noFill/>
        <a:ln w="55000" cap="flat" cmpd="thickThin"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BR" sz="500" kern="1200"/>
        </a:p>
      </dsp:txBody>
      <dsp:txXfrm>
        <a:off x="4206855" y="3507445"/>
        <a:ext cx="21568" cy="21568"/>
      </dsp:txXfrm>
    </dsp:sp>
    <dsp:sp modelId="{88E736AF-D5EB-47CD-A2CF-F61EB44D5FE4}">
      <dsp:nvSpPr>
        <dsp:cNvPr id="0" name=""/>
        <dsp:cNvSpPr/>
      </dsp:nvSpPr>
      <dsp:spPr>
        <a:xfrm>
          <a:off x="3504526" y="3733912"/>
          <a:ext cx="1426227" cy="1426227"/>
        </a:xfrm>
        <a:prstGeom prst="ellipse">
          <a:avLst/>
        </a:prstGeom>
        <a:solidFill>
          <a:schemeClr val="accent3">
            <a:hueOff val="7749738"/>
            <a:satOff val="-24763"/>
            <a:lumOff val="-6275"/>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pt-BR" sz="1500" kern="1200" dirty="0" smtClean="0"/>
            <a:t>Modificar</a:t>
          </a:r>
          <a:endParaRPr lang="pt-BR" sz="1500" kern="1200" dirty="0"/>
        </a:p>
      </dsp:txBody>
      <dsp:txXfrm>
        <a:off x="3713392" y="3942778"/>
        <a:ext cx="1008495" cy="1008495"/>
      </dsp:txXfrm>
    </dsp:sp>
    <dsp:sp modelId="{43976FC6-202B-439A-ADDF-84212639FC66}">
      <dsp:nvSpPr>
        <dsp:cNvPr id="0" name=""/>
        <dsp:cNvSpPr/>
      </dsp:nvSpPr>
      <dsp:spPr>
        <a:xfrm rot="10800000">
          <a:off x="3073160" y="2574215"/>
          <a:ext cx="431366" cy="30434"/>
        </a:xfrm>
        <a:custGeom>
          <a:avLst/>
          <a:gdLst/>
          <a:ahLst/>
          <a:cxnLst/>
          <a:rect l="0" t="0" r="0" b="0"/>
          <a:pathLst>
            <a:path>
              <a:moveTo>
                <a:pt x="0" y="15217"/>
              </a:moveTo>
              <a:lnTo>
                <a:pt x="431366" y="15217"/>
              </a:lnTo>
            </a:path>
          </a:pathLst>
        </a:custGeom>
        <a:noFill/>
        <a:ln w="55000" cap="flat" cmpd="thickThin"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BR" sz="500" kern="1200"/>
        </a:p>
      </dsp:txBody>
      <dsp:txXfrm rot="10800000">
        <a:off x="3278059" y="2578648"/>
        <a:ext cx="21568" cy="21568"/>
      </dsp:txXfrm>
    </dsp:sp>
    <dsp:sp modelId="{B6510E3E-0FB1-44FA-B1B8-FEB748DE19F3}">
      <dsp:nvSpPr>
        <dsp:cNvPr id="0" name=""/>
        <dsp:cNvSpPr/>
      </dsp:nvSpPr>
      <dsp:spPr>
        <a:xfrm>
          <a:off x="1646933" y="1876318"/>
          <a:ext cx="1426227" cy="1426227"/>
        </a:xfrm>
        <a:prstGeom prst="ellipse">
          <a:avLst/>
        </a:prstGeom>
        <a:solidFill>
          <a:schemeClr val="accent3">
            <a:hueOff val="11624607"/>
            <a:satOff val="-37145"/>
            <a:lumOff val="-9412"/>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pt-BR" sz="1500" kern="1200" dirty="0" smtClean="0"/>
            <a:t>Organizar</a:t>
          </a:r>
          <a:endParaRPr lang="pt-BR" sz="1500" kern="1200" dirty="0"/>
        </a:p>
      </dsp:txBody>
      <dsp:txXfrm>
        <a:off x="1855799" y="2085184"/>
        <a:ext cx="1008495" cy="10084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86875-77BC-4336-B4C3-D653B7A72B36}">
      <dsp:nvSpPr>
        <dsp:cNvPr id="0" name=""/>
        <dsp:cNvSpPr/>
      </dsp:nvSpPr>
      <dsp:spPr>
        <a:xfrm>
          <a:off x="0" y="1584174"/>
          <a:ext cx="5220072" cy="3995932"/>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B70CAF-6D5B-4AF0-ABD9-DB5B8A91AC5B}">
      <dsp:nvSpPr>
        <dsp:cNvPr id="0" name=""/>
        <dsp:cNvSpPr/>
      </dsp:nvSpPr>
      <dsp:spPr>
        <a:xfrm>
          <a:off x="662949" y="4112924"/>
          <a:ext cx="135721" cy="135721"/>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93AC41-9504-4BC1-AA1B-95E34781C794}">
      <dsp:nvSpPr>
        <dsp:cNvPr id="0" name=""/>
        <dsp:cNvSpPr/>
      </dsp:nvSpPr>
      <dsp:spPr>
        <a:xfrm>
          <a:off x="730810" y="4180784"/>
          <a:ext cx="1216276" cy="942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16" tIns="0" rIns="0" bIns="0" numCol="1" spcCol="1270" anchor="t" anchorCtr="0">
          <a:noAutofit/>
        </a:bodyPr>
        <a:lstStyle/>
        <a:p>
          <a:pPr lvl="0" algn="l" defTabSz="444500">
            <a:lnSpc>
              <a:spcPct val="90000"/>
            </a:lnSpc>
            <a:spcBef>
              <a:spcPct val="0"/>
            </a:spcBef>
            <a:spcAft>
              <a:spcPct val="35000"/>
            </a:spcAft>
          </a:pPr>
          <a:r>
            <a:rPr lang="pt-BR" sz="1000" kern="1200" dirty="0" smtClean="0"/>
            <a:t>Minimiza</a:t>
          </a:r>
        </a:p>
        <a:p>
          <a:pPr lvl="0" algn="l" defTabSz="444500">
            <a:lnSpc>
              <a:spcPct val="90000"/>
            </a:lnSpc>
            <a:spcBef>
              <a:spcPct val="0"/>
            </a:spcBef>
            <a:spcAft>
              <a:spcPct val="35000"/>
            </a:spcAft>
          </a:pPr>
          <a:r>
            <a:rPr lang="pt-BR" sz="1000" kern="1200" dirty="0" smtClean="0"/>
            <a:t>Enganos</a:t>
          </a:r>
          <a:endParaRPr lang="pt-BR" sz="1000" kern="1200" dirty="0"/>
        </a:p>
      </dsp:txBody>
      <dsp:txXfrm>
        <a:off x="730810" y="4180784"/>
        <a:ext cx="1216276" cy="942875"/>
      </dsp:txXfrm>
    </dsp:sp>
    <dsp:sp modelId="{F9E50A7F-D2A5-4805-A82C-BACF0BF9DB8F}">
      <dsp:nvSpPr>
        <dsp:cNvPr id="0" name=""/>
        <dsp:cNvSpPr/>
      </dsp:nvSpPr>
      <dsp:spPr>
        <a:xfrm>
          <a:off x="1860955" y="3226164"/>
          <a:ext cx="245343" cy="24534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F12D51-C833-490D-A69D-29B77B9A29BB}">
      <dsp:nvSpPr>
        <dsp:cNvPr id="0" name=""/>
        <dsp:cNvSpPr/>
      </dsp:nvSpPr>
      <dsp:spPr>
        <a:xfrm>
          <a:off x="1983627" y="3348836"/>
          <a:ext cx="1252817" cy="1774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02" tIns="0" rIns="0" bIns="0" numCol="1" spcCol="1270" anchor="t" anchorCtr="0">
          <a:noAutofit/>
        </a:bodyPr>
        <a:lstStyle/>
        <a:p>
          <a:pPr lvl="0" algn="l" defTabSz="444500">
            <a:lnSpc>
              <a:spcPct val="90000"/>
            </a:lnSpc>
            <a:spcBef>
              <a:spcPct val="0"/>
            </a:spcBef>
            <a:spcAft>
              <a:spcPct val="35000"/>
            </a:spcAft>
          </a:pPr>
          <a:r>
            <a:rPr lang="pt-BR" sz="1000" kern="1200" dirty="0" smtClean="0"/>
            <a:t>Processo de desenvolvimento</a:t>
          </a:r>
          <a:endParaRPr lang="pt-BR" sz="1000" kern="1200" dirty="0"/>
        </a:p>
      </dsp:txBody>
      <dsp:txXfrm>
        <a:off x="1983627" y="3348836"/>
        <a:ext cx="1252817" cy="1774824"/>
      </dsp:txXfrm>
    </dsp:sp>
    <dsp:sp modelId="{183BD6A6-7A2C-4F9B-A71C-D0B4A1D61377}">
      <dsp:nvSpPr>
        <dsp:cNvPr id="0" name=""/>
        <dsp:cNvSpPr/>
      </dsp:nvSpPr>
      <dsp:spPr>
        <a:xfrm>
          <a:off x="3301695" y="2686539"/>
          <a:ext cx="339304" cy="339304"/>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105226-C3C8-4582-8BA9-EC646CD2F400}">
      <dsp:nvSpPr>
        <dsp:cNvPr id="0" name=""/>
        <dsp:cNvSpPr/>
      </dsp:nvSpPr>
      <dsp:spPr>
        <a:xfrm>
          <a:off x="3471347" y="2856191"/>
          <a:ext cx="1252817" cy="2267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791" tIns="0" rIns="0" bIns="0" numCol="1" spcCol="1270" anchor="t" anchorCtr="0">
          <a:noAutofit/>
        </a:bodyPr>
        <a:lstStyle/>
        <a:p>
          <a:pPr lvl="0" algn="l" defTabSz="444500">
            <a:lnSpc>
              <a:spcPct val="90000"/>
            </a:lnSpc>
            <a:spcBef>
              <a:spcPct val="0"/>
            </a:spcBef>
            <a:spcAft>
              <a:spcPct val="35000"/>
            </a:spcAft>
          </a:pPr>
          <a:r>
            <a:rPr lang="pt-BR" sz="1000" kern="1200" dirty="0" smtClean="0"/>
            <a:t>Maximiza Produção</a:t>
          </a:r>
          <a:endParaRPr lang="pt-BR" sz="1000" kern="1200" dirty="0"/>
        </a:p>
      </dsp:txBody>
      <dsp:txXfrm>
        <a:off x="3471347" y="2856191"/>
        <a:ext cx="1252817" cy="2267468"/>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Triângulo retângulo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ítulo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pt-BR" smtClean="0"/>
              <a:t>Clique para editar o estilo do título mestre</a:t>
            </a:r>
            <a:endParaRPr kumimoji="0" lang="en-US"/>
          </a:p>
        </p:txBody>
      </p:sp>
      <p:sp>
        <p:nvSpPr>
          <p:cNvPr id="17" name="Subtítulo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BR" smtClean="0"/>
              <a:t>Clique para editar o estilo do subtítulo mestre</a:t>
            </a:r>
            <a:endParaRPr kumimoji="0" lang="en-US"/>
          </a:p>
        </p:txBody>
      </p:sp>
      <p:grpSp>
        <p:nvGrpSpPr>
          <p:cNvPr id="2" name="Grupo 1"/>
          <p:cNvGrpSpPr/>
          <p:nvPr/>
        </p:nvGrpSpPr>
        <p:grpSpPr>
          <a:xfrm>
            <a:off x="-3765" y="4953000"/>
            <a:ext cx="9147765" cy="1912088"/>
            <a:chOff x="-3765" y="4832896"/>
            <a:chExt cx="9147765" cy="2032192"/>
          </a:xfrm>
        </p:grpSpPr>
        <p:sp>
          <p:nvSpPr>
            <p:cNvPr id="7" name="Forma liv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a liv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a liv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ector reto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ço Reservado para Data 29"/>
          <p:cNvSpPr>
            <a:spLocks noGrp="1"/>
          </p:cNvSpPr>
          <p:nvPr>
            <p:ph type="dt" sz="half" idx="10"/>
          </p:nvPr>
        </p:nvSpPr>
        <p:spPr/>
        <p:txBody>
          <a:bodyPr/>
          <a:lstStyle>
            <a:lvl1pPr>
              <a:defRPr>
                <a:solidFill>
                  <a:srgbClr val="FFFFFF"/>
                </a:solidFill>
              </a:defRPr>
            </a:lvl1pPr>
            <a:extLst/>
          </a:lstStyle>
          <a:p>
            <a:fld id="{6F2D24D3-9BD3-4800-AF8E-25E0BE426D87}" type="datetimeFigureOut">
              <a:rPr lang="pt-BR" smtClean="0"/>
              <a:t>25/05/2012</a:t>
            </a:fld>
            <a:endParaRPr lang="pt-BR"/>
          </a:p>
        </p:txBody>
      </p:sp>
      <p:sp>
        <p:nvSpPr>
          <p:cNvPr id="19" name="Espaço Reservado para Rodapé 18"/>
          <p:cNvSpPr>
            <a:spLocks noGrp="1"/>
          </p:cNvSpPr>
          <p:nvPr>
            <p:ph type="ftr" sz="quarter" idx="11"/>
          </p:nvPr>
        </p:nvSpPr>
        <p:spPr/>
        <p:txBody>
          <a:bodyPr/>
          <a:lstStyle>
            <a:lvl1pPr>
              <a:defRPr>
                <a:solidFill>
                  <a:schemeClr val="accent1">
                    <a:tint val="20000"/>
                  </a:schemeClr>
                </a:solidFill>
              </a:defRPr>
            </a:lvl1pPr>
            <a:extLst/>
          </a:lstStyle>
          <a:p>
            <a:endParaRPr lang="pt-BR"/>
          </a:p>
        </p:txBody>
      </p:sp>
      <p:sp>
        <p:nvSpPr>
          <p:cNvPr id="27" name="Espaço Reservado para Número de Slide 26"/>
          <p:cNvSpPr>
            <a:spLocks noGrp="1"/>
          </p:cNvSpPr>
          <p:nvPr>
            <p:ph type="sldNum" sz="quarter" idx="12"/>
          </p:nvPr>
        </p:nvSpPr>
        <p:spPr/>
        <p:txBody>
          <a:bodyPr/>
          <a:lstStyle>
            <a:lvl1pPr>
              <a:defRPr>
                <a:solidFill>
                  <a:srgbClr val="FFFFFF"/>
                </a:solidFill>
              </a:defRPr>
            </a:lvl1pPr>
            <a:extLst/>
          </a:lstStyle>
          <a:p>
            <a:fld id="{0DE44BA7-1095-4E76-B916-5A8F2F669E2D}"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6F2D24D3-9BD3-4800-AF8E-25E0BE426D87}" type="datetimeFigureOut">
              <a:rPr lang="pt-BR" smtClean="0"/>
              <a:t>25/05/2012</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0DE44BA7-1095-4E76-B916-5A8F2F669E2D}"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44013" y="274640"/>
            <a:ext cx="1777470" cy="5592761"/>
          </a:xfrm>
        </p:spPr>
        <p:txBody>
          <a:bodyPr vert="eaVert"/>
          <a:lstStyle>
            <a:extLs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6F2D24D3-9BD3-4800-AF8E-25E0BE426D87}" type="datetimeFigureOut">
              <a:rPr lang="pt-BR" smtClean="0"/>
              <a:t>25/05/2012</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0DE44BA7-1095-4E76-B916-5A8F2F669E2D}"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6F2D24D3-9BD3-4800-AF8E-25E0BE426D87}" type="datetimeFigureOut">
              <a:rPr lang="pt-BR" smtClean="0"/>
              <a:t>25/05/2012</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0DE44BA7-1095-4E76-B916-5A8F2F669E2D}" type="slidenum">
              <a:rPr lang="pt-BR" smtClean="0"/>
              <a:t>‹nº›</a:t>
            </a:fld>
            <a:endParaRPr lang="pt-BR"/>
          </a:p>
        </p:txBody>
      </p:sp>
      <p:sp>
        <p:nvSpPr>
          <p:cNvPr id="7" name="Título 6"/>
          <p:cNvSpPr>
            <a:spLocks noGrp="1"/>
          </p:cNvSpPr>
          <p:nvPr>
            <p:ph type="title"/>
          </p:nvPr>
        </p:nvSpPr>
        <p:spPr/>
        <p:txBody>
          <a:bodyPr rtlCol="0"/>
          <a:lstStyle>
            <a:extLst/>
          </a:lstStyle>
          <a:p>
            <a:r>
              <a:rPr kumimoji="0" lang="pt-BR" smtClean="0"/>
              <a:t>Clique para editar o estilo do título mestre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extLst/>
          </a:lstStyle>
          <a:p>
            <a:fld id="{6F2D24D3-9BD3-4800-AF8E-25E0BE426D87}" type="datetimeFigureOut">
              <a:rPr lang="pt-BR" smtClean="0"/>
              <a:t>25/05/2012</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0DE44BA7-1095-4E76-B916-5A8F2F669E2D}" type="slidenum">
              <a:rPr lang="pt-BR" smtClean="0"/>
              <a:t>‹nº›</a:t>
            </a:fld>
            <a:endParaRPr lang="pt-BR"/>
          </a:p>
        </p:txBody>
      </p:sp>
      <p:sp>
        <p:nvSpPr>
          <p:cNvPr id="7" name="Divisa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Divisa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bg>
      <p:bgRef idx="1002">
        <a:schemeClr val="bg1"/>
      </p:bgRef>
    </p:bg>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extLst/>
          </a:lstStyle>
          <a:p>
            <a:fld id="{6F2D24D3-9BD3-4800-AF8E-25E0BE426D87}" type="datetimeFigureOut">
              <a:rPr lang="pt-BR" smtClean="0"/>
              <a:t>25/05/2012</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0DE44BA7-1095-4E76-B916-5A8F2F669E2D}" type="slidenum">
              <a:rPr lang="pt-BR" smtClean="0"/>
              <a:t>‹nº›</a:t>
            </a:fld>
            <a:endParaRPr lang="pt-BR"/>
          </a:p>
        </p:txBody>
      </p:sp>
      <p:sp>
        <p:nvSpPr>
          <p:cNvPr id="8" name="Título 7"/>
          <p:cNvSpPr>
            <a:spLocks noGrp="1"/>
          </p:cNvSpPr>
          <p:nvPr>
            <p:ph type="title"/>
          </p:nvPr>
        </p:nvSpPr>
        <p:spPr/>
        <p:txBody>
          <a:bodyPr rtlCol="0"/>
          <a:lstStyle>
            <a:extLst/>
          </a:lstStyle>
          <a:p>
            <a:r>
              <a:rPr kumimoji="0" lang="pt-BR" smtClean="0"/>
              <a:t>Clique para editar o estilo do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nchor="ctr"/>
          <a:lstStyle>
            <a:lvl1pPr>
              <a:defRPr/>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smtClean="0"/>
              <a:t>Clique para editar os estilos do texto mestre</a:t>
            </a:r>
          </a:p>
        </p:txBody>
      </p:sp>
      <p:sp>
        <p:nvSpPr>
          <p:cNvPr id="4" name="Espaço Reservado para Texto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smtClean="0"/>
              <a:t>Clique para editar os estilos do texto mestre</a:t>
            </a:r>
          </a:p>
        </p:txBody>
      </p:sp>
      <p:sp>
        <p:nvSpPr>
          <p:cNvPr id="5" name="Espaço Reservado para Conteúdo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extLst/>
          </a:lstStyle>
          <a:p>
            <a:fld id="{6F2D24D3-9BD3-4800-AF8E-25E0BE426D87}" type="datetimeFigureOut">
              <a:rPr lang="pt-BR" smtClean="0"/>
              <a:t>25/05/2012</a:t>
            </a:fld>
            <a:endParaRPr lang="pt-BR"/>
          </a:p>
        </p:txBody>
      </p:sp>
      <p:sp>
        <p:nvSpPr>
          <p:cNvPr id="8" name="Espaço Reservado para Rodapé 7"/>
          <p:cNvSpPr>
            <a:spLocks noGrp="1"/>
          </p:cNvSpPr>
          <p:nvPr>
            <p:ph type="ftr" sz="quarter" idx="11"/>
          </p:nvPr>
        </p:nvSpPr>
        <p:spPr/>
        <p:txBody>
          <a:bodyPr/>
          <a:lstStyle>
            <a:extLst/>
          </a:lstStyle>
          <a:p>
            <a:endParaRPr lang="pt-BR"/>
          </a:p>
        </p:txBody>
      </p:sp>
      <p:sp>
        <p:nvSpPr>
          <p:cNvPr id="9" name="Espaço Reservado para Número de Slide 8"/>
          <p:cNvSpPr>
            <a:spLocks noGrp="1"/>
          </p:cNvSpPr>
          <p:nvPr>
            <p:ph type="sldNum" sz="quarter" idx="12"/>
          </p:nvPr>
        </p:nvSpPr>
        <p:spPr/>
        <p:txBody>
          <a:bodyPr/>
          <a:lstStyle>
            <a:extLst/>
          </a:lstStyle>
          <a:p>
            <a:fld id="{0DE44BA7-1095-4E76-B916-5A8F2F669E2D}" type="slidenum">
              <a:rPr lang="pt-BR" smtClean="0"/>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bg>
      <p:bgRef idx="1002">
        <a:schemeClr val="bg1"/>
      </p:bgRef>
    </p:bg>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extLst/>
          </a:lstStyle>
          <a:p>
            <a:fld id="{6F2D24D3-9BD3-4800-AF8E-25E0BE426D87}" type="datetimeFigureOut">
              <a:rPr lang="pt-BR" smtClean="0"/>
              <a:t>25/05/2012</a:t>
            </a:fld>
            <a:endParaRPr lang="pt-BR"/>
          </a:p>
        </p:txBody>
      </p:sp>
      <p:sp>
        <p:nvSpPr>
          <p:cNvPr id="4" name="Espaço Reservado para Rodapé 3"/>
          <p:cNvSpPr>
            <a:spLocks noGrp="1"/>
          </p:cNvSpPr>
          <p:nvPr>
            <p:ph type="ftr" sz="quarter" idx="11"/>
          </p:nvPr>
        </p:nvSpPr>
        <p:spPr/>
        <p:txBody>
          <a:bodyPr/>
          <a:lstStyle>
            <a:extLst/>
          </a:lstStyle>
          <a:p>
            <a:endParaRPr lang="pt-BR"/>
          </a:p>
        </p:txBody>
      </p:sp>
      <p:sp>
        <p:nvSpPr>
          <p:cNvPr id="5" name="Espaço Reservado para Número de Slide 4"/>
          <p:cNvSpPr>
            <a:spLocks noGrp="1"/>
          </p:cNvSpPr>
          <p:nvPr>
            <p:ph type="sldNum" sz="quarter" idx="12"/>
          </p:nvPr>
        </p:nvSpPr>
        <p:spPr/>
        <p:txBody>
          <a:bodyPr/>
          <a:lstStyle>
            <a:extLst/>
          </a:lstStyle>
          <a:p>
            <a:fld id="{0DE44BA7-1095-4E76-B916-5A8F2F669E2D}" type="slidenum">
              <a:rPr lang="pt-BR" smtClean="0"/>
              <a:t>‹nº›</a:t>
            </a:fld>
            <a:endParaRPr lang="pt-BR"/>
          </a:p>
        </p:txBody>
      </p:sp>
      <p:sp>
        <p:nvSpPr>
          <p:cNvPr id="6" name="Título 5"/>
          <p:cNvSpPr>
            <a:spLocks noGrp="1"/>
          </p:cNvSpPr>
          <p:nvPr>
            <p:ph type="title"/>
          </p:nvPr>
        </p:nvSpPr>
        <p:spPr/>
        <p:txBody>
          <a:bodyPr rtlCol="0"/>
          <a:lstStyle>
            <a:extLst/>
          </a:lstStyle>
          <a:p>
            <a:r>
              <a:rPr kumimoji="0" lang="pt-BR" smtClean="0"/>
              <a:t>Clique para editar o estilo do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extLst/>
          </a:lstStyle>
          <a:p>
            <a:fld id="{6F2D24D3-9BD3-4800-AF8E-25E0BE426D87}" type="datetimeFigureOut">
              <a:rPr lang="pt-BR" smtClean="0"/>
              <a:t>25/05/2012</a:t>
            </a:fld>
            <a:endParaRPr lang="pt-BR"/>
          </a:p>
        </p:txBody>
      </p:sp>
      <p:sp>
        <p:nvSpPr>
          <p:cNvPr id="3" name="Espaço Reservado para Rodapé 2"/>
          <p:cNvSpPr>
            <a:spLocks noGrp="1"/>
          </p:cNvSpPr>
          <p:nvPr>
            <p:ph type="ftr" sz="quarter" idx="11"/>
          </p:nvPr>
        </p:nvSpPr>
        <p:spPr/>
        <p:txBody>
          <a:bodyPr/>
          <a:lstStyle>
            <a:extLst/>
          </a:lstStyle>
          <a:p>
            <a:endParaRPr lang="pt-BR"/>
          </a:p>
        </p:txBody>
      </p:sp>
      <p:sp>
        <p:nvSpPr>
          <p:cNvPr id="4" name="Espaço Reservado para Número de Slide 3"/>
          <p:cNvSpPr>
            <a:spLocks noGrp="1"/>
          </p:cNvSpPr>
          <p:nvPr>
            <p:ph type="sldNum" sz="quarter" idx="12"/>
          </p:nvPr>
        </p:nvSpPr>
        <p:spPr/>
        <p:txBody>
          <a:bodyPr/>
          <a:lstStyle>
            <a:extLst/>
          </a:lstStyle>
          <a:p>
            <a:fld id="{0DE44BA7-1095-4E76-B916-5A8F2F669E2D}"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a:xfrm>
            <a:off x="6727032" y="6407944"/>
            <a:ext cx="1920240" cy="365760"/>
          </a:xfrm>
        </p:spPr>
        <p:txBody>
          <a:bodyPr/>
          <a:lstStyle>
            <a:extLst/>
          </a:lstStyle>
          <a:p>
            <a:fld id="{6F2D24D3-9BD3-4800-AF8E-25E0BE426D87}" type="datetimeFigureOut">
              <a:rPr lang="pt-BR" smtClean="0"/>
              <a:t>25/05/2012</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0DE44BA7-1095-4E76-B916-5A8F2F669E2D}" type="slidenum">
              <a:rPr lang="pt-BR" smtClean="0"/>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2">
        <a:schemeClr val="bg1"/>
      </p:bgRef>
    </p:bg>
    <p:spTree>
      <p:nvGrpSpPr>
        <p:cNvPr id="1" name=""/>
        <p:cNvGrpSpPr/>
        <p:nvPr/>
      </p:nvGrpSpPr>
      <p:grpSpPr>
        <a:xfrm>
          <a:off x="0" y="0"/>
          <a:ext cx="0" cy="0"/>
          <a:chOff x="0" y="0"/>
          <a:chExt cx="0" cy="0"/>
        </a:xfrm>
      </p:grpSpPr>
      <p:sp>
        <p:nvSpPr>
          <p:cNvPr id="4" name="Espaço Reservado para Texto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pt-BR" smtClean="0"/>
              <a:t>Clique para editar os estilos do texto mestre</a:t>
            </a:r>
          </a:p>
        </p:txBody>
      </p:sp>
      <p:sp>
        <p:nvSpPr>
          <p:cNvPr id="3" name="Espaço Reservado para Imagem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pt-BR" smtClean="0"/>
              <a:t>Clique no ícone para adicionar uma imagem</a:t>
            </a:r>
            <a:endParaRPr kumimoji="0" lang="en-US" dirty="0"/>
          </a:p>
        </p:txBody>
      </p:sp>
      <p:sp>
        <p:nvSpPr>
          <p:cNvPr id="5" name="Espaço Reservado para Data 4"/>
          <p:cNvSpPr>
            <a:spLocks noGrp="1"/>
          </p:cNvSpPr>
          <p:nvPr>
            <p:ph type="dt" sz="half" idx="10"/>
          </p:nvPr>
        </p:nvSpPr>
        <p:spPr/>
        <p:txBody>
          <a:bodyPr/>
          <a:lstStyle>
            <a:lvl1pPr>
              <a:defRPr>
                <a:solidFill>
                  <a:schemeClr val="tx1"/>
                </a:solidFill>
              </a:defRPr>
            </a:lvl1pPr>
            <a:extLst/>
          </a:lstStyle>
          <a:p>
            <a:fld id="{6F2D24D3-9BD3-4800-AF8E-25E0BE426D87}" type="datetimeFigureOut">
              <a:rPr lang="pt-BR" smtClean="0"/>
              <a:t>25/05/2012</a:t>
            </a:fld>
            <a:endParaRPr lang="pt-BR"/>
          </a:p>
        </p:txBody>
      </p:sp>
      <p:sp>
        <p:nvSpPr>
          <p:cNvPr id="6" name="Espaço Reservado para Rodapé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pt-BR"/>
          </a:p>
        </p:txBody>
      </p:sp>
      <p:sp>
        <p:nvSpPr>
          <p:cNvPr id="7" name="Espaço Reservado para Número de Slide 6"/>
          <p:cNvSpPr>
            <a:spLocks noGrp="1"/>
          </p:cNvSpPr>
          <p:nvPr>
            <p:ph type="sldNum" sz="quarter" idx="12"/>
          </p:nvPr>
        </p:nvSpPr>
        <p:spPr/>
        <p:txBody>
          <a:bodyPr/>
          <a:lstStyle>
            <a:lvl1pPr>
              <a:defRPr>
                <a:solidFill>
                  <a:schemeClr val="tx1"/>
                </a:solidFill>
              </a:defRPr>
            </a:lvl1pPr>
            <a:extLst/>
          </a:lstStyle>
          <a:p>
            <a:fld id="{0DE44BA7-1095-4E76-B916-5A8F2F669E2D}" type="slidenum">
              <a:rPr lang="pt-BR" smtClean="0"/>
              <a:t>‹nº›</a:t>
            </a:fld>
            <a:endParaRPr lang="pt-BR"/>
          </a:p>
        </p:txBody>
      </p:sp>
      <p:sp>
        <p:nvSpPr>
          <p:cNvPr id="2" name="Título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pt-BR" smtClean="0"/>
              <a:t>Clique para editar o estilo do título mestre</a:t>
            </a:r>
            <a:endParaRPr kumimoji="0" lang="en-US"/>
          </a:p>
        </p:txBody>
      </p:sp>
      <p:sp>
        <p:nvSpPr>
          <p:cNvPr id="8" name="Forma liv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a liv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ângulo retângulo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ector reto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Divisa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Divisa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a liv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a liv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ângulo retângulo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ector reto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ço Reservado para Título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pt-BR" smtClean="0"/>
              <a:t>Clique para editar o estilo do título mestre</a:t>
            </a:r>
            <a:endParaRPr kumimoji="0" lang="en-US"/>
          </a:p>
        </p:txBody>
      </p:sp>
      <p:sp>
        <p:nvSpPr>
          <p:cNvPr id="30" name="Espaço Reservado para Texto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0" name="Espaço Reservado para Data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F2D24D3-9BD3-4800-AF8E-25E0BE426D87}" type="datetimeFigureOut">
              <a:rPr lang="pt-BR" smtClean="0"/>
              <a:t>25/05/2012</a:t>
            </a:fld>
            <a:endParaRPr lang="pt-BR"/>
          </a:p>
        </p:txBody>
      </p:sp>
      <p:sp>
        <p:nvSpPr>
          <p:cNvPr id="22" name="Espaço Reservado para Rodapé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pt-BR"/>
          </a:p>
        </p:txBody>
      </p:sp>
      <p:sp>
        <p:nvSpPr>
          <p:cNvPr id="18" name="Espaço Reservado para Número de Slid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DE44BA7-1095-4E76-B916-5A8F2F669E2D}"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pt-BR" dirty="0" smtClean="0"/>
              <a:t>Gerência de Configuração de Softwares</a:t>
            </a:r>
            <a:endParaRPr lang="pt-BR" dirty="0"/>
          </a:p>
        </p:txBody>
      </p:sp>
      <p:sp>
        <p:nvSpPr>
          <p:cNvPr id="3" name="Subtítulo 2"/>
          <p:cNvSpPr>
            <a:spLocks noGrp="1"/>
          </p:cNvSpPr>
          <p:nvPr>
            <p:ph type="subTitle" idx="1"/>
          </p:nvPr>
        </p:nvSpPr>
        <p:spPr/>
        <p:txBody>
          <a:bodyPr/>
          <a:lstStyle/>
          <a:p>
            <a:r>
              <a:rPr lang="pt-BR" dirty="0" smtClean="0"/>
              <a:t>Modelo </a:t>
            </a:r>
            <a:r>
              <a:rPr lang="pt-BR" dirty="0" smtClean="0"/>
              <a:t>de GCS</a:t>
            </a:r>
          </a:p>
          <a:p>
            <a:r>
              <a:rPr lang="pt-BR" dirty="0" smtClean="0"/>
              <a:t>Leonardo A Alves</a:t>
            </a:r>
            <a:endParaRPr lang="pt-B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fontScale="85000" lnSpcReduction="10000"/>
          </a:bodyPr>
          <a:lstStyle/>
          <a:p>
            <a:r>
              <a:rPr lang="pt-BR" dirty="0"/>
              <a:t>As entradas representam as informações necessárias à correta execução de cada atividade da fase, enquanto que as saídas representam as informações produzidas pela execução das atividades da fase que servirão de entrada para uma outra atividade. </a:t>
            </a:r>
            <a:br>
              <a:rPr lang="pt-BR" dirty="0"/>
            </a:br>
            <a:r>
              <a:rPr lang="pt-BR" dirty="0"/>
              <a:t>O registro das lições aprendidas é de suma importância por representar o aprendizado e o conhecimento da organização adquirido durante o processo de implantação da GCS. Podem ser registrados, por exemplo, problemas, erros ou imprevistos ocorridos e as respectivas soluções adotadas para resolvê-los, além dos resultados referentes à solução adotada.</a:t>
            </a:r>
            <a:r>
              <a:rPr lang="pt-BR" dirty="0" smtClean="0"/>
              <a:t/>
            </a:r>
            <a:br>
              <a:rPr lang="pt-BR" dirty="0" smtClean="0"/>
            </a:br>
            <a:endParaRPr lang="pt-BR" dirty="0"/>
          </a:p>
        </p:txBody>
      </p:sp>
      <p:sp>
        <p:nvSpPr>
          <p:cNvPr id="2" name="Título 1"/>
          <p:cNvSpPr>
            <a:spLocks noGrp="1"/>
          </p:cNvSpPr>
          <p:nvPr>
            <p:ph type="title"/>
          </p:nvPr>
        </p:nvSpPr>
        <p:spPr/>
        <p:txBody>
          <a:bodyPr>
            <a:normAutofit fontScale="90000"/>
          </a:bodyPr>
          <a:lstStyle/>
          <a:p>
            <a:r>
              <a:rPr lang="pt-BR" b="1" dirty="0" smtClean="0"/>
              <a:t>Estratégia de implantação de GCS</a:t>
            </a:r>
            <a:endParaRPr lang="pt-B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fontScale="85000" lnSpcReduction="20000"/>
          </a:bodyPr>
          <a:lstStyle/>
          <a:p>
            <a:r>
              <a:rPr lang="pt-BR" dirty="0"/>
              <a:t>Tem por objetivo definir e autorizar a implantação da GCS na organização. </a:t>
            </a:r>
            <a:br>
              <a:rPr lang="pt-BR" dirty="0"/>
            </a:br>
            <a:r>
              <a:rPr lang="pt-BR" dirty="0"/>
              <a:t>As atividades desta fase são: identificação das necessidades da organização a serem atendidas pela GCS, identificação dos interessados na implantação, identificação dos projetos de software da organização, obtenção de um patrocinador para o projeto e obtenção de apoio organizacional.</a:t>
            </a:r>
            <a:br>
              <a:rPr lang="pt-BR" dirty="0"/>
            </a:br>
            <a:r>
              <a:rPr lang="pt-BR" dirty="0"/>
              <a:t>A fase não tem entradas e termina com a conclusão de suas 5 saídas: relação de necessidades da organização, relação de interessados na implantação, relação de projetos de software da organização, patrocinador definido e apoio organizacional formalizado.</a:t>
            </a:r>
            <a:r>
              <a:rPr lang="pt-BR" dirty="0" smtClean="0"/>
              <a:t/>
            </a:r>
            <a:br>
              <a:rPr lang="pt-BR" dirty="0" smtClean="0"/>
            </a:br>
            <a:endParaRPr lang="pt-BR" dirty="0"/>
          </a:p>
        </p:txBody>
      </p:sp>
      <p:sp>
        <p:nvSpPr>
          <p:cNvPr id="2" name="Título 1"/>
          <p:cNvSpPr>
            <a:spLocks noGrp="1"/>
          </p:cNvSpPr>
          <p:nvPr>
            <p:ph type="title"/>
          </p:nvPr>
        </p:nvSpPr>
        <p:spPr/>
        <p:txBody>
          <a:bodyPr>
            <a:normAutofit/>
          </a:bodyPr>
          <a:lstStyle/>
          <a:p>
            <a:r>
              <a:rPr lang="pt-BR" b="1" dirty="0" smtClean="0"/>
              <a:t>Iniciação</a:t>
            </a:r>
            <a:endParaRPr lang="pt-B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fontScale="85000" lnSpcReduction="20000"/>
          </a:bodyPr>
          <a:lstStyle/>
          <a:p>
            <a:r>
              <a:rPr lang="pt-BR" dirty="0"/>
              <a:t>Tem por objetivo definir os processos e as ações necessárias à implantação da GCS. Estas especificações devem estar descritas no plano de GCS e em seus procedimentos de suporte.</a:t>
            </a:r>
            <a:br>
              <a:rPr lang="pt-BR" dirty="0"/>
            </a:br>
            <a:r>
              <a:rPr lang="pt-BR" dirty="0"/>
              <a:t>As atividades desta fase são: definição dos objetivos e metas da organização, definição da equipe de GCS e suas responsabilidades, identificação da configuração do software, definição do processo de controle de mudanças, criação e organização da base de conhecimento necessária a GCS, definição do processo de auditoria da configuração, seleção da ferramenta de GCS, elaboração de um cronograma de implantação, seleção de um projeto-piloto para a implantação da GCS e elaboração do Plano de GCS.</a:t>
            </a:r>
            <a:r>
              <a:rPr lang="pt-BR" dirty="0" smtClean="0"/>
              <a:t/>
            </a:r>
            <a:br>
              <a:rPr lang="pt-BR" dirty="0" smtClean="0"/>
            </a:br>
            <a:endParaRPr lang="pt-BR" dirty="0"/>
          </a:p>
        </p:txBody>
      </p:sp>
      <p:sp>
        <p:nvSpPr>
          <p:cNvPr id="2" name="Título 1"/>
          <p:cNvSpPr>
            <a:spLocks noGrp="1"/>
          </p:cNvSpPr>
          <p:nvPr>
            <p:ph type="title"/>
          </p:nvPr>
        </p:nvSpPr>
        <p:spPr/>
        <p:txBody>
          <a:bodyPr>
            <a:normAutofit/>
          </a:bodyPr>
          <a:lstStyle/>
          <a:p>
            <a:r>
              <a:rPr lang="pt-BR" b="1" dirty="0" smtClean="0"/>
              <a:t>Planejamento</a:t>
            </a:r>
            <a:endParaRPr lang="pt-B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lnSpcReduction="10000"/>
          </a:bodyPr>
          <a:lstStyle/>
          <a:p>
            <a:r>
              <a:rPr lang="pt-BR" dirty="0"/>
              <a:t>A fase tem como entradas as 5 saídas da fase anterior: relação de necessidades da organização, relação de interessados na implantação, relação de projetos de software da organização, patrocinador definido e apoio organizacional formalizado.</a:t>
            </a:r>
            <a:br>
              <a:rPr lang="pt-BR" dirty="0"/>
            </a:br>
            <a:r>
              <a:rPr lang="pt-BR" dirty="0"/>
              <a:t>A fase termina com a conclusão de suas 3 saídas: projeto-piloto selecionado, ferramenta de GCS selecionada e o Plano de GCS elaborado.</a:t>
            </a:r>
            <a:r>
              <a:rPr lang="pt-BR" dirty="0" smtClean="0"/>
              <a:t/>
            </a:r>
            <a:br>
              <a:rPr lang="pt-BR" dirty="0" smtClean="0"/>
            </a:br>
            <a:endParaRPr lang="pt-BR" dirty="0"/>
          </a:p>
        </p:txBody>
      </p:sp>
      <p:sp>
        <p:nvSpPr>
          <p:cNvPr id="2" name="Título 1"/>
          <p:cNvSpPr>
            <a:spLocks noGrp="1"/>
          </p:cNvSpPr>
          <p:nvPr>
            <p:ph type="title"/>
          </p:nvPr>
        </p:nvSpPr>
        <p:spPr/>
        <p:txBody>
          <a:bodyPr>
            <a:normAutofit/>
          </a:bodyPr>
          <a:lstStyle/>
          <a:p>
            <a:r>
              <a:rPr lang="pt-BR" b="1" dirty="0" smtClean="0"/>
              <a:t>Planejamento</a:t>
            </a:r>
            <a:endParaRPr lang="pt-B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lnSpcReduction="10000"/>
          </a:bodyPr>
          <a:lstStyle/>
          <a:p>
            <a:r>
              <a:rPr lang="pt-BR" dirty="0"/>
              <a:t>Tem por objetivo realizar efetivamente a implantação da GCS, conforme definido no Plano de GCS.</a:t>
            </a:r>
            <a:br>
              <a:rPr lang="pt-BR" dirty="0"/>
            </a:br>
            <a:r>
              <a:rPr lang="pt-BR" dirty="0"/>
              <a:t>As atividades desta fase são: formação da equipe de GCS, treinamento da equipe nos processos e na ferramenta de GCS, criação do ambiente de GCS, colocação da ferramenta de GCS em produção, monitoramento do processo de implantação, registro de lições aprendidas e elaboração do relatório de implantação.</a:t>
            </a:r>
          </a:p>
        </p:txBody>
      </p:sp>
      <p:sp>
        <p:nvSpPr>
          <p:cNvPr id="2" name="Título 1"/>
          <p:cNvSpPr>
            <a:spLocks noGrp="1"/>
          </p:cNvSpPr>
          <p:nvPr>
            <p:ph type="title"/>
          </p:nvPr>
        </p:nvSpPr>
        <p:spPr/>
        <p:txBody>
          <a:bodyPr>
            <a:normAutofit/>
          </a:bodyPr>
          <a:lstStyle/>
          <a:p>
            <a:r>
              <a:rPr lang="pt-BR" b="1" dirty="0" smtClean="0"/>
              <a:t>Implantação</a:t>
            </a:r>
            <a:endParaRPr lang="pt-B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a:bodyPr>
          <a:lstStyle/>
          <a:p>
            <a:r>
              <a:rPr lang="pt-BR" dirty="0"/>
              <a:t>A fase tem como entradas as 3 saídas da fase anterior: projeto-piloto selecionado, ferramenta de GCS selecionada e o Plano de GCS elaborado.</a:t>
            </a:r>
            <a:br>
              <a:rPr lang="pt-BR" dirty="0"/>
            </a:br>
            <a:r>
              <a:rPr lang="pt-BR" dirty="0"/>
              <a:t>A fase termina com a conclusão de suas 3 saídas: registro de lições aprendidas, Plano de GCS alterado (se necessário) e o relatório de implantação elaborado.</a:t>
            </a:r>
          </a:p>
        </p:txBody>
      </p:sp>
      <p:sp>
        <p:nvSpPr>
          <p:cNvPr id="2" name="Título 1"/>
          <p:cNvSpPr>
            <a:spLocks noGrp="1"/>
          </p:cNvSpPr>
          <p:nvPr>
            <p:ph type="title"/>
          </p:nvPr>
        </p:nvSpPr>
        <p:spPr/>
        <p:txBody>
          <a:bodyPr>
            <a:normAutofit/>
          </a:bodyPr>
          <a:lstStyle/>
          <a:p>
            <a:r>
              <a:rPr lang="pt-BR" b="1" dirty="0" smtClean="0"/>
              <a:t>Implantação</a:t>
            </a:r>
            <a:endParaRPr lang="pt-B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a:bodyPr>
          <a:lstStyle/>
          <a:p>
            <a:r>
              <a:rPr lang="pt-BR" dirty="0"/>
              <a:t>Tem por objetivo formalizar a aceitação de conclusão da implantação da GCS, bem como arquivar todos os documentos referentes à implantação. </a:t>
            </a:r>
            <a:br>
              <a:rPr lang="pt-BR" dirty="0"/>
            </a:br>
            <a:r>
              <a:rPr lang="pt-BR" dirty="0"/>
              <a:t>Nesta fase, as informações históricas e as informações sobre as lições aprendidas devem ser transferidas para a base de conhecimento de lições aprendidas objetivando sua utilização em futuras implantações</a:t>
            </a:r>
            <a:r>
              <a:rPr lang="pt-BR" dirty="0" smtClean="0"/>
              <a:t>.</a:t>
            </a:r>
            <a:endParaRPr lang="pt-BR" dirty="0"/>
          </a:p>
        </p:txBody>
      </p:sp>
      <p:sp>
        <p:nvSpPr>
          <p:cNvPr id="2" name="Título 1"/>
          <p:cNvSpPr>
            <a:spLocks noGrp="1"/>
          </p:cNvSpPr>
          <p:nvPr>
            <p:ph type="title"/>
          </p:nvPr>
        </p:nvSpPr>
        <p:spPr/>
        <p:txBody>
          <a:bodyPr>
            <a:normAutofit/>
          </a:bodyPr>
          <a:lstStyle/>
          <a:p>
            <a:r>
              <a:rPr lang="pt-BR" b="1" dirty="0" smtClean="0"/>
              <a:t>Encerramento</a:t>
            </a:r>
            <a:endParaRPr lang="pt-B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a:bodyPr>
          <a:lstStyle/>
          <a:p>
            <a:r>
              <a:rPr lang="pt-BR" dirty="0"/>
              <a:t> A fase tem como entradas as 3 saídas da fase anterior: registro de lições aprendidas, Plano de GCS alterado (se necessário) e o relatório de implantação elaborado.</a:t>
            </a:r>
            <a:br>
              <a:rPr lang="pt-BR" dirty="0"/>
            </a:br>
            <a:r>
              <a:rPr lang="pt-BR" dirty="0"/>
              <a:t>A fase não tem saídas e termina com a conclusão de todas as suas atividades.  Com base na avaliação dos resultados obtidos, a empresa vai decidir se a implantação da GCS será estendida aos demais projetos de desenvolvimento de software. </a:t>
            </a:r>
          </a:p>
        </p:txBody>
      </p:sp>
      <p:sp>
        <p:nvSpPr>
          <p:cNvPr id="2" name="Título 1"/>
          <p:cNvSpPr>
            <a:spLocks noGrp="1"/>
          </p:cNvSpPr>
          <p:nvPr>
            <p:ph type="title"/>
          </p:nvPr>
        </p:nvSpPr>
        <p:spPr/>
        <p:txBody>
          <a:bodyPr>
            <a:normAutofit/>
          </a:bodyPr>
          <a:lstStyle/>
          <a:p>
            <a:r>
              <a:rPr lang="pt-BR" b="1" dirty="0" smtClean="0"/>
              <a:t>Encerramento</a:t>
            </a:r>
            <a:endParaRPr lang="pt-B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a:bodyPr>
          <a:lstStyle/>
          <a:p>
            <a:r>
              <a:rPr lang="pt-BR" dirty="0"/>
              <a:t>algumas poucas empresas possuem interesse crescente pela GCS, motivadas pela busca de certificação de qualidade ou por necessidades geradas por competição de mercado, que cada vez mais exigem qualidade. Outras tantas empresas acreditam que a implantação da GCS ocorre simplesmente pela adoção de ferramentas</a:t>
            </a:r>
            <a:r>
              <a:rPr lang="pt-BR" dirty="0" smtClean="0"/>
              <a:t>.</a:t>
            </a:r>
          </a:p>
        </p:txBody>
      </p:sp>
      <p:sp>
        <p:nvSpPr>
          <p:cNvPr id="2" name="Título 1"/>
          <p:cNvSpPr>
            <a:spLocks noGrp="1"/>
          </p:cNvSpPr>
          <p:nvPr>
            <p:ph type="title"/>
          </p:nvPr>
        </p:nvSpPr>
        <p:spPr/>
        <p:txBody>
          <a:bodyPr/>
          <a:lstStyle/>
          <a:p>
            <a:r>
              <a:rPr lang="pt-BR" dirty="0" smtClean="0"/>
              <a:t>Conclusão</a:t>
            </a:r>
            <a:endParaRPr lang="pt-B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19544" y="1484784"/>
            <a:ext cx="8229600" cy="4525963"/>
          </a:xfrm>
        </p:spPr>
        <p:txBody>
          <a:bodyPr/>
          <a:lstStyle/>
          <a:p>
            <a:r>
              <a:rPr lang="pt-BR" dirty="0" smtClean="0"/>
              <a:t>Problemas de comunicação na equipe</a:t>
            </a:r>
          </a:p>
          <a:p>
            <a:pPr marL="109728" indent="0">
              <a:buNone/>
            </a:pPr>
            <a:endParaRPr lang="pt-BR" dirty="0" smtClean="0"/>
          </a:p>
          <a:p>
            <a:r>
              <a:rPr lang="pt-BR" dirty="0" smtClean="0"/>
              <a:t>Problema com dados compartilhados</a:t>
            </a:r>
          </a:p>
          <a:p>
            <a:pPr marL="109728" indent="0">
              <a:buNone/>
            </a:pPr>
            <a:endParaRPr lang="pt-BR" dirty="0" smtClean="0"/>
          </a:p>
          <a:p>
            <a:r>
              <a:rPr lang="pt-BR" dirty="0" smtClean="0"/>
              <a:t>Problema com Manutenção múltipla</a:t>
            </a:r>
          </a:p>
          <a:p>
            <a:endParaRPr lang="pt-BR" dirty="0"/>
          </a:p>
          <a:p>
            <a:r>
              <a:rPr lang="pt-BR" dirty="0" smtClean="0"/>
              <a:t>Problema de atualização</a:t>
            </a:r>
          </a:p>
        </p:txBody>
      </p:sp>
      <p:sp>
        <p:nvSpPr>
          <p:cNvPr id="3" name="Título 2"/>
          <p:cNvSpPr>
            <a:spLocks noGrp="1"/>
          </p:cNvSpPr>
          <p:nvPr>
            <p:ph type="title"/>
          </p:nvPr>
        </p:nvSpPr>
        <p:spPr/>
        <p:txBody>
          <a:bodyPr/>
          <a:lstStyle/>
          <a:p>
            <a:r>
              <a:rPr lang="pt-BR" dirty="0" smtClean="0"/>
              <a:t>Motivação</a:t>
            </a:r>
            <a:endParaRPr lang="pt-B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4077072"/>
            <a:ext cx="4493477" cy="272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http://t1.gstatic.com/images?q=tbn:ANd9GcRhSAtFHiun2EPtkHDOcJcNmhbxcuZl2kwUQXVqmZl87Cb_NZ9uH6uwdzj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88852"/>
            <a:ext cx="224790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184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smtClean="0"/>
              <a:t>Em toda equipe há um certo grau de desordem.</a:t>
            </a:r>
          </a:p>
          <a:p>
            <a:r>
              <a:rPr lang="pt-BR" dirty="0" smtClean="0"/>
              <a:t>Damos o nome de Gerência de Configuração, a arte de coordenar o desenvolvimento de software minimizando a desordem natural.</a:t>
            </a:r>
            <a:endParaRPr lang="pt-BR" dirty="0"/>
          </a:p>
        </p:txBody>
      </p:sp>
      <p:sp>
        <p:nvSpPr>
          <p:cNvPr id="3" name="Título 2"/>
          <p:cNvSpPr>
            <a:spLocks noGrp="1"/>
          </p:cNvSpPr>
          <p:nvPr>
            <p:ph type="title"/>
          </p:nvPr>
        </p:nvSpPr>
        <p:spPr/>
        <p:txBody>
          <a:bodyPr/>
          <a:lstStyle/>
          <a:p>
            <a:r>
              <a:rPr lang="pt-BR" dirty="0" smtClean="0"/>
              <a:t>A.W. </a:t>
            </a:r>
            <a:r>
              <a:rPr lang="pt-BR" dirty="0" err="1" smtClean="0"/>
              <a:t>Babich</a:t>
            </a:r>
            <a:r>
              <a:rPr lang="pt-BR" dirty="0" smtClean="0"/>
              <a:t> [1986]</a:t>
            </a:r>
            <a:endParaRPr lang="pt-BR" dirty="0"/>
          </a:p>
        </p:txBody>
      </p:sp>
    </p:spTree>
    <p:extLst>
      <p:ext uri="{BB962C8B-B14F-4D97-AF65-F5344CB8AC3E}">
        <p14:creationId xmlns:p14="http://schemas.microsoft.com/office/powerpoint/2010/main" val="2728984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p:cNvGraphicFramePr>
            <a:graphicFrameLocks noGrp="1"/>
          </p:cNvGraphicFramePr>
          <p:nvPr>
            <p:ph idx="1"/>
            <p:extLst>
              <p:ext uri="{D42A27DB-BD31-4B8C-83A1-F6EECF244321}">
                <p14:modId xmlns:p14="http://schemas.microsoft.com/office/powerpoint/2010/main" val="1879115681"/>
              </p:ext>
            </p:extLst>
          </p:nvPr>
        </p:nvGraphicFramePr>
        <p:xfrm>
          <a:off x="2339752" y="1484784"/>
          <a:ext cx="8435280" cy="517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ítulo 2"/>
          <p:cNvSpPr>
            <a:spLocks noGrp="1"/>
          </p:cNvSpPr>
          <p:nvPr>
            <p:ph type="title"/>
          </p:nvPr>
        </p:nvSpPr>
        <p:spPr/>
        <p:txBody>
          <a:bodyPr>
            <a:normAutofit fontScale="90000"/>
          </a:bodyPr>
          <a:lstStyle/>
          <a:p>
            <a:r>
              <a:rPr lang="pt-BR" dirty="0" smtClean="0"/>
              <a:t>Atividades da Gerência de Configuração</a:t>
            </a:r>
            <a:endParaRPr lang="pt-BR" dirty="0"/>
          </a:p>
        </p:txBody>
      </p:sp>
      <p:graphicFrame>
        <p:nvGraphicFramePr>
          <p:cNvPr id="5" name="Diagrama 4"/>
          <p:cNvGraphicFramePr/>
          <p:nvPr>
            <p:extLst>
              <p:ext uri="{D42A27DB-BD31-4B8C-83A1-F6EECF244321}">
                <p14:modId xmlns:p14="http://schemas.microsoft.com/office/powerpoint/2010/main" val="1735214773"/>
              </p:ext>
            </p:extLst>
          </p:nvPr>
        </p:nvGraphicFramePr>
        <p:xfrm>
          <a:off x="0" y="-459432"/>
          <a:ext cx="5220072" cy="69847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36245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dirty="0"/>
              <a:t>A GCS visa estabelecer e manter a integridade dos artefatos de software, sob sua gerência, ao longo de todo o ciclo de vida do software, através de mecanismos que permitam administrar as diferentes versões, controlar modificações e permitir a realização de auditorias e a elaboração de relatórios sobre o estado da configuração. </a:t>
            </a:r>
          </a:p>
        </p:txBody>
      </p:sp>
      <p:sp>
        <p:nvSpPr>
          <p:cNvPr id="2" name="Título 1"/>
          <p:cNvSpPr>
            <a:spLocks noGrp="1"/>
          </p:cNvSpPr>
          <p:nvPr>
            <p:ph type="title"/>
          </p:nvPr>
        </p:nvSpPr>
        <p:spPr/>
        <p:txBody>
          <a:bodyPr/>
          <a:lstStyle/>
          <a:p>
            <a:r>
              <a:rPr lang="pt-BR" dirty="0" smtClean="0"/>
              <a:t>GCS</a:t>
            </a:r>
            <a:endParaRPr lang="pt-B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smtClean="0"/>
              <a:t>Definir o Ambiente de desenvolvimento</a:t>
            </a:r>
          </a:p>
          <a:p>
            <a:r>
              <a:rPr lang="pt-BR" dirty="0" smtClean="0"/>
              <a:t>Politicas para controle de versões garantindo a consistência dos artefatos produzidos</a:t>
            </a:r>
          </a:p>
          <a:p>
            <a:r>
              <a:rPr lang="pt-BR" dirty="0" smtClean="0"/>
              <a:t>Definir procedimentos para solicitações de mudanças</a:t>
            </a:r>
          </a:p>
          <a:p>
            <a:r>
              <a:rPr lang="pt-BR" dirty="0" smtClean="0"/>
              <a:t>Administrar o ambiente e auditar mudanças</a:t>
            </a:r>
          </a:p>
          <a:p>
            <a:r>
              <a:rPr lang="pt-BR" dirty="0" smtClean="0"/>
              <a:t>Facilitar a integração das partes do sistema.</a:t>
            </a:r>
            <a:endParaRPr lang="pt-BR" dirty="0"/>
          </a:p>
        </p:txBody>
      </p:sp>
      <p:sp>
        <p:nvSpPr>
          <p:cNvPr id="3" name="Título 2"/>
          <p:cNvSpPr>
            <a:spLocks noGrp="1"/>
          </p:cNvSpPr>
          <p:nvPr>
            <p:ph type="title"/>
          </p:nvPr>
        </p:nvSpPr>
        <p:spPr/>
        <p:txBody>
          <a:bodyPr/>
          <a:lstStyle/>
          <a:p>
            <a:r>
              <a:rPr lang="pt-BR" dirty="0" smtClean="0"/>
              <a:t>Objetivos da GCS</a:t>
            </a:r>
            <a:endParaRPr lang="pt-BR" dirty="0"/>
          </a:p>
        </p:txBody>
      </p:sp>
    </p:spTree>
    <p:extLst>
      <p:ext uri="{BB962C8B-B14F-4D97-AF65-F5344CB8AC3E}">
        <p14:creationId xmlns:p14="http://schemas.microsoft.com/office/powerpoint/2010/main" val="9423196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smtClean="0"/>
              <a:t>Aumento de produtividade no desenvolvimento</a:t>
            </a:r>
          </a:p>
          <a:p>
            <a:r>
              <a:rPr lang="pt-BR" dirty="0" smtClean="0"/>
              <a:t>Menores custos de manutenção</a:t>
            </a:r>
          </a:p>
          <a:p>
            <a:r>
              <a:rPr lang="pt-BR" dirty="0" smtClean="0"/>
              <a:t>Redução de defeitos</a:t>
            </a:r>
          </a:p>
          <a:p>
            <a:r>
              <a:rPr lang="pt-BR" dirty="0" smtClean="0"/>
              <a:t>Maior rapidez na identificação e correção de problemas</a:t>
            </a:r>
            <a:endParaRPr lang="pt-BR" dirty="0"/>
          </a:p>
        </p:txBody>
      </p:sp>
      <p:sp>
        <p:nvSpPr>
          <p:cNvPr id="3" name="Título 2"/>
          <p:cNvSpPr>
            <a:spLocks noGrp="1"/>
          </p:cNvSpPr>
          <p:nvPr>
            <p:ph type="title"/>
          </p:nvPr>
        </p:nvSpPr>
        <p:spPr/>
        <p:txBody>
          <a:bodyPr/>
          <a:lstStyle/>
          <a:p>
            <a:r>
              <a:rPr lang="pt-BR" dirty="0" smtClean="0"/>
              <a:t>Benefícios</a:t>
            </a:r>
            <a:endParaRPr lang="pt-BR" dirty="0"/>
          </a:p>
        </p:txBody>
      </p:sp>
    </p:spTree>
    <p:extLst>
      <p:ext uri="{BB962C8B-B14F-4D97-AF65-F5344CB8AC3E}">
        <p14:creationId xmlns:p14="http://schemas.microsoft.com/office/powerpoint/2010/main" val="6947885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fontScale="92500" lnSpcReduction="20000"/>
          </a:bodyPr>
          <a:lstStyle/>
          <a:p>
            <a:r>
              <a:rPr lang="pt-BR" dirty="0"/>
              <a:t>Os artefatos e os </a:t>
            </a:r>
            <a:r>
              <a:rPr lang="pt-BR" dirty="0" smtClean="0"/>
              <a:t>ICS(instrumentos de configuração de software) </a:t>
            </a:r>
            <a:r>
              <a:rPr lang="pt-BR" dirty="0"/>
              <a:t>são armazenados em uma estrutura própria denominada biblioteca de software do projeto IEEE. </a:t>
            </a:r>
            <a:br>
              <a:rPr lang="pt-BR" dirty="0"/>
            </a:br>
            <a:r>
              <a:rPr lang="pt-BR" dirty="0"/>
              <a:t>A IEEE define uma biblioteca de software como sendo uma coleção controlada de software e documentos a ela relacionadas, que auxilia o desenvolvimento, uso e manutenção do software, sendo também um instrumento utilizado para realizar atividades de distribuição e entrega do software. As técnicas e métodos referentes às atividades de GCS geralmente estão centradas no controle dessas bibliotecas.</a:t>
            </a:r>
          </a:p>
        </p:txBody>
      </p:sp>
      <p:sp>
        <p:nvSpPr>
          <p:cNvPr id="2" name="Título 1"/>
          <p:cNvSpPr>
            <a:spLocks noGrp="1"/>
          </p:cNvSpPr>
          <p:nvPr>
            <p:ph type="title"/>
          </p:nvPr>
        </p:nvSpPr>
        <p:spPr/>
        <p:txBody>
          <a:bodyPr/>
          <a:lstStyle/>
          <a:p>
            <a:r>
              <a:rPr lang="pt-BR" dirty="0" smtClean="0"/>
              <a:t>Biblioteca de Software</a:t>
            </a:r>
            <a:endParaRPr lang="pt-B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lnSpcReduction="10000"/>
          </a:bodyPr>
          <a:lstStyle/>
          <a:p>
            <a:r>
              <a:rPr lang="pt-BR" dirty="0" smtClean="0"/>
              <a:t> A </a:t>
            </a:r>
            <a:r>
              <a:rPr lang="pt-BR" dirty="0"/>
              <a:t>estratégia foi dividida em 4 fases (Iniciação, Planejamento, Implantação e Encerramento). Para cada fase deve-se realizar um conjunto específico de atividades e por fim, elaborar um relatório conclusivo de fase apresentando como foi realizada toda esta fase, relacionando os problemas enfrentados, as opções identificadas e ações adotadas. Este relatório deve ser armazenado no repositório de lições aprendidas. </a:t>
            </a:r>
          </a:p>
          <a:p>
            <a:r>
              <a:rPr lang="pt-BR" dirty="0"/>
              <a:t>As fases possuem entradas e saídas.</a:t>
            </a:r>
          </a:p>
        </p:txBody>
      </p:sp>
      <p:sp>
        <p:nvSpPr>
          <p:cNvPr id="2" name="Título 1"/>
          <p:cNvSpPr>
            <a:spLocks noGrp="1"/>
          </p:cNvSpPr>
          <p:nvPr>
            <p:ph type="title"/>
          </p:nvPr>
        </p:nvSpPr>
        <p:spPr/>
        <p:txBody>
          <a:bodyPr>
            <a:normAutofit fontScale="90000"/>
          </a:bodyPr>
          <a:lstStyle/>
          <a:p>
            <a:r>
              <a:rPr lang="pt-BR" b="1" dirty="0" smtClean="0"/>
              <a:t>Estratégia de implantação de GCS</a:t>
            </a:r>
            <a:endParaRPr lang="pt-B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so">
  <a:themeElements>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so">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so">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1681</TotalTime>
  <Words>548</Words>
  <Application>Microsoft Office PowerPoint</Application>
  <PresentationFormat>Apresentação na tela (4:3)</PresentationFormat>
  <Paragraphs>60</Paragraphs>
  <Slides>18</Slides>
  <Notes>0</Notes>
  <HiddenSlides>0</HiddenSlides>
  <MMClips>0</MMClips>
  <ScaleCrop>false</ScaleCrop>
  <HeadingPairs>
    <vt:vector size="4" baseType="variant">
      <vt:variant>
        <vt:lpstr>Tema</vt:lpstr>
      </vt:variant>
      <vt:variant>
        <vt:i4>1</vt:i4>
      </vt:variant>
      <vt:variant>
        <vt:lpstr>Títulos de slides</vt:lpstr>
      </vt:variant>
      <vt:variant>
        <vt:i4>18</vt:i4>
      </vt:variant>
    </vt:vector>
  </HeadingPairs>
  <TitlesOfParts>
    <vt:vector size="19" baseType="lpstr">
      <vt:lpstr>Concurso</vt:lpstr>
      <vt:lpstr>Gerência de Configuração de Softwares</vt:lpstr>
      <vt:lpstr>Motivação</vt:lpstr>
      <vt:lpstr>A.W. Babich [1986]</vt:lpstr>
      <vt:lpstr>Atividades da Gerência de Configuração</vt:lpstr>
      <vt:lpstr>GCS</vt:lpstr>
      <vt:lpstr>Objetivos da GCS</vt:lpstr>
      <vt:lpstr>Benefícios</vt:lpstr>
      <vt:lpstr>Biblioteca de Software</vt:lpstr>
      <vt:lpstr>Estratégia de implantação de GCS</vt:lpstr>
      <vt:lpstr>Estratégia de implantação de GCS</vt:lpstr>
      <vt:lpstr>Iniciação</vt:lpstr>
      <vt:lpstr>Planejamento</vt:lpstr>
      <vt:lpstr>Planejamento</vt:lpstr>
      <vt:lpstr>Implantação</vt:lpstr>
      <vt:lpstr>Implantação</vt:lpstr>
      <vt:lpstr>Encerramento</vt:lpstr>
      <vt:lpstr>Encerramento</vt:lpstr>
      <vt:lpstr>Conclusão</vt:lpstr>
    </vt:vector>
  </TitlesOfParts>
  <Company>lp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Gerência de Configuração de Softwares</dc:title>
  <dc:creator>leo</dc:creator>
  <cp:lastModifiedBy>Leonardo</cp:lastModifiedBy>
  <cp:revision>5</cp:revision>
  <dcterms:created xsi:type="dcterms:W3CDTF">2011-06-06T18:38:35Z</dcterms:created>
  <dcterms:modified xsi:type="dcterms:W3CDTF">2012-05-26T00:57:09Z</dcterms:modified>
</cp:coreProperties>
</file>