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49"/>
  </p:notesMasterIdLst>
  <p:handoutMasterIdLst>
    <p:handoutMasterId r:id="rId50"/>
  </p:handoutMasterIdLst>
  <p:sldIdLst>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6" r:id="rId19"/>
    <p:sldId id="278" r:id="rId20"/>
    <p:sldId id="275" r:id="rId21"/>
    <p:sldId id="277"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260" r:id="rId48"/>
  </p:sldIdLst>
  <p:sldSz cx="12192000" cy="6858000"/>
  <p:notesSz cx="6858000" cy="9144000"/>
  <p:defaultTextStyle>
    <a:defPPr rtl="0">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033"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88" d="100"/>
          <a:sy n="88" d="100"/>
        </p:scale>
        <p:origin x="3822"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E0E5D5-0EE8-4254-8E27-DA8756814816}" type="doc">
      <dgm:prSet loTypeId="urn:microsoft.com/office/officeart/2016/7/layout/RoundedRectangleTimeline" loCatId="process" qsTypeId="urn:microsoft.com/office/officeart/2005/8/quickstyle/simple1" qsCatId="simple" csTypeId="urn:microsoft.com/office/officeart/2005/8/colors/colorful2" csCatId="colorful" phldr="1"/>
      <dgm:spPr/>
      <dgm:t>
        <a:bodyPr rtlCol="0"/>
        <a:lstStyle/>
        <a:p>
          <a:pPr rtl="0"/>
          <a:endParaRPr lang="en-US"/>
        </a:p>
      </dgm:t>
    </dgm:pt>
    <dgm:pt modelId="{D130958B-FBF2-4409-BF62-2070FD3EF2CB}">
      <dgm:prSet/>
      <dgm:spPr/>
      <dgm:t>
        <a:bodyPr rtlCol="0"/>
        <a:lstStyle/>
        <a:p>
          <a:pPr rtl="0"/>
          <a:r>
            <a:rPr lang="de-DE" noProof="0" dirty="0"/>
            <a:t>2017</a:t>
          </a:r>
        </a:p>
      </dgm:t>
    </dgm:pt>
    <dgm:pt modelId="{F0548967-25A0-4BDA-98E5-5FD2EE882B0D}" type="parTrans" cxnId="{C9BE25DB-5F9B-42DF-978C-E74C6B79ADB9}">
      <dgm:prSet/>
      <dgm:spPr/>
      <dgm:t>
        <a:bodyPr rtlCol="0"/>
        <a:lstStyle/>
        <a:p>
          <a:pPr rtl="0"/>
          <a:endParaRPr lang="de-DE" noProof="0" dirty="0"/>
        </a:p>
      </dgm:t>
    </dgm:pt>
    <dgm:pt modelId="{A32C0954-D9E3-4BE6-BA03-3AECB9AB647A}" type="sibTrans" cxnId="{C9BE25DB-5F9B-42DF-978C-E74C6B79ADB9}">
      <dgm:prSet/>
      <dgm:spPr/>
      <dgm:t>
        <a:bodyPr rtlCol="0"/>
        <a:lstStyle/>
        <a:p>
          <a:pPr rtl="0"/>
          <a:endParaRPr lang="de-DE" noProof="0" dirty="0"/>
        </a:p>
      </dgm:t>
    </dgm:pt>
    <dgm:pt modelId="{DF2526BB-4EEA-40F8-A8EA-A6D7F4151EBB}">
      <dgm:prSet/>
      <dgm:spPr/>
      <dgm:t>
        <a:bodyPr rtlCol="0"/>
        <a:lstStyle/>
        <a:p>
          <a:pPr rtl="0"/>
          <a:r>
            <a:rPr lang="de-DE" noProof="0" dirty="0" err="1"/>
            <a:t>Lorem</a:t>
          </a:r>
          <a:r>
            <a:rPr lang="de-DE" noProof="0" dirty="0"/>
            <a:t> </a:t>
          </a:r>
          <a:r>
            <a:rPr lang="de-DE" noProof="0" dirty="0" err="1"/>
            <a:t>Ipsum</a:t>
          </a:r>
          <a:r>
            <a:rPr lang="de-DE" noProof="0" dirty="0"/>
            <a:t> </a:t>
          </a:r>
          <a:r>
            <a:rPr lang="de-DE" noProof="0" dirty="0" err="1"/>
            <a:t>dolor</a:t>
          </a:r>
          <a:r>
            <a:rPr lang="de-DE" noProof="0" dirty="0"/>
            <a:t> </a:t>
          </a:r>
          <a:r>
            <a:rPr lang="de-DE" noProof="0" dirty="0" err="1"/>
            <a:t>sit</a:t>
          </a:r>
          <a:r>
            <a:rPr lang="de-DE" noProof="0" dirty="0"/>
            <a:t> </a:t>
          </a:r>
          <a:r>
            <a:rPr lang="de-DE" noProof="0" dirty="0" err="1"/>
            <a:t>amet</a:t>
          </a:r>
          <a:r>
            <a:rPr lang="de-DE" noProof="0" dirty="0"/>
            <a:t>. Maecenas </a:t>
          </a:r>
          <a:r>
            <a:rPr lang="de-DE" noProof="0" dirty="0" err="1"/>
            <a:t>porttitor</a:t>
          </a:r>
          <a:r>
            <a:rPr lang="de-DE" noProof="0" dirty="0"/>
            <a:t> </a:t>
          </a:r>
          <a:r>
            <a:rPr lang="de-DE" noProof="0" dirty="0" err="1"/>
            <a:t>congue</a:t>
          </a:r>
          <a:r>
            <a:rPr lang="de-DE" noProof="0" dirty="0"/>
            <a:t> </a:t>
          </a:r>
          <a:r>
            <a:rPr lang="de-DE" noProof="0" dirty="0" err="1"/>
            <a:t>massa</a:t>
          </a:r>
          <a:r>
            <a:rPr lang="de-DE" noProof="0" dirty="0"/>
            <a:t>. </a:t>
          </a:r>
          <a:r>
            <a:rPr lang="de-DE" noProof="0" dirty="0" err="1"/>
            <a:t>Proin</a:t>
          </a:r>
          <a:r>
            <a:rPr lang="de-DE" noProof="0" dirty="0"/>
            <a:t> </a:t>
          </a:r>
          <a:r>
            <a:rPr lang="de-DE" noProof="0" dirty="0" err="1"/>
            <a:t>pharetra</a:t>
          </a:r>
          <a:r>
            <a:rPr lang="de-DE" noProof="0" dirty="0"/>
            <a:t> </a:t>
          </a:r>
          <a:r>
            <a:rPr lang="de-DE" noProof="0" dirty="0" err="1"/>
            <a:t>nonummy</a:t>
          </a:r>
          <a:r>
            <a:rPr lang="de-DE" noProof="0" dirty="0"/>
            <a:t> </a:t>
          </a:r>
          <a:r>
            <a:rPr lang="de-DE" noProof="0" dirty="0" err="1"/>
            <a:t>pede</a:t>
          </a:r>
          <a:r>
            <a:rPr lang="de-DE" noProof="0" dirty="0"/>
            <a:t>. </a:t>
          </a:r>
          <a:r>
            <a:rPr lang="de-DE" noProof="0" dirty="0" err="1"/>
            <a:t>Mauris</a:t>
          </a:r>
          <a:r>
            <a:rPr lang="de-DE" noProof="0" dirty="0"/>
            <a:t> et </a:t>
          </a:r>
          <a:r>
            <a:rPr lang="de-DE" noProof="0" dirty="0" err="1"/>
            <a:t>orci</a:t>
          </a:r>
          <a:r>
            <a:rPr lang="de-DE" noProof="0" dirty="0"/>
            <a:t>.</a:t>
          </a:r>
        </a:p>
      </dgm:t>
    </dgm:pt>
    <dgm:pt modelId="{16F412D2-BB07-48AB-9C75-398A1F353A24}" type="parTrans" cxnId="{4EAD35E0-EACD-42CB-9957-5B48FBDEAD3D}">
      <dgm:prSet/>
      <dgm:spPr/>
      <dgm:t>
        <a:bodyPr rtlCol="0"/>
        <a:lstStyle/>
        <a:p>
          <a:pPr rtl="0"/>
          <a:endParaRPr lang="de-DE" noProof="0" dirty="0"/>
        </a:p>
      </dgm:t>
    </dgm:pt>
    <dgm:pt modelId="{94B54A91-CEB3-4422-9994-0AD80E2A3FBA}" type="sibTrans" cxnId="{4EAD35E0-EACD-42CB-9957-5B48FBDEAD3D}">
      <dgm:prSet/>
      <dgm:spPr/>
      <dgm:t>
        <a:bodyPr rtlCol="0"/>
        <a:lstStyle/>
        <a:p>
          <a:pPr rtl="0"/>
          <a:endParaRPr lang="de-DE" noProof="0" dirty="0"/>
        </a:p>
      </dgm:t>
    </dgm:pt>
    <dgm:pt modelId="{BA8B7847-952B-40AE-B05B-1428403A5D73}">
      <dgm:prSet/>
      <dgm:spPr/>
      <dgm:t>
        <a:bodyPr rtlCol="0"/>
        <a:lstStyle/>
        <a:p>
          <a:pPr rtl="0"/>
          <a:r>
            <a:rPr lang="de-DE" noProof="0" dirty="0"/>
            <a:t>2018</a:t>
          </a:r>
        </a:p>
      </dgm:t>
    </dgm:pt>
    <dgm:pt modelId="{A2A411F3-01C6-4917-A3B5-251D17C7DAE3}" type="parTrans" cxnId="{35767B43-1B1E-40B3-B4B1-C6CD3954748D}">
      <dgm:prSet/>
      <dgm:spPr/>
      <dgm:t>
        <a:bodyPr rtlCol="0"/>
        <a:lstStyle/>
        <a:p>
          <a:pPr rtl="0"/>
          <a:endParaRPr lang="de-DE" noProof="0" dirty="0"/>
        </a:p>
      </dgm:t>
    </dgm:pt>
    <dgm:pt modelId="{41B295C3-F967-4B3E-BDC8-FB77D4058C8E}" type="sibTrans" cxnId="{35767B43-1B1E-40B3-B4B1-C6CD3954748D}">
      <dgm:prSet/>
      <dgm:spPr/>
      <dgm:t>
        <a:bodyPr rtlCol="0"/>
        <a:lstStyle/>
        <a:p>
          <a:pPr rtl="0"/>
          <a:endParaRPr lang="de-DE" noProof="0" dirty="0"/>
        </a:p>
      </dgm:t>
    </dgm:pt>
    <dgm:pt modelId="{A128E7FE-F456-4E59-80EF-3A1CCFCEC862}">
      <dgm:prSet/>
      <dgm:spPr/>
      <dgm:t>
        <a:bodyPr rtlCol="0"/>
        <a:lstStyle/>
        <a:p>
          <a:pPr rtl="0"/>
          <a:r>
            <a:rPr lang="de-DE" noProof="0" dirty="0" err="1"/>
            <a:t>Lorem</a:t>
          </a:r>
          <a:r>
            <a:rPr lang="de-DE" noProof="0" dirty="0"/>
            <a:t> </a:t>
          </a:r>
          <a:r>
            <a:rPr lang="de-DE" noProof="0" dirty="0" err="1"/>
            <a:t>Ipsum</a:t>
          </a:r>
          <a:r>
            <a:rPr lang="de-DE" noProof="0" dirty="0"/>
            <a:t> </a:t>
          </a:r>
          <a:r>
            <a:rPr lang="de-DE" noProof="0" dirty="0" err="1"/>
            <a:t>dolor</a:t>
          </a:r>
          <a:r>
            <a:rPr lang="de-DE" noProof="0" dirty="0"/>
            <a:t> </a:t>
          </a:r>
          <a:r>
            <a:rPr lang="de-DE" noProof="0" dirty="0" err="1"/>
            <a:t>sit</a:t>
          </a:r>
          <a:r>
            <a:rPr lang="de-DE" noProof="0" dirty="0"/>
            <a:t> </a:t>
          </a:r>
          <a:r>
            <a:rPr lang="de-DE" noProof="0" dirty="0" err="1"/>
            <a:t>amet</a:t>
          </a:r>
          <a:r>
            <a:rPr lang="de-DE" noProof="0" dirty="0"/>
            <a:t>. </a:t>
          </a:r>
          <a:r>
            <a:rPr lang="de-DE" noProof="0" dirty="0" err="1"/>
            <a:t>Proin</a:t>
          </a:r>
          <a:r>
            <a:rPr lang="de-DE" noProof="0" dirty="0"/>
            <a:t> </a:t>
          </a:r>
          <a:r>
            <a:rPr lang="de-DE" noProof="0" dirty="0" err="1"/>
            <a:t>pharetra</a:t>
          </a:r>
          <a:r>
            <a:rPr lang="de-DE" noProof="0" dirty="0"/>
            <a:t> </a:t>
          </a:r>
          <a:r>
            <a:rPr lang="de-DE" noProof="0" dirty="0" err="1"/>
            <a:t>nonummy</a:t>
          </a:r>
          <a:r>
            <a:rPr lang="de-DE" noProof="0" dirty="0"/>
            <a:t> </a:t>
          </a:r>
          <a:r>
            <a:rPr lang="de-DE" noProof="0" dirty="0" err="1"/>
            <a:t>pede</a:t>
          </a:r>
          <a:r>
            <a:rPr lang="de-DE" noProof="0" dirty="0"/>
            <a:t>. </a:t>
          </a:r>
          <a:r>
            <a:rPr lang="de-DE" noProof="0" dirty="0" err="1"/>
            <a:t>Mauris</a:t>
          </a:r>
          <a:r>
            <a:rPr lang="de-DE" noProof="0" dirty="0"/>
            <a:t> et </a:t>
          </a:r>
          <a:r>
            <a:rPr lang="de-DE" noProof="0" dirty="0" err="1"/>
            <a:t>orci</a:t>
          </a:r>
          <a:r>
            <a:rPr lang="de-DE" noProof="0" dirty="0"/>
            <a:t>.</a:t>
          </a:r>
        </a:p>
      </dgm:t>
    </dgm:pt>
    <dgm:pt modelId="{8FBD57D9-0E5F-4452-A138-B40FAE167158}" type="parTrans" cxnId="{99BB4718-BB0D-472E-A7A8-55FCE9C097E2}">
      <dgm:prSet/>
      <dgm:spPr/>
      <dgm:t>
        <a:bodyPr rtlCol="0"/>
        <a:lstStyle/>
        <a:p>
          <a:pPr rtl="0"/>
          <a:endParaRPr lang="de-DE" noProof="0" dirty="0"/>
        </a:p>
      </dgm:t>
    </dgm:pt>
    <dgm:pt modelId="{55A375E4-45C1-449B-9673-F8217B96448B}" type="sibTrans" cxnId="{99BB4718-BB0D-472E-A7A8-55FCE9C097E2}">
      <dgm:prSet/>
      <dgm:spPr/>
      <dgm:t>
        <a:bodyPr rtlCol="0"/>
        <a:lstStyle/>
        <a:p>
          <a:pPr rtl="0"/>
          <a:endParaRPr lang="de-DE" noProof="0" dirty="0"/>
        </a:p>
      </dgm:t>
    </dgm:pt>
    <dgm:pt modelId="{6F33629D-6E86-4055-B560-4D1368E879FA}">
      <dgm:prSet/>
      <dgm:spPr/>
      <dgm:t>
        <a:bodyPr rtlCol="0"/>
        <a:lstStyle/>
        <a:p>
          <a:pPr rtl="0"/>
          <a:r>
            <a:rPr lang="de-DE" noProof="0" dirty="0"/>
            <a:t>2019</a:t>
          </a:r>
        </a:p>
      </dgm:t>
    </dgm:pt>
    <dgm:pt modelId="{08F3C943-B4F5-4E33-AD4B-FB5A154F3C4D}" type="parTrans" cxnId="{4D6FD672-925A-4A64-9F96-E225F3EEB1A3}">
      <dgm:prSet/>
      <dgm:spPr/>
      <dgm:t>
        <a:bodyPr rtlCol="0"/>
        <a:lstStyle/>
        <a:p>
          <a:pPr rtl="0"/>
          <a:endParaRPr lang="de-DE" noProof="0" dirty="0"/>
        </a:p>
      </dgm:t>
    </dgm:pt>
    <dgm:pt modelId="{AB7EAE83-DD42-470D-AAB0-4D1D50F63409}" type="sibTrans" cxnId="{4D6FD672-925A-4A64-9F96-E225F3EEB1A3}">
      <dgm:prSet/>
      <dgm:spPr/>
      <dgm:t>
        <a:bodyPr rtlCol="0"/>
        <a:lstStyle/>
        <a:p>
          <a:pPr rtl="0"/>
          <a:endParaRPr lang="de-DE" noProof="0" dirty="0"/>
        </a:p>
      </dgm:t>
    </dgm:pt>
    <dgm:pt modelId="{AFC1A476-769A-4FDF-BFF2-B3AECD23FA59}">
      <dgm:prSet/>
      <dgm:spPr/>
      <dgm:t>
        <a:bodyPr rtlCol="0"/>
        <a:lstStyle/>
        <a:p>
          <a:pPr rtl="0"/>
          <a:r>
            <a:rPr lang="de-DE" noProof="0" dirty="0" err="1"/>
            <a:t>Lorem</a:t>
          </a:r>
          <a:r>
            <a:rPr lang="de-DE" noProof="0" dirty="0"/>
            <a:t> </a:t>
          </a:r>
          <a:r>
            <a:rPr lang="de-DE" noProof="0" dirty="0" err="1"/>
            <a:t>Ipsum</a:t>
          </a:r>
          <a:r>
            <a:rPr lang="de-DE" noProof="0" dirty="0"/>
            <a:t> </a:t>
          </a:r>
          <a:r>
            <a:rPr lang="de-DE" noProof="0" dirty="0" err="1"/>
            <a:t>dolor</a:t>
          </a:r>
          <a:r>
            <a:rPr lang="de-DE" noProof="0" dirty="0"/>
            <a:t> </a:t>
          </a:r>
          <a:r>
            <a:rPr lang="de-DE" noProof="0" dirty="0" err="1"/>
            <a:t>sit</a:t>
          </a:r>
          <a:r>
            <a:rPr lang="de-DE" noProof="0" dirty="0"/>
            <a:t> </a:t>
          </a:r>
          <a:r>
            <a:rPr lang="de-DE" noProof="0" dirty="0" err="1"/>
            <a:t>amet</a:t>
          </a:r>
          <a:r>
            <a:rPr lang="de-DE" noProof="0" dirty="0"/>
            <a:t>. </a:t>
          </a:r>
          <a:r>
            <a:rPr lang="de-DE" noProof="0" dirty="0" err="1"/>
            <a:t>Proin</a:t>
          </a:r>
          <a:r>
            <a:rPr lang="de-DE" noProof="0" dirty="0"/>
            <a:t> </a:t>
          </a:r>
          <a:r>
            <a:rPr lang="de-DE" noProof="0" dirty="0" err="1"/>
            <a:t>pharetra</a:t>
          </a:r>
          <a:r>
            <a:rPr lang="de-DE" noProof="0" dirty="0"/>
            <a:t> </a:t>
          </a:r>
          <a:r>
            <a:rPr lang="de-DE" noProof="0" dirty="0" err="1"/>
            <a:t>nonummy</a:t>
          </a:r>
          <a:r>
            <a:rPr lang="de-DE" noProof="0" dirty="0"/>
            <a:t> </a:t>
          </a:r>
          <a:r>
            <a:rPr lang="de-DE" noProof="0" dirty="0" err="1"/>
            <a:t>pede</a:t>
          </a:r>
          <a:r>
            <a:rPr lang="de-DE" noProof="0" dirty="0"/>
            <a:t>. </a:t>
          </a:r>
          <a:r>
            <a:rPr lang="de-DE" noProof="0" dirty="0" err="1"/>
            <a:t>Mauris</a:t>
          </a:r>
          <a:r>
            <a:rPr lang="de-DE" noProof="0" dirty="0"/>
            <a:t> et </a:t>
          </a:r>
          <a:r>
            <a:rPr lang="de-DE" noProof="0" dirty="0" err="1"/>
            <a:t>orci</a:t>
          </a:r>
          <a:r>
            <a:rPr lang="de-DE" noProof="0" dirty="0"/>
            <a:t>.</a:t>
          </a:r>
        </a:p>
      </dgm:t>
    </dgm:pt>
    <dgm:pt modelId="{B1BE9323-7D43-479A-8059-F7436AB5B825}" type="parTrans" cxnId="{FF2C049B-DEA9-4F15-94E2-AD1A53394EB4}">
      <dgm:prSet/>
      <dgm:spPr/>
      <dgm:t>
        <a:bodyPr rtlCol="0"/>
        <a:lstStyle/>
        <a:p>
          <a:pPr rtl="0"/>
          <a:endParaRPr lang="de-DE" noProof="0" dirty="0"/>
        </a:p>
      </dgm:t>
    </dgm:pt>
    <dgm:pt modelId="{CAFB53F6-AEA9-4CED-ACAD-C3D9D4B3BAFF}" type="sibTrans" cxnId="{FF2C049B-DEA9-4F15-94E2-AD1A53394EB4}">
      <dgm:prSet/>
      <dgm:spPr/>
      <dgm:t>
        <a:bodyPr rtlCol="0"/>
        <a:lstStyle/>
        <a:p>
          <a:pPr rtl="0"/>
          <a:endParaRPr lang="de-DE" noProof="0" dirty="0"/>
        </a:p>
      </dgm:t>
    </dgm:pt>
    <dgm:pt modelId="{9898553F-ED9F-4ED5-A68C-5BCF3206843E}" type="pres">
      <dgm:prSet presAssocID="{FDE0E5D5-0EE8-4254-8E27-DA8756814816}" presName="Name0" presStyleCnt="0">
        <dgm:presLayoutVars>
          <dgm:chMax/>
          <dgm:chPref/>
          <dgm:animLvl val="lvl"/>
        </dgm:presLayoutVars>
      </dgm:prSet>
      <dgm:spPr/>
    </dgm:pt>
    <dgm:pt modelId="{626E77E8-CBD1-4A0D-BE5D-05C1797B2844}" type="pres">
      <dgm:prSet presAssocID="{D130958B-FBF2-4409-BF62-2070FD3EF2CB}" presName="composite1" presStyleCnt="0"/>
      <dgm:spPr/>
    </dgm:pt>
    <dgm:pt modelId="{B261DD21-E0C1-42B6-AC94-914A4D87A48D}" type="pres">
      <dgm:prSet presAssocID="{D130958B-FBF2-4409-BF62-2070FD3EF2CB}" presName="parent1" presStyleLbl="alignNode1" presStyleIdx="0" presStyleCnt="3">
        <dgm:presLayoutVars>
          <dgm:chMax val="1"/>
          <dgm:chPref val="1"/>
          <dgm:bulletEnabled val="1"/>
        </dgm:presLayoutVars>
      </dgm:prSet>
      <dgm:spPr/>
    </dgm:pt>
    <dgm:pt modelId="{FE954242-D11C-43AA-B102-68814FB4D39A}" type="pres">
      <dgm:prSet presAssocID="{D130958B-FBF2-4409-BF62-2070FD3EF2CB}" presName="Childtext1" presStyleLbl="revTx" presStyleIdx="0" presStyleCnt="3">
        <dgm:presLayoutVars>
          <dgm:bulletEnabled val="1"/>
        </dgm:presLayoutVars>
      </dgm:prSet>
      <dgm:spPr/>
    </dgm:pt>
    <dgm:pt modelId="{57938E7E-DCCE-419A-80C7-A8948311AE69}" type="pres">
      <dgm:prSet presAssocID="{D130958B-FBF2-4409-BF62-2070FD3EF2CB}" presName="ConnectLine1" presStyleLbl="sibTrans1D1" presStyleIdx="0" presStyleCnt="3"/>
      <dgm:spPr>
        <a:noFill/>
        <a:ln w="9525" cap="flat" cmpd="sng" algn="ctr">
          <a:solidFill>
            <a:schemeClr val="accent2">
              <a:hueOff val="0"/>
              <a:satOff val="0"/>
              <a:lumOff val="0"/>
              <a:alphaOff val="0"/>
            </a:schemeClr>
          </a:solidFill>
          <a:prstDash val="dash"/>
        </a:ln>
        <a:effectLst/>
      </dgm:spPr>
    </dgm:pt>
    <dgm:pt modelId="{158801C7-A3B6-40DD-AE22-F64B625ABDA2}" type="pres">
      <dgm:prSet presAssocID="{D130958B-FBF2-4409-BF62-2070FD3EF2CB}" presName="ConnectLineEnd1" presStyleLbl="lnNode1" presStyleIdx="0" presStyleCnt="3"/>
      <dgm:spPr/>
    </dgm:pt>
    <dgm:pt modelId="{E0A56948-F108-4594-AA9E-414547F197F2}" type="pres">
      <dgm:prSet presAssocID="{D130958B-FBF2-4409-BF62-2070FD3EF2CB}" presName="EmptyPane1" presStyleCnt="0"/>
      <dgm:spPr/>
    </dgm:pt>
    <dgm:pt modelId="{74E2B631-F8B0-45DF-8779-E8E976A4E8DD}" type="pres">
      <dgm:prSet presAssocID="{A32C0954-D9E3-4BE6-BA03-3AECB9AB647A}" presName="spaceBetweenRectangles1" presStyleCnt="0"/>
      <dgm:spPr/>
    </dgm:pt>
    <dgm:pt modelId="{8F385E7C-4CF5-4383-9C31-8A1ADF899481}" type="pres">
      <dgm:prSet presAssocID="{BA8B7847-952B-40AE-B05B-1428403A5D73}" presName="composite1" presStyleCnt="0"/>
      <dgm:spPr/>
    </dgm:pt>
    <dgm:pt modelId="{928D62E6-29C6-4D5E-8236-4218D4663DF0}" type="pres">
      <dgm:prSet presAssocID="{BA8B7847-952B-40AE-B05B-1428403A5D73}" presName="parent1" presStyleLbl="alignNode1" presStyleIdx="1" presStyleCnt="3">
        <dgm:presLayoutVars>
          <dgm:chMax val="1"/>
          <dgm:chPref val="1"/>
          <dgm:bulletEnabled val="1"/>
        </dgm:presLayoutVars>
      </dgm:prSet>
      <dgm:spPr/>
    </dgm:pt>
    <dgm:pt modelId="{FD20AFC5-2A73-42CB-84BE-A8E017ECC87D}" type="pres">
      <dgm:prSet presAssocID="{BA8B7847-952B-40AE-B05B-1428403A5D73}" presName="Childtext1" presStyleLbl="revTx" presStyleIdx="1" presStyleCnt="3">
        <dgm:presLayoutVars>
          <dgm:bulletEnabled val="1"/>
        </dgm:presLayoutVars>
      </dgm:prSet>
      <dgm:spPr/>
    </dgm:pt>
    <dgm:pt modelId="{D6FB894C-E3B6-420F-973E-12289D20CF9D}" type="pres">
      <dgm:prSet presAssocID="{BA8B7847-952B-40AE-B05B-1428403A5D73}" presName="ConnectLine1" presStyleLbl="sibTrans1D1" presStyleIdx="1" presStyleCnt="3"/>
      <dgm:spPr>
        <a:noFill/>
        <a:ln w="9525" cap="flat" cmpd="sng" algn="ctr">
          <a:solidFill>
            <a:schemeClr val="accent2">
              <a:hueOff val="1327892"/>
              <a:satOff val="4567"/>
              <a:lumOff val="-882"/>
              <a:alphaOff val="0"/>
            </a:schemeClr>
          </a:solidFill>
          <a:prstDash val="dash"/>
        </a:ln>
        <a:effectLst/>
      </dgm:spPr>
    </dgm:pt>
    <dgm:pt modelId="{DEEC814E-BA89-4075-8258-A90E8BEEFC05}" type="pres">
      <dgm:prSet presAssocID="{BA8B7847-952B-40AE-B05B-1428403A5D73}" presName="ConnectLineEnd1" presStyleLbl="lnNode1" presStyleIdx="1" presStyleCnt="3"/>
      <dgm:spPr/>
    </dgm:pt>
    <dgm:pt modelId="{1E7B800C-BCA3-410F-899B-5F5FBF287185}" type="pres">
      <dgm:prSet presAssocID="{BA8B7847-952B-40AE-B05B-1428403A5D73}" presName="EmptyPane1" presStyleCnt="0"/>
      <dgm:spPr/>
    </dgm:pt>
    <dgm:pt modelId="{1C600D5F-A444-47D6-9A0B-1F59508AF1C3}" type="pres">
      <dgm:prSet presAssocID="{41B295C3-F967-4B3E-BDC8-FB77D4058C8E}" presName="spaceBetweenRectangles1" presStyleCnt="0"/>
      <dgm:spPr/>
    </dgm:pt>
    <dgm:pt modelId="{64CDA4B0-46CE-4B41-9BC0-03131E7BF3ED}" type="pres">
      <dgm:prSet presAssocID="{6F33629D-6E86-4055-B560-4D1368E879FA}" presName="composite1" presStyleCnt="0"/>
      <dgm:spPr/>
    </dgm:pt>
    <dgm:pt modelId="{EF3B521D-180C-4EE9-9764-8939A4B361F6}" type="pres">
      <dgm:prSet presAssocID="{6F33629D-6E86-4055-B560-4D1368E879FA}" presName="parent1" presStyleLbl="alignNode1" presStyleIdx="2" presStyleCnt="3">
        <dgm:presLayoutVars>
          <dgm:chMax val="1"/>
          <dgm:chPref val="1"/>
          <dgm:bulletEnabled val="1"/>
        </dgm:presLayoutVars>
      </dgm:prSet>
      <dgm:spPr/>
    </dgm:pt>
    <dgm:pt modelId="{207C9C97-E6E8-4219-8659-BA0D9218D130}" type="pres">
      <dgm:prSet presAssocID="{6F33629D-6E86-4055-B560-4D1368E879FA}" presName="Childtext1" presStyleLbl="revTx" presStyleIdx="2" presStyleCnt="3">
        <dgm:presLayoutVars>
          <dgm:bulletEnabled val="1"/>
        </dgm:presLayoutVars>
      </dgm:prSet>
      <dgm:spPr/>
    </dgm:pt>
    <dgm:pt modelId="{7A073645-50D5-40B9-BB40-0415D3CDFC4C}" type="pres">
      <dgm:prSet presAssocID="{6F33629D-6E86-4055-B560-4D1368E879FA}" presName="ConnectLine1" presStyleLbl="sibTrans1D1" presStyleIdx="2" presStyleCnt="3"/>
      <dgm:spPr>
        <a:noFill/>
        <a:ln w="9525" cap="flat" cmpd="sng" algn="ctr">
          <a:solidFill>
            <a:schemeClr val="accent2">
              <a:hueOff val="2655785"/>
              <a:satOff val="9135"/>
              <a:lumOff val="-1765"/>
              <a:alphaOff val="0"/>
            </a:schemeClr>
          </a:solidFill>
          <a:prstDash val="dash"/>
        </a:ln>
        <a:effectLst/>
      </dgm:spPr>
    </dgm:pt>
    <dgm:pt modelId="{21C72DDB-041E-424A-896D-1A3DA22F8372}" type="pres">
      <dgm:prSet presAssocID="{6F33629D-6E86-4055-B560-4D1368E879FA}" presName="ConnectLineEnd1" presStyleLbl="lnNode1" presStyleIdx="2" presStyleCnt="3"/>
      <dgm:spPr/>
    </dgm:pt>
    <dgm:pt modelId="{722C47DF-ABF8-4B74-A2AE-36A2770A5117}" type="pres">
      <dgm:prSet presAssocID="{6F33629D-6E86-4055-B560-4D1368E879FA}" presName="EmptyPane1" presStyleCnt="0"/>
      <dgm:spPr/>
    </dgm:pt>
  </dgm:ptLst>
  <dgm:cxnLst>
    <dgm:cxn modelId="{99BB4718-BB0D-472E-A7A8-55FCE9C097E2}" srcId="{BA8B7847-952B-40AE-B05B-1428403A5D73}" destId="{A128E7FE-F456-4E59-80EF-3A1CCFCEC862}" srcOrd="0" destOrd="0" parTransId="{8FBD57D9-0E5F-4452-A138-B40FAE167158}" sibTransId="{55A375E4-45C1-449B-9673-F8217B96448B}"/>
    <dgm:cxn modelId="{35767B43-1B1E-40B3-B4B1-C6CD3954748D}" srcId="{FDE0E5D5-0EE8-4254-8E27-DA8756814816}" destId="{BA8B7847-952B-40AE-B05B-1428403A5D73}" srcOrd="1" destOrd="0" parTransId="{A2A411F3-01C6-4917-A3B5-251D17C7DAE3}" sibTransId="{41B295C3-F967-4B3E-BDC8-FB77D4058C8E}"/>
    <dgm:cxn modelId="{42B8A665-C624-49F0-A0A5-D9D6C8B47E30}" type="presOf" srcId="{FDE0E5D5-0EE8-4254-8E27-DA8756814816}" destId="{9898553F-ED9F-4ED5-A68C-5BCF3206843E}" srcOrd="0" destOrd="0" presId="urn:microsoft.com/office/officeart/2016/7/layout/RoundedRectangleTimeline"/>
    <dgm:cxn modelId="{906E6067-30DC-4C3F-A3DB-BBCD29033ECF}" type="presOf" srcId="{DF2526BB-4EEA-40F8-A8EA-A6D7F4151EBB}" destId="{FE954242-D11C-43AA-B102-68814FB4D39A}" srcOrd="0" destOrd="0" presId="urn:microsoft.com/office/officeart/2016/7/layout/RoundedRectangleTimeline"/>
    <dgm:cxn modelId="{4D6FD672-925A-4A64-9F96-E225F3EEB1A3}" srcId="{FDE0E5D5-0EE8-4254-8E27-DA8756814816}" destId="{6F33629D-6E86-4055-B560-4D1368E879FA}" srcOrd="2" destOrd="0" parTransId="{08F3C943-B4F5-4E33-AD4B-FB5A154F3C4D}" sibTransId="{AB7EAE83-DD42-470D-AAB0-4D1D50F63409}"/>
    <dgm:cxn modelId="{504A1C57-962A-4C45-B4F0-446FC12986F0}" type="presOf" srcId="{AFC1A476-769A-4FDF-BFF2-B3AECD23FA59}" destId="{207C9C97-E6E8-4219-8659-BA0D9218D130}" srcOrd="0" destOrd="0" presId="urn:microsoft.com/office/officeart/2016/7/layout/RoundedRectangleTimeline"/>
    <dgm:cxn modelId="{523EA585-AD2C-4F90-907C-747ACD64CFAA}" type="presOf" srcId="{D130958B-FBF2-4409-BF62-2070FD3EF2CB}" destId="{B261DD21-E0C1-42B6-AC94-914A4D87A48D}" srcOrd="0" destOrd="0" presId="urn:microsoft.com/office/officeart/2016/7/layout/RoundedRectangleTimeline"/>
    <dgm:cxn modelId="{B5F29796-39FC-409E-A2C4-E420C8C1EF68}" type="presOf" srcId="{BA8B7847-952B-40AE-B05B-1428403A5D73}" destId="{928D62E6-29C6-4D5E-8236-4218D4663DF0}" srcOrd="0" destOrd="0" presId="urn:microsoft.com/office/officeart/2016/7/layout/RoundedRectangleTimeline"/>
    <dgm:cxn modelId="{FF2C049B-DEA9-4F15-94E2-AD1A53394EB4}" srcId="{6F33629D-6E86-4055-B560-4D1368E879FA}" destId="{AFC1A476-769A-4FDF-BFF2-B3AECD23FA59}" srcOrd="0" destOrd="0" parTransId="{B1BE9323-7D43-479A-8059-F7436AB5B825}" sibTransId="{CAFB53F6-AEA9-4CED-ACAD-C3D9D4B3BAFF}"/>
    <dgm:cxn modelId="{D101B0BA-00FB-401C-AC7E-BBC331DFB532}" type="presOf" srcId="{6F33629D-6E86-4055-B560-4D1368E879FA}" destId="{EF3B521D-180C-4EE9-9764-8939A4B361F6}" srcOrd="0" destOrd="0" presId="urn:microsoft.com/office/officeart/2016/7/layout/RoundedRectangleTimeline"/>
    <dgm:cxn modelId="{B069FFBF-2F24-44A1-8B23-C9C4B56CECBA}" type="presOf" srcId="{A128E7FE-F456-4E59-80EF-3A1CCFCEC862}" destId="{FD20AFC5-2A73-42CB-84BE-A8E017ECC87D}" srcOrd="0" destOrd="0" presId="urn:microsoft.com/office/officeart/2016/7/layout/RoundedRectangleTimeline"/>
    <dgm:cxn modelId="{C9BE25DB-5F9B-42DF-978C-E74C6B79ADB9}" srcId="{FDE0E5D5-0EE8-4254-8E27-DA8756814816}" destId="{D130958B-FBF2-4409-BF62-2070FD3EF2CB}" srcOrd="0" destOrd="0" parTransId="{F0548967-25A0-4BDA-98E5-5FD2EE882B0D}" sibTransId="{A32C0954-D9E3-4BE6-BA03-3AECB9AB647A}"/>
    <dgm:cxn modelId="{4EAD35E0-EACD-42CB-9957-5B48FBDEAD3D}" srcId="{D130958B-FBF2-4409-BF62-2070FD3EF2CB}" destId="{DF2526BB-4EEA-40F8-A8EA-A6D7F4151EBB}" srcOrd="0" destOrd="0" parTransId="{16F412D2-BB07-48AB-9C75-398A1F353A24}" sibTransId="{94B54A91-CEB3-4422-9994-0AD80E2A3FBA}"/>
    <dgm:cxn modelId="{D3B18C33-5769-45BD-B6AB-E429C9FF302C}" type="presParOf" srcId="{9898553F-ED9F-4ED5-A68C-5BCF3206843E}" destId="{626E77E8-CBD1-4A0D-BE5D-05C1797B2844}" srcOrd="0" destOrd="0" presId="urn:microsoft.com/office/officeart/2016/7/layout/RoundedRectangleTimeline"/>
    <dgm:cxn modelId="{F524B3B4-2AAD-494F-9548-4CF687F7F1F5}" type="presParOf" srcId="{626E77E8-CBD1-4A0D-BE5D-05C1797B2844}" destId="{B261DD21-E0C1-42B6-AC94-914A4D87A48D}" srcOrd="0" destOrd="0" presId="urn:microsoft.com/office/officeart/2016/7/layout/RoundedRectangleTimeline"/>
    <dgm:cxn modelId="{5918BF59-CCCD-4839-B77C-EC927F21CC0E}" type="presParOf" srcId="{626E77E8-CBD1-4A0D-BE5D-05C1797B2844}" destId="{FE954242-D11C-43AA-B102-68814FB4D39A}" srcOrd="1" destOrd="0" presId="urn:microsoft.com/office/officeart/2016/7/layout/RoundedRectangleTimeline"/>
    <dgm:cxn modelId="{E2986599-A97E-4D36-B588-17330E6DC9E7}" type="presParOf" srcId="{626E77E8-CBD1-4A0D-BE5D-05C1797B2844}" destId="{57938E7E-DCCE-419A-80C7-A8948311AE69}" srcOrd="2" destOrd="0" presId="urn:microsoft.com/office/officeart/2016/7/layout/RoundedRectangleTimeline"/>
    <dgm:cxn modelId="{0C83FFF0-BED6-4245-8281-34B67DA3416E}" type="presParOf" srcId="{626E77E8-CBD1-4A0D-BE5D-05C1797B2844}" destId="{158801C7-A3B6-40DD-AE22-F64B625ABDA2}" srcOrd="3" destOrd="0" presId="urn:microsoft.com/office/officeart/2016/7/layout/RoundedRectangleTimeline"/>
    <dgm:cxn modelId="{C261480A-1F9F-49DF-B051-2EE88F62B633}" type="presParOf" srcId="{626E77E8-CBD1-4A0D-BE5D-05C1797B2844}" destId="{E0A56948-F108-4594-AA9E-414547F197F2}" srcOrd="4" destOrd="0" presId="urn:microsoft.com/office/officeart/2016/7/layout/RoundedRectangleTimeline"/>
    <dgm:cxn modelId="{54D4CE18-90B3-4C07-9101-E725A796CCC7}" type="presParOf" srcId="{9898553F-ED9F-4ED5-A68C-5BCF3206843E}" destId="{74E2B631-F8B0-45DF-8779-E8E976A4E8DD}" srcOrd="1" destOrd="0" presId="urn:microsoft.com/office/officeart/2016/7/layout/RoundedRectangleTimeline"/>
    <dgm:cxn modelId="{494326E2-DFCB-4805-A8D2-D75A9E05BCED}" type="presParOf" srcId="{9898553F-ED9F-4ED5-A68C-5BCF3206843E}" destId="{8F385E7C-4CF5-4383-9C31-8A1ADF899481}" srcOrd="2" destOrd="0" presId="urn:microsoft.com/office/officeart/2016/7/layout/RoundedRectangleTimeline"/>
    <dgm:cxn modelId="{6B441584-4E24-40F7-AD3B-298D3E07341D}" type="presParOf" srcId="{8F385E7C-4CF5-4383-9C31-8A1ADF899481}" destId="{928D62E6-29C6-4D5E-8236-4218D4663DF0}" srcOrd="0" destOrd="0" presId="urn:microsoft.com/office/officeart/2016/7/layout/RoundedRectangleTimeline"/>
    <dgm:cxn modelId="{D7AB99E9-40E9-4846-99E5-40E43E68C216}" type="presParOf" srcId="{8F385E7C-4CF5-4383-9C31-8A1ADF899481}" destId="{FD20AFC5-2A73-42CB-84BE-A8E017ECC87D}" srcOrd="1" destOrd="0" presId="urn:microsoft.com/office/officeart/2016/7/layout/RoundedRectangleTimeline"/>
    <dgm:cxn modelId="{4C1F02BB-7FB3-46FD-8924-68BD4756ADF5}" type="presParOf" srcId="{8F385E7C-4CF5-4383-9C31-8A1ADF899481}" destId="{D6FB894C-E3B6-420F-973E-12289D20CF9D}" srcOrd="2" destOrd="0" presId="urn:microsoft.com/office/officeart/2016/7/layout/RoundedRectangleTimeline"/>
    <dgm:cxn modelId="{A153101C-7B02-4280-8260-4A0C9E027F09}" type="presParOf" srcId="{8F385E7C-4CF5-4383-9C31-8A1ADF899481}" destId="{DEEC814E-BA89-4075-8258-A90E8BEEFC05}" srcOrd="3" destOrd="0" presId="urn:microsoft.com/office/officeart/2016/7/layout/RoundedRectangleTimeline"/>
    <dgm:cxn modelId="{35095E83-D8A6-4327-BCB8-CDC253696016}" type="presParOf" srcId="{8F385E7C-4CF5-4383-9C31-8A1ADF899481}" destId="{1E7B800C-BCA3-410F-899B-5F5FBF287185}" srcOrd="4" destOrd="0" presId="urn:microsoft.com/office/officeart/2016/7/layout/RoundedRectangleTimeline"/>
    <dgm:cxn modelId="{4D17487A-D5DF-452E-AE38-D96A24C381B2}" type="presParOf" srcId="{9898553F-ED9F-4ED5-A68C-5BCF3206843E}" destId="{1C600D5F-A444-47D6-9A0B-1F59508AF1C3}" srcOrd="3" destOrd="0" presId="urn:microsoft.com/office/officeart/2016/7/layout/RoundedRectangleTimeline"/>
    <dgm:cxn modelId="{0BDB84F7-2EC2-4E7D-BE87-C55EAB7E711E}" type="presParOf" srcId="{9898553F-ED9F-4ED5-A68C-5BCF3206843E}" destId="{64CDA4B0-46CE-4B41-9BC0-03131E7BF3ED}" srcOrd="4" destOrd="0" presId="urn:microsoft.com/office/officeart/2016/7/layout/RoundedRectangleTimeline"/>
    <dgm:cxn modelId="{C4A55923-D61C-4152-8889-D997EE85E5A3}" type="presParOf" srcId="{64CDA4B0-46CE-4B41-9BC0-03131E7BF3ED}" destId="{EF3B521D-180C-4EE9-9764-8939A4B361F6}" srcOrd="0" destOrd="0" presId="urn:microsoft.com/office/officeart/2016/7/layout/RoundedRectangleTimeline"/>
    <dgm:cxn modelId="{C7097E64-D307-433A-A220-0BAE6558A87E}" type="presParOf" srcId="{64CDA4B0-46CE-4B41-9BC0-03131E7BF3ED}" destId="{207C9C97-E6E8-4219-8659-BA0D9218D130}" srcOrd="1" destOrd="0" presId="urn:microsoft.com/office/officeart/2016/7/layout/RoundedRectangleTimeline"/>
    <dgm:cxn modelId="{9B79B1C2-3FC0-4426-B2B7-5CACBBE45F40}" type="presParOf" srcId="{64CDA4B0-46CE-4B41-9BC0-03131E7BF3ED}" destId="{7A073645-50D5-40B9-BB40-0415D3CDFC4C}" srcOrd="2" destOrd="0" presId="urn:microsoft.com/office/officeart/2016/7/layout/RoundedRectangleTimeline"/>
    <dgm:cxn modelId="{1F5A254B-D750-47A8-9054-103A768CA37B}" type="presParOf" srcId="{64CDA4B0-46CE-4B41-9BC0-03131E7BF3ED}" destId="{21C72DDB-041E-424A-896D-1A3DA22F8372}" srcOrd="3" destOrd="0" presId="urn:microsoft.com/office/officeart/2016/7/layout/RoundedRectangleTimeline"/>
    <dgm:cxn modelId="{6C8D8A91-DDE2-40A0-972D-D98322C20E45}" type="presParOf" srcId="{64CDA4B0-46CE-4B41-9BC0-03131E7BF3ED}" destId="{722C47DF-ABF8-4B74-A2AE-36A2770A5117}"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61DD21-E0C1-42B6-AC94-914A4D87A48D}">
      <dsp:nvSpPr>
        <dsp:cNvPr id="0" name=""/>
        <dsp:cNvSpPr/>
      </dsp:nvSpPr>
      <dsp:spPr>
        <a:xfrm rot="16200000">
          <a:off x="1642489" y="599249"/>
          <a:ext cx="336683" cy="2168334"/>
        </a:xfrm>
        <a:prstGeom prst="round2SameRect">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de-DE" sz="1100" kern="1200" noProof="0" dirty="0"/>
            <a:t>2017</a:t>
          </a:r>
        </a:p>
      </dsp:txBody>
      <dsp:txXfrm rot="5400000">
        <a:off x="743100" y="1531510"/>
        <a:ext cx="2151898" cy="303811"/>
      </dsp:txXfrm>
    </dsp:sp>
    <dsp:sp modelId="{FE954242-D11C-43AA-B102-68814FB4D39A}">
      <dsp:nvSpPr>
        <dsp:cNvPr id="0" name=""/>
        <dsp:cNvSpPr/>
      </dsp:nvSpPr>
      <dsp:spPr>
        <a:xfrm>
          <a:off x="3885" y="0"/>
          <a:ext cx="3613890" cy="11783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rtlCol="0" anchor="b" anchorCtr="1">
          <a:noAutofit/>
        </a:bodyPr>
        <a:lstStyle/>
        <a:p>
          <a:pPr marL="0" lvl="0" indent="0" algn="ctr" defTabSz="488950" rtl="0">
            <a:lnSpc>
              <a:spcPct val="90000"/>
            </a:lnSpc>
            <a:spcBef>
              <a:spcPct val="0"/>
            </a:spcBef>
            <a:spcAft>
              <a:spcPct val="35000"/>
            </a:spcAft>
            <a:buNone/>
          </a:pPr>
          <a:r>
            <a:rPr lang="de-DE" sz="1100" kern="1200" noProof="0" dirty="0" err="1"/>
            <a:t>Lorem</a:t>
          </a:r>
          <a:r>
            <a:rPr lang="de-DE" sz="1100" kern="1200" noProof="0" dirty="0"/>
            <a:t> </a:t>
          </a:r>
          <a:r>
            <a:rPr lang="de-DE" sz="1100" kern="1200" noProof="0" dirty="0" err="1"/>
            <a:t>Ipsum</a:t>
          </a:r>
          <a:r>
            <a:rPr lang="de-DE" sz="1100" kern="1200" noProof="0" dirty="0"/>
            <a:t> </a:t>
          </a:r>
          <a:r>
            <a:rPr lang="de-DE" sz="1100" kern="1200" noProof="0" dirty="0" err="1"/>
            <a:t>dolor</a:t>
          </a:r>
          <a:r>
            <a:rPr lang="de-DE" sz="1100" kern="1200" noProof="0" dirty="0"/>
            <a:t> </a:t>
          </a:r>
          <a:r>
            <a:rPr lang="de-DE" sz="1100" kern="1200" noProof="0" dirty="0" err="1"/>
            <a:t>sit</a:t>
          </a:r>
          <a:r>
            <a:rPr lang="de-DE" sz="1100" kern="1200" noProof="0" dirty="0"/>
            <a:t> </a:t>
          </a:r>
          <a:r>
            <a:rPr lang="de-DE" sz="1100" kern="1200" noProof="0" dirty="0" err="1"/>
            <a:t>amet</a:t>
          </a:r>
          <a:r>
            <a:rPr lang="de-DE" sz="1100" kern="1200" noProof="0" dirty="0"/>
            <a:t>. Maecenas </a:t>
          </a:r>
          <a:r>
            <a:rPr lang="de-DE" sz="1100" kern="1200" noProof="0" dirty="0" err="1"/>
            <a:t>porttitor</a:t>
          </a:r>
          <a:r>
            <a:rPr lang="de-DE" sz="1100" kern="1200" noProof="0" dirty="0"/>
            <a:t> </a:t>
          </a:r>
          <a:r>
            <a:rPr lang="de-DE" sz="1100" kern="1200" noProof="0" dirty="0" err="1"/>
            <a:t>congue</a:t>
          </a:r>
          <a:r>
            <a:rPr lang="de-DE" sz="1100" kern="1200" noProof="0" dirty="0"/>
            <a:t> </a:t>
          </a:r>
          <a:r>
            <a:rPr lang="de-DE" sz="1100" kern="1200" noProof="0" dirty="0" err="1"/>
            <a:t>massa</a:t>
          </a:r>
          <a:r>
            <a:rPr lang="de-DE" sz="1100" kern="1200" noProof="0" dirty="0"/>
            <a:t>. </a:t>
          </a:r>
          <a:r>
            <a:rPr lang="de-DE" sz="1100" kern="1200" noProof="0" dirty="0" err="1"/>
            <a:t>Proin</a:t>
          </a:r>
          <a:r>
            <a:rPr lang="de-DE" sz="1100" kern="1200" noProof="0" dirty="0"/>
            <a:t> </a:t>
          </a:r>
          <a:r>
            <a:rPr lang="de-DE" sz="1100" kern="1200" noProof="0" dirty="0" err="1"/>
            <a:t>pharetra</a:t>
          </a:r>
          <a:r>
            <a:rPr lang="de-DE" sz="1100" kern="1200" noProof="0" dirty="0"/>
            <a:t> </a:t>
          </a:r>
          <a:r>
            <a:rPr lang="de-DE" sz="1100" kern="1200" noProof="0" dirty="0" err="1"/>
            <a:t>nonummy</a:t>
          </a:r>
          <a:r>
            <a:rPr lang="de-DE" sz="1100" kern="1200" noProof="0" dirty="0"/>
            <a:t> </a:t>
          </a:r>
          <a:r>
            <a:rPr lang="de-DE" sz="1100" kern="1200" noProof="0" dirty="0" err="1"/>
            <a:t>pede</a:t>
          </a:r>
          <a:r>
            <a:rPr lang="de-DE" sz="1100" kern="1200" noProof="0" dirty="0"/>
            <a:t>. </a:t>
          </a:r>
          <a:r>
            <a:rPr lang="de-DE" sz="1100" kern="1200" noProof="0" dirty="0" err="1"/>
            <a:t>Mauris</a:t>
          </a:r>
          <a:r>
            <a:rPr lang="de-DE" sz="1100" kern="1200" noProof="0" dirty="0"/>
            <a:t> et </a:t>
          </a:r>
          <a:r>
            <a:rPr lang="de-DE" sz="1100" kern="1200" noProof="0" dirty="0" err="1"/>
            <a:t>orci</a:t>
          </a:r>
          <a:r>
            <a:rPr lang="de-DE" sz="1100" kern="1200" noProof="0" dirty="0"/>
            <a:t>.</a:t>
          </a:r>
        </a:p>
      </dsp:txBody>
      <dsp:txXfrm>
        <a:off x="3885" y="0"/>
        <a:ext cx="3613890" cy="1178391"/>
      </dsp:txXfrm>
    </dsp:sp>
    <dsp:sp modelId="{57938E7E-DCCE-419A-80C7-A8948311AE69}">
      <dsp:nvSpPr>
        <dsp:cNvPr id="0" name=""/>
        <dsp:cNvSpPr/>
      </dsp:nvSpPr>
      <dsp:spPr>
        <a:xfrm>
          <a:off x="1810831" y="1245728"/>
          <a:ext cx="0" cy="269346"/>
        </a:xfrm>
        <a:prstGeom prst="line">
          <a:avLst/>
        </a:prstGeom>
        <a:noFill/>
        <a:ln w="9525" cap="flat" cmpd="sng" algn="ctr">
          <a:solidFill>
            <a:schemeClr val="accent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158801C7-A3B6-40DD-AE22-F64B625ABDA2}">
      <dsp:nvSpPr>
        <dsp:cNvPr id="0" name=""/>
        <dsp:cNvSpPr/>
      </dsp:nvSpPr>
      <dsp:spPr>
        <a:xfrm>
          <a:off x="1777162" y="1178391"/>
          <a:ext cx="67336" cy="67336"/>
        </a:xfrm>
        <a:prstGeom prst="ellipse">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8D62E6-29C6-4D5E-8236-4218D4663DF0}">
      <dsp:nvSpPr>
        <dsp:cNvPr id="0" name=""/>
        <dsp:cNvSpPr/>
      </dsp:nvSpPr>
      <dsp:spPr>
        <a:xfrm>
          <a:off x="2894998" y="1515075"/>
          <a:ext cx="2168334" cy="336683"/>
        </a:xfrm>
        <a:prstGeom prst="rect">
          <a:avLst/>
        </a:prstGeom>
        <a:solidFill>
          <a:schemeClr val="accent2">
            <a:hueOff val="1327892"/>
            <a:satOff val="4567"/>
            <a:lumOff val="-882"/>
            <a:alphaOff val="0"/>
          </a:schemeClr>
        </a:solidFill>
        <a:ln w="15875" cap="flat" cmpd="sng" algn="ctr">
          <a:solidFill>
            <a:schemeClr val="accent2">
              <a:hueOff val="1327892"/>
              <a:satOff val="4567"/>
              <a:lumOff val="-88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de-DE" sz="1100" kern="1200" noProof="0" dirty="0"/>
            <a:t>2018</a:t>
          </a:r>
        </a:p>
      </dsp:txBody>
      <dsp:txXfrm>
        <a:off x="2894998" y="1515075"/>
        <a:ext cx="2168334" cy="336683"/>
      </dsp:txXfrm>
    </dsp:sp>
    <dsp:sp modelId="{FD20AFC5-2A73-42CB-84BE-A8E017ECC87D}">
      <dsp:nvSpPr>
        <dsp:cNvPr id="0" name=""/>
        <dsp:cNvSpPr/>
      </dsp:nvSpPr>
      <dsp:spPr>
        <a:xfrm>
          <a:off x="2172220" y="2188442"/>
          <a:ext cx="3613890" cy="11783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rtlCol="0" anchor="t" anchorCtr="1">
          <a:noAutofit/>
        </a:bodyPr>
        <a:lstStyle/>
        <a:p>
          <a:pPr marL="0" lvl="0" indent="0" algn="ctr" defTabSz="488950" rtl="0">
            <a:lnSpc>
              <a:spcPct val="90000"/>
            </a:lnSpc>
            <a:spcBef>
              <a:spcPct val="0"/>
            </a:spcBef>
            <a:spcAft>
              <a:spcPct val="35000"/>
            </a:spcAft>
            <a:buNone/>
          </a:pPr>
          <a:r>
            <a:rPr lang="de-DE" sz="1100" kern="1200" noProof="0" dirty="0" err="1"/>
            <a:t>Lorem</a:t>
          </a:r>
          <a:r>
            <a:rPr lang="de-DE" sz="1100" kern="1200" noProof="0" dirty="0"/>
            <a:t> </a:t>
          </a:r>
          <a:r>
            <a:rPr lang="de-DE" sz="1100" kern="1200" noProof="0" dirty="0" err="1"/>
            <a:t>Ipsum</a:t>
          </a:r>
          <a:r>
            <a:rPr lang="de-DE" sz="1100" kern="1200" noProof="0" dirty="0"/>
            <a:t> </a:t>
          </a:r>
          <a:r>
            <a:rPr lang="de-DE" sz="1100" kern="1200" noProof="0" dirty="0" err="1"/>
            <a:t>dolor</a:t>
          </a:r>
          <a:r>
            <a:rPr lang="de-DE" sz="1100" kern="1200" noProof="0" dirty="0"/>
            <a:t> </a:t>
          </a:r>
          <a:r>
            <a:rPr lang="de-DE" sz="1100" kern="1200" noProof="0" dirty="0" err="1"/>
            <a:t>sit</a:t>
          </a:r>
          <a:r>
            <a:rPr lang="de-DE" sz="1100" kern="1200" noProof="0" dirty="0"/>
            <a:t> </a:t>
          </a:r>
          <a:r>
            <a:rPr lang="de-DE" sz="1100" kern="1200" noProof="0" dirty="0" err="1"/>
            <a:t>amet</a:t>
          </a:r>
          <a:r>
            <a:rPr lang="de-DE" sz="1100" kern="1200" noProof="0" dirty="0"/>
            <a:t>. </a:t>
          </a:r>
          <a:r>
            <a:rPr lang="de-DE" sz="1100" kern="1200" noProof="0" dirty="0" err="1"/>
            <a:t>Proin</a:t>
          </a:r>
          <a:r>
            <a:rPr lang="de-DE" sz="1100" kern="1200" noProof="0" dirty="0"/>
            <a:t> </a:t>
          </a:r>
          <a:r>
            <a:rPr lang="de-DE" sz="1100" kern="1200" noProof="0" dirty="0" err="1"/>
            <a:t>pharetra</a:t>
          </a:r>
          <a:r>
            <a:rPr lang="de-DE" sz="1100" kern="1200" noProof="0" dirty="0"/>
            <a:t> </a:t>
          </a:r>
          <a:r>
            <a:rPr lang="de-DE" sz="1100" kern="1200" noProof="0" dirty="0" err="1"/>
            <a:t>nonummy</a:t>
          </a:r>
          <a:r>
            <a:rPr lang="de-DE" sz="1100" kern="1200" noProof="0" dirty="0"/>
            <a:t> </a:t>
          </a:r>
          <a:r>
            <a:rPr lang="de-DE" sz="1100" kern="1200" noProof="0" dirty="0" err="1"/>
            <a:t>pede</a:t>
          </a:r>
          <a:r>
            <a:rPr lang="de-DE" sz="1100" kern="1200" noProof="0" dirty="0"/>
            <a:t>. </a:t>
          </a:r>
          <a:r>
            <a:rPr lang="de-DE" sz="1100" kern="1200" noProof="0" dirty="0" err="1"/>
            <a:t>Mauris</a:t>
          </a:r>
          <a:r>
            <a:rPr lang="de-DE" sz="1100" kern="1200" noProof="0" dirty="0"/>
            <a:t> et </a:t>
          </a:r>
          <a:r>
            <a:rPr lang="de-DE" sz="1100" kern="1200" noProof="0" dirty="0" err="1"/>
            <a:t>orci</a:t>
          </a:r>
          <a:r>
            <a:rPr lang="de-DE" sz="1100" kern="1200" noProof="0" dirty="0"/>
            <a:t>.</a:t>
          </a:r>
        </a:p>
      </dsp:txBody>
      <dsp:txXfrm>
        <a:off x="2172220" y="2188442"/>
        <a:ext cx="3613890" cy="1178391"/>
      </dsp:txXfrm>
    </dsp:sp>
    <dsp:sp modelId="{D6FB894C-E3B6-420F-973E-12289D20CF9D}">
      <dsp:nvSpPr>
        <dsp:cNvPr id="0" name=""/>
        <dsp:cNvSpPr/>
      </dsp:nvSpPr>
      <dsp:spPr>
        <a:xfrm>
          <a:off x="3979165" y="1851758"/>
          <a:ext cx="0" cy="269346"/>
        </a:xfrm>
        <a:prstGeom prst="line">
          <a:avLst/>
        </a:prstGeom>
        <a:noFill/>
        <a:ln w="9525" cap="flat" cmpd="sng" algn="ctr">
          <a:solidFill>
            <a:schemeClr val="accent2">
              <a:hueOff val="1327892"/>
              <a:satOff val="4567"/>
              <a:lumOff val="-882"/>
              <a:alphaOff val="0"/>
            </a:schemeClr>
          </a:solidFill>
          <a:prstDash val="dash"/>
        </a:ln>
        <a:effectLst/>
      </dsp:spPr>
      <dsp:style>
        <a:lnRef idx="1">
          <a:scrgbClr r="0" g="0" b="0"/>
        </a:lnRef>
        <a:fillRef idx="0">
          <a:scrgbClr r="0" g="0" b="0"/>
        </a:fillRef>
        <a:effectRef idx="0">
          <a:scrgbClr r="0" g="0" b="0"/>
        </a:effectRef>
        <a:fontRef idx="minor"/>
      </dsp:style>
    </dsp:sp>
    <dsp:sp modelId="{DEEC814E-BA89-4075-8258-A90E8BEEFC05}">
      <dsp:nvSpPr>
        <dsp:cNvPr id="0" name=""/>
        <dsp:cNvSpPr/>
      </dsp:nvSpPr>
      <dsp:spPr>
        <a:xfrm>
          <a:off x="3945497" y="2121105"/>
          <a:ext cx="67336" cy="67336"/>
        </a:xfrm>
        <a:prstGeom prst="ellipse">
          <a:avLst/>
        </a:prstGeom>
        <a:solidFill>
          <a:schemeClr val="accent2">
            <a:hueOff val="1327892"/>
            <a:satOff val="4567"/>
            <a:lumOff val="-88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3B521D-180C-4EE9-9764-8939A4B361F6}">
      <dsp:nvSpPr>
        <dsp:cNvPr id="0" name=""/>
        <dsp:cNvSpPr/>
      </dsp:nvSpPr>
      <dsp:spPr>
        <a:xfrm rot="5400000">
          <a:off x="5979158" y="599249"/>
          <a:ext cx="336683" cy="2168334"/>
        </a:xfrm>
        <a:prstGeom prst="round2SameRect">
          <a:avLst/>
        </a:prstGeom>
        <a:solidFill>
          <a:schemeClr val="accent2">
            <a:hueOff val="2655785"/>
            <a:satOff val="9135"/>
            <a:lumOff val="-1765"/>
            <a:alphaOff val="0"/>
          </a:schemeClr>
        </a:solidFill>
        <a:ln w="15875" cap="flat" cmpd="sng" algn="ctr">
          <a:solidFill>
            <a:schemeClr val="accent2">
              <a:hueOff val="2655785"/>
              <a:satOff val="9135"/>
              <a:lumOff val="-176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de-DE" sz="1100" kern="1200" noProof="0" dirty="0"/>
            <a:t>2019</a:t>
          </a:r>
        </a:p>
      </dsp:txBody>
      <dsp:txXfrm rot="-5400000">
        <a:off x="5063333" y="1531510"/>
        <a:ext cx="2151898" cy="303811"/>
      </dsp:txXfrm>
    </dsp:sp>
    <dsp:sp modelId="{207C9C97-E6E8-4219-8659-BA0D9218D130}">
      <dsp:nvSpPr>
        <dsp:cNvPr id="0" name=""/>
        <dsp:cNvSpPr/>
      </dsp:nvSpPr>
      <dsp:spPr>
        <a:xfrm>
          <a:off x="4340554" y="0"/>
          <a:ext cx="3613890" cy="11783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rtlCol="0" anchor="b" anchorCtr="1">
          <a:noAutofit/>
        </a:bodyPr>
        <a:lstStyle/>
        <a:p>
          <a:pPr marL="0" lvl="0" indent="0" algn="ctr" defTabSz="488950" rtl="0">
            <a:lnSpc>
              <a:spcPct val="90000"/>
            </a:lnSpc>
            <a:spcBef>
              <a:spcPct val="0"/>
            </a:spcBef>
            <a:spcAft>
              <a:spcPct val="35000"/>
            </a:spcAft>
            <a:buNone/>
          </a:pPr>
          <a:r>
            <a:rPr lang="de-DE" sz="1100" kern="1200" noProof="0" dirty="0" err="1"/>
            <a:t>Lorem</a:t>
          </a:r>
          <a:r>
            <a:rPr lang="de-DE" sz="1100" kern="1200" noProof="0" dirty="0"/>
            <a:t> </a:t>
          </a:r>
          <a:r>
            <a:rPr lang="de-DE" sz="1100" kern="1200" noProof="0" dirty="0" err="1"/>
            <a:t>Ipsum</a:t>
          </a:r>
          <a:r>
            <a:rPr lang="de-DE" sz="1100" kern="1200" noProof="0" dirty="0"/>
            <a:t> </a:t>
          </a:r>
          <a:r>
            <a:rPr lang="de-DE" sz="1100" kern="1200" noProof="0" dirty="0" err="1"/>
            <a:t>dolor</a:t>
          </a:r>
          <a:r>
            <a:rPr lang="de-DE" sz="1100" kern="1200" noProof="0" dirty="0"/>
            <a:t> </a:t>
          </a:r>
          <a:r>
            <a:rPr lang="de-DE" sz="1100" kern="1200" noProof="0" dirty="0" err="1"/>
            <a:t>sit</a:t>
          </a:r>
          <a:r>
            <a:rPr lang="de-DE" sz="1100" kern="1200" noProof="0" dirty="0"/>
            <a:t> </a:t>
          </a:r>
          <a:r>
            <a:rPr lang="de-DE" sz="1100" kern="1200" noProof="0" dirty="0" err="1"/>
            <a:t>amet</a:t>
          </a:r>
          <a:r>
            <a:rPr lang="de-DE" sz="1100" kern="1200" noProof="0" dirty="0"/>
            <a:t>. </a:t>
          </a:r>
          <a:r>
            <a:rPr lang="de-DE" sz="1100" kern="1200" noProof="0" dirty="0" err="1"/>
            <a:t>Proin</a:t>
          </a:r>
          <a:r>
            <a:rPr lang="de-DE" sz="1100" kern="1200" noProof="0" dirty="0"/>
            <a:t> </a:t>
          </a:r>
          <a:r>
            <a:rPr lang="de-DE" sz="1100" kern="1200" noProof="0" dirty="0" err="1"/>
            <a:t>pharetra</a:t>
          </a:r>
          <a:r>
            <a:rPr lang="de-DE" sz="1100" kern="1200" noProof="0" dirty="0"/>
            <a:t> </a:t>
          </a:r>
          <a:r>
            <a:rPr lang="de-DE" sz="1100" kern="1200" noProof="0" dirty="0" err="1"/>
            <a:t>nonummy</a:t>
          </a:r>
          <a:r>
            <a:rPr lang="de-DE" sz="1100" kern="1200" noProof="0" dirty="0"/>
            <a:t> </a:t>
          </a:r>
          <a:r>
            <a:rPr lang="de-DE" sz="1100" kern="1200" noProof="0" dirty="0" err="1"/>
            <a:t>pede</a:t>
          </a:r>
          <a:r>
            <a:rPr lang="de-DE" sz="1100" kern="1200" noProof="0" dirty="0"/>
            <a:t>. </a:t>
          </a:r>
          <a:r>
            <a:rPr lang="de-DE" sz="1100" kern="1200" noProof="0" dirty="0" err="1"/>
            <a:t>Mauris</a:t>
          </a:r>
          <a:r>
            <a:rPr lang="de-DE" sz="1100" kern="1200" noProof="0" dirty="0"/>
            <a:t> et </a:t>
          </a:r>
          <a:r>
            <a:rPr lang="de-DE" sz="1100" kern="1200" noProof="0" dirty="0" err="1"/>
            <a:t>orci</a:t>
          </a:r>
          <a:r>
            <a:rPr lang="de-DE" sz="1100" kern="1200" noProof="0" dirty="0"/>
            <a:t>.</a:t>
          </a:r>
        </a:p>
      </dsp:txBody>
      <dsp:txXfrm>
        <a:off x="4340554" y="0"/>
        <a:ext cx="3613890" cy="1178391"/>
      </dsp:txXfrm>
    </dsp:sp>
    <dsp:sp modelId="{7A073645-50D5-40B9-BB40-0415D3CDFC4C}">
      <dsp:nvSpPr>
        <dsp:cNvPr id="0" name=""/>
        <dsp:cNvSpPr/>
      </dsp:nvSpPr>
      <dsp:spPr>
        <a:xfrm>
          <a:off x="6147499" y="1245728"/>
          <a:ext cx="0" cy="269346"/>
        </a:xfrm>
        <a:prstGeom prst="line">
          <a:avLst/>
        </a:prstGeom>
        <a:noFill/>
        <a:ln w="9525" cap="flat" cmpd="sng" algn="ctr">
          <a:solidFill>
            <a:schemeClr val="accent2">
              <a:hueOff val="2655785"/>
              <a:satOff val="9135"/>
              <a:lumOff val="-1765"/>
              <a:alphaOff val="0"/>
            </a:schemeClr>
          </a:solidFill>
          <a:prstDash val="dash"/>
        </a:ln>
        <a:effectLst/>
      </dsp:spPr>
      <dsp:style>
        <a:lnRef idx="1">
          <a:scrgbClr r="0" g="0" b="0"/>
        </a:lnRef>
        <a:fillRef idx="0">
          <a:scrgbClr r="0" g="0" b="0"/>
        </a:fillRef>
        <a:effectRef idx="0">
          <a:scrgbClr r="0" g="0" b="0"/>
        </a:effectRef>
        <a:fontRef idx="minor"/>
      </dsp:style>
    </dsp:sp>
    <dsp:sp modelId="{21C72DDB-041E-424A-896D-1A3DA22F8372}">
      <dsp:nvSpPr>
        <dsp:cNvPr id="0" name=""/>
        <dsp:cNvSpPr/>
      </dsp:nvSpPr>
      <dsp:spPr>
        <a:xfrm>
          <a:off x="6113831" y="1178391"/>
          <a:ext cx="67336" cy="67336"/>
        </a:xfrm>
        <a:prstGeom prst="ellipse">
          <a:avLst/>
        </a:prstGeom>
        <a:solidFill>
          <a:schemeClr val="accent2">
            <a:hueOff val="2655785"/>
            <a:satOff val="9135"/>
            <a:lumOff val="-176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echteck-Zeitachse mit abgerundeten Ecken"/>
  <dgm:desc val="Verwenden Sie diese Option, um eine Liste von Ereignissen in chronologischer Reihenfolge darzustellen. Ein unsichtbares Feld enthält die Beschreibung, während das Datum jeweils in Rechtecken angezeigt wird, mit Ausnahme des ersten und letzten Knotens. Hier weisen die Rechtecke abgerundete Ecken auf. Es kann eine große Textmenge mit einem längeren deskriptiven Datumsformat angezeigt werden."/>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dirty="0"/>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ABD5325-D985-4167-9E1C-28888141EF44}" type="datetime1">
              <a:rPr lang="de-DE" smtClean="0"/>
              <a:t>25.04.2024</a:t>
            </a:fld>
            <a:endParaRPr lang="de-DE" dirty="0"/>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dirty="0"/>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5371D633-9DD7-49CB-ADF7-75325D4C4636}" type="slidenum">
              <a:rPr lang="de-DE" smtClean="0"/>
              <a:t>‹Nr.›</a:t>
            </a:fld>
            <a:endParaRPr lang="de-DE" dirty="0"/>
          </a:p>
        </p:txBody>
      </p:sp>
    </p:spTree>
    <p:extLst>
      <p:ext uri="{BB962C8B-B14F-4D97-AF65-F5344CB8AC3E}">
        <p14:creationId xmlns:p14="http://schemas.microsoft.com/office/powerpoint/2010/main" val="3260742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noProof="0"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9EFAFA-9B48-47B1-92B2-11F0434022E3}" type="datetime1">
              <a:rPr lang="de-DE" smtClean="0"/>
              <a:pPr/>
              <a:t>25.04.2024</a:t>
            </a:fld>
            <a:endParaRPr lang="de-DE"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de-DE" noProof="0"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de-DE" noProof="0" dirty="0"/>
              <a:t>Textmasterformate durch Klicken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noProof="0"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C0D42F3-CDD5-4B19-B3DB-7C5223465AF0}" type="slidenum">
              <a:rPr lang="de-DE" noProof="0" smtClean="0"/>
              <a:t>‹Nr.›</a:t>
            </a:fld>
            <a:endParaRPr lang="de-DE" noProof="0" dirty="0"/>
          </a:p>
        </p:txBody>
      </p:sp>
    </p:spTree>
    <p:extLst>
      <p:ext uri="{BB962C8B-B14F-4D97-AF65-F5344CB8AC3E}">
        <p14:creationId xmlns:p14="http://schemas.microsoft.com/office/powerpoint/2010/main" val="481058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10"/>
          </p:nvPr>
        </p:nvSpPr>
        <p:spPr/>
        <p:txBody>
          <a:bodyPr rtlCol="0"/>
          <a:lstStyle/>
          <a:p>
            <a:pPr rtl="0"/>
            <a:fld id="{DC0D42F3-CDD5-4B19-B3DB-7C5223465AF0}" type="slidenum">
              <a:rPr lang="de-DE" smtClean="0"/>
              <a:t>1</a:t>
            </a:fld>
            <a:endParaRPr lang="de-DE" dirty="0"/>
          </a:p>
        </p:txBody>
      </p:sp>
    </p:spTree>
    <p:extLst>
      <p:ext uri="{BB962C8B-B14F-4D97-AF65-F5344CB8AC3E}">
        <p14:creationId xmlns:p14="http://schemas.microsoft.com/office/powerpoint/2010/main" val="3036972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10"/>
          </p:nvPr>
        </p:nvSpPr>
        <p:spPr/>
        <p:txBody>
          <a:bodyPr rtlCol="0"/>
          <a:lstStyle/>
          <a:p>
            <a:pPr rtl="0"/>
            <a:fld id="{DC0D42F3-CDD5-4B19-B3DB-7C5223465AF0}" type="slidenum">
              <a:rPr lang="de-DE" smtClean="0"/>
              <a:t>44</a:t>
            </a:fld>
            <a:endParaRPr lang="de-DE" dirty="0"/>
          </a:p>
        </p:txBody>
      </p:sp>
    </p:spTree>
    <p:extLst>
      <p:ext uri="{BB962C8B-B14F-4D97-AF65-F5344CB8AC3E}">
        <p14:creationId xmlns:p14="http://schemas.microsoft.com/office/powerpoint/2010/main" val="610077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7" name="Rechteck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hteck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ctrTitle"/>
          </p:nvPr>
        </p:nvSpPr>
        <p:spPr>
          <a:xfrm>
            <a:off x="2611808" y="3428998"/>
            <a:ext cx="5518066" cy="2268559"/>
          </a:xfrm>
        </p:spPr>
        <p:txBody>
          <a:bodyPr rtlCol="0" anchor="t">
            <a:normAutofit/>
          </a:bodyPr>
          <a:lstStyle>
            <a:lvl1pPr algn="r">
              <a:defRPr sz="6000"/>
            </a:lvl1pPr>
          </a:lstStyle>
          <a:p>
            <a:pPr rtl="0"/>
            <a:r>
              <a:rPr lang="de-DE" noProof="0"/>
              <a:t>Mastertitelformat bearbeiten</a:t>
            </a:r>
            <a:endParaRPr lang="de-DE" noProof="0" dirty="0"/>
          </a:p>
        </p:txBody>
      </p:sp>
      <p:sp>
        <p:nvSpPr>
          <p:cNvPr id="3" name="Untertitel 2"/>
          <p:cNvSpPr>
            <a:spLocks noGrp="1"/>
          </p:cNvSpPr>
          <p:nvPr>
            <p:ph type="subTitle" idx="1"/>
          </p:nvPr>
        </p:nvSpPr>
        <p:spPr>
          <a:xfrm>
            <a:off x="2772274" y="2268786"/>
            <a:ext cx="5357600" cy="1160213"/>
          </a:xfrm>
        </p:spPr>
        <p:txBody>
          <a:bodyPr tIns="0" rtlCol="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de-DE" noProof="0"/>
              <a:t>Master-Untertitelformat bearbeiten</a:t>
            </a:r>
            <a:endParaRPr lang="de-DE" noProof="0" dirty="0"/>
          </a:p>
        </p:txBody>
      </p:sp>
      <p:sp>
        <p:nvSpPr>
          <p:cNvPr id="4" name="Datumsplatzhalter 3"/>
          <p:cNvSpPr>
            <a:spLocks noGrp="1"/>
          </p:cNvSpPr>
          <p:nvPr>
            <p:ph type="dt" sz="half" idx="10"/>
          </p:nvPr>
        </p:nvSpPr>
        <p:spPr/>
        <p:txBody>
          <a:bodyPr rtlCol="0"/>
          <a:lstStyle/>
          <a:p>
            <a:pPr rtl="0"/>
            <a:fld id="{D96B29AA-69AF-4B9A-8190-7D2D116419A8}" type="datetime1">
              <a:rPr lang="de-DE" noProof="0" smtClean="0"/>
              <a:t>25.04.2024</a:t>
            </a:fld>
            <a:endParaRPr lang="de-DE" noProof="0" dirty="0"/>
          </a:p>
        </p:txBody>
      </p:sp>
      <p:sp>
        <p:nvSpPr>
          <p:cNvPr id="5" name="Fußzeilenplatzhalter 4"/>
          <p:cNvSpPr>
            <a:spLocks noGrp="1"/>
          </p:cNvSpPr>
          <p:nvPr>
            <p:ph type="ftr" sz="quarter" idx="11"/>
          </p:nvPr>
        </p:nvSpPr>
        <p:spPr/>
        <p:txBody>
          <a:bodyPr rtlCol="0"/>
          <a:lstStyle/>
          <a:p>
            <a:pPr rtl="0"/>
            <a:endParaRPr lang="de-DE" noProof="0" dirty="0"/>
          </a:p>
        </p:txBody>
      </p:sp>
      <p:sp>
        <p:nvSpPr>
          <p:cNvPr id="6" name="Foliennummernplatzhalter 5"/>
          <p:cNvSpPr>
            <a:spLocks noGrp="1"/>
          </p:cNvSpPr>
          <p:nvPr>
            <p:ph type="sldNum" sz="quarter" idx="12"/>
          </p:nvPr>
        </p:nvSpPr>
        <p:spPr/>
        <p:txBody>
          <a:bodyPr rIns="45720" rtlCol="0"/>
          <a:lstStyle/>
          <a:p>
            <a:pPr rtl="0"/>
            <a:fld id="{6D22F896-40B5-4ADD-8801-0D06FADFA095}" type="slidenum">
              <a:rPr lang="de-DE" noProof="0" smtClean="0"/>
              <a:t>‹Nr.›</a:t>
            </a:fld>
            <a:endParaRPr lang="de-DE" noProof="0" dirty="0"/>
          </a:p>
        </p:txBody>
      </p:sp>
      <p:sp>
        <p:nvSpPr>
          <p:cNvPr id="13" name="Textfeld 12"/>
          <p:cNvSpPr txBox="1"/>
          <p:nvPr/>
        </p:nvSpPr>
        <p:spPr>
          <a:xfrm>
            <a:off x="2191282" y="3262852"/>
            <a:ext cx="415636" cy="461665"/>
          </a:xfrm>
          <a:prstGeom prst="rect">
            <a:avLst/>
          </a:prstGeom>
          <a:noFill/>
        </p:spPr>
        <p:txBody>
          <a:bodyPr wrap="square" rtlCol="0">
            <a:spAutoFit/>
          </a:bodyPr>
          <a:lstStyle/>
          <a:p>
            <a:pPr algn="r" rtl="0"/>
            <a:r>
              <a:rPr lang="de-DE" sz="2400" noProof="0" dirty="0">
                <a:solidFill>
                  <a:schemeClr val="accent6"/>
                </a:solidFill>
                <a:latin typeface="Wingdings 3" panose="05040102010807070707" pitchFamily="18" charset="2"/>
              </a:rPr>
              <a:t>z</a:t>
            </a:r>
            <a:endParaRPr lang="de-DE" sz="2400" noProof="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14" name="Rechteck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hteck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feld 8"/>
          <p:cNvSpPr txBox="1"/>
          <p:nvPr/>
        </p:nvSpPr>
        <p:spPr>
          <a:xfrm>
            <a:off x="2194236" y="641225"/>
            <a:ext cx="415636" cy="369332"/>
          </a:xfrm>
          <a:prstGeom prst="rect">
            <a:avLst/>
          </a:prstGeom>
          <a:noFill/>
        </p:spPr>
        <p:txBody>
          <a:bodyPr wrap="square" rtlCol="0">
            <a:spAutoFit/>
          </a:bodyPr>
          <a:lstStyle/>
          <a:p>
            <a:pPr algn="r" rtl="0"/>
            <a:r>
              <a:rPr lang="de-DE" sz="1800" noProof="0" dirty="0">
                <a:solidFill>
                  <a:schemeClr val="accent6"/>
                </a:solidFill>
                <a:latin typeface="Wingdings 3" panose="05040102010807070707" pitchFamily="18" charset="2"/>
              </a:rPr>
              <a:t>z</a:t>
            </a:r>
            <a:endParaRPr lang="de-DE" sz="1000" noProof="0" dirty="0">
              <a:solidFill>
                <a:schemeClr val="accent6"/>
              </a:solidFill>
              <a:latin typeface="MS Shell Dlg 2" panose="020B0604030504040204" pitchFamily="34" charset="0"/>
            </a:endParaRPr>
          </a:p>
        </p:txBody>
      </p:sp>
      <p:sp>
        <p:nvSpPr>
          <p:cNvPr id="2" name="Titel 1"/>
          <p:cNvSpPr>
            <a:spLocks noGrp="1"/>
          </p:cNvSpPr>
          <p:nvPr>
            <p:ph type="title"/>
          </p:nvPr>
        </p:nvSpPr>
        <p:spPr>
          <a:xfrm>
            <a:off x="2611808" y="808056"/>
            <a:ext cx="7954091" cy="1077229"/>
          </a:xfrm>
        </p:spPr>
        <p:txBody>
          <a:bodyPr rtlCol="0"/>
          <a:lstStyle/>
          <a:p>
            <a:pPr rtl="0"/>
            <a:r>
              <a:rPr lang="de-DE" noProof="0"/>
              <a:t>Mastertitelformat bearbeiten</a:t>
            </a:r>
            <a:endParaRPr lang="de-DE" noProof="0" dirty="0"/>
          </a:p>
        </p:txBody>
      </p:sp>
      <p:sp>
        <p:nvSpPr>
          <p:cNvPr id="3" name="Vertikaler Textplatzhalter 2"/>
          <p:cNvSpPr>
            <a:spLocks noGrp="1"/>
          </p:cNvSpPr>
          <p:nvPr>
            <p:ph type="body" orient="vert" idx="1"/>
          </p:nvPr>
        </p:nvSpPr>
        <p:spPr/>
        <p:txBody>
          <a:bodyPr vert="eaVert" rtlCol="0"/>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4" name="Datumsplatzhalter 3"/>
          <p:cNvSpPr>
            <a:spLocks noGrp="1"/>
          </p:cNvSpPr>
          <p:nvPr>
            <p:ph type="dt" sz="half" idx="10"/>
          </p:nvPr>
        </p:nvSpPr>
        <p:spPr/>
        <p:txBody>
          <a:bodyPr rtlCol="0"/>
          <a:lstStyle/>
          <a:p>
            <a:pPr rtl="0"/>
            <a:fld id="{4E7BE1AB-4599-4BD9-8D03-CD10403C9FBE}" type="datetime1">
              <a:rPr lang="de-DE" noProof="0" smtClean="0"/>
              <a:t>25.04.2024</a:t>
            </a:fld>
            <a:endParaRPr lang="de-DE" noProof="0" dirty="0"/>
          </a:p>
        </p:txBody>
      </p:sp>
      <p:sp>
        <p:nvSpPr>
          <p:cNvPr id="5" name="Fußzeilenplatzhalter 4"/>
          <p:cNvSpPr>
            <a:spLocks noGrp="1"/>
          </p:cNvSpPr>
          <p:nvPr>
            <p:ph type="ftr" sz="quarter" idx="11"/>
          </p:nvPr>
        </p:nvSpPr>
        <p:spPr/>
        <p:txBody>
          <a:bodyPr rtlCol="0"/>
          <a:lstStyle/>
          <a:p>
            <a:pPr rtl="0"/>
            <a:endParaRPr lang="de-DE" noProof="0" dirty="0"/>
          </a:p>
        </p:txBody>
      </p:sp>
      <p:sp>
        <p:nvSpPr>
          <p:cNvPr id="6" name="Foliennummernplatzhalter 5"/>
          <p:cNvSpPr>
            <a:spLocks noGrp="1"/>
          </p:cNvSpPr>
          <p:nvPr>
            <p:ph type="sldNum" sz="quarter" idx="12"/>
          </p:nvPr>
        </p:nvSpPr>
        <p:spPr/>
        <p:txBody>
          <a:bodyPr rtlCol="0"/>
          <a:lstStyle/>
          <a:p>
            <a:pPr rtl="0"/>
            <a:fld id="{6D22F896-40B5-4ADD-8801-0D06FADFA095}" type="slidenum">
              <a:rPr lang="de-DE" noProof="0" smtClean="0"/>
              <a:t>‹Nr.›</a:t>
            </a:fld>
            <a:endParaRPr lang="de-DE" noProof="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15" name="Rechteck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hteck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feld 8"/>
          <p:cNvSpPr txBox="1"/>
          <p:nvPr/>
        </p:nvSpPr>
        <p:spPr>
          <a:xfrm rot="5400000">
            <a:off x="10337141" y="416061"/>
            <a:ext cx="415636" cy="369332"/>
          </a:xfrm>
          <a:prstGeom prst="rect">
            <a:avLst/>
          </a:prstGeom>
          <a:noFill/>
        </p:spPr>
        <p:txBody>
          <a:bodyPr wrap="square" rtlCol="0">
            <a:spAutoFit/>
          </a:bodyPr>
          <a:lstStyle/>
          <a:p>
            <a:pPr algn="r" rtl="0"/>
            <a:r>
              <a:rPr lang="de-DE" sz="1800" noProof="0" dirty="0">
                <a:solidFill>
                  <a:schemeClr val="accent6"/>
                </a:solidFill>
                <a:latin typeface="Wingdings 3" panose="05040102010807070707" pitchFamily="18" charset="2"/>
              </a:rPr>
              <a:t>z</a:t>
            </a:r>
            <a:endParaRPr lang="de-DE" sz="1000" noProof="0" dirty="0">
              <a:solidFill>
                <a:schemeClr val="accent6"/>
              </a:solidFill>
              <a:latin typeface="MS Shell Dlg 2" panose="020B0604030504040204" pitchFamily="34" charset="0"/>
            </a:endParaRPr>
          </a:p>
        </p:txBody>
      </p:sp>
      <p:sp>
        <p:nvSpPr>
          <p:cNvPr id="2" name="Vertikaler Titel 1"/>
          <p:cNvSpPr>
            <a:spLocks noGrp="1"/>
          </p:cNvSpPr>
          <p:nvPr>
            <p:ph type="title" orient="vert"/>
          </p:nvPr>
        </p:nvSpPr>
        <p:spPr>
          <a:xfrm>
            <a:off x="9239380" y="805818"/>
            <a:ext cx="1326519" cy="5244126"/>
          </a:xfrm>
        </p:spPr>
        <p:txBody>
          <a:bodyPr vert="eaVert" rtlCol="0"/>
          <a:lstStyle>
            <a:lvl1pPr algn="l">
              <a:defRPr/>
            </a:lvl1pPr>
          </a:lstStyle>
          <a:p>
            <a:pPr rtl="0"/>
            <a:r>
              <a:rPr lang="de-DE" noProof="0"/>
              <a:t>Mastertitelformat bearbeiten</a:t>
            </a:r>
            <a:endParaRPr lang="de-DE" noProof="0" dirty="0"/>
          </a:p>
        </p:txBody>
      </p:sp>
      <p:sp>
        <p:nvSpPr>
          <p:cNvPr id="3" name="Vertikaler Textplatzhalter 2"/>
          <p:cNvSpPr>
            <a:spLocks noGrp="1"/>
          </p:cNvSpPr>
          <p:nvPr>
            <p:ph type="body" orient="vert" idx="1"/>
          </p:nvPr>
        </p:nvSpPr>
        <p:spPr>
          <a:xfrm>
            <a:off x="2608751" y="970410"/>
            <a:ext cx="6466903" cy="5079534"/>
          </a:xfrm>
        </p:spPr>
        <p:txBody>
          <a:bodyPr vert="eaVert" rtlCol="0"/>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4" name="Datumsplatzhalter 3"/>
          <p:cNvSpPr>
            <a:spLocks noGrp="1"/>
          </p:cNvSpPr>
          <p:nvPr>
            <p:ph type="dt" sz="half" idx="10"/>
          </p:nvPr>
        </p:nvSpPr>
        <p:spPr/>
        <p:txBody>
          <a:bodyPr rtlCol="0"/>
          <a:lstStyle/>
          <a:p>
            <a:pPr rtl="0"/>
            <a:fld id="{70DF60DB-2914-41A8-AC1E-85D996C548AB}" type="datetime1">
              <a:rPr lang="de-DE" noProof="0" smtClean="0"/>
              <a:t>25.04.2024</a:t>
            </a:fld>
            <a:endParaRPr lang="de-DE" noProof="0" dirty="0"/>
          </a:p>
        </p:txBody>
      </p:sp>
      <p:sp>
        <p:nvSpPr>
          <p:cNvPr id="5" name="Fußzeilenplatzhalter 4"/>
          <p:cNvSpPr>
            <a:spLocks noGrp="1"/>
          </p:cNvSpPr>
          <p:nvPr>
            <p:ph type="ftr" sz="quarter" idx="11"/>
          </p:nvPr>
        </p:nvSpPr>
        <p:spPr/>
        <p:txBody>
          <a:bodyPr rtlCol="0"/>
          <a:lstStyle/>
          <a:p>
            <a:pPr rtl="0"/>
            <a:endParaRPr lang="de-DE" noProof="0" dirty="0"/>
          </a:p>
        </p:txBody>
      </p:sp>
      <p:sp>
        <p:nvSpPr>
          <p:cNvPr id="6" name="Foliennummernplatzhalter 5"/>
          <p:cNvSpPr>
            <a:spLocks noGrp="1"/>
          </p:cNvSpPr>
          <p:nvPr>
            <p:ph type="sldNum" sz="quarter" idx="12"/>
          </p:nvPr>
        </p:nvSpPr>
        <p:spPr/>
        <p:txBody>
          <a:bodyPr rtlCol="0"/>
          <a:lstStyle/>
          <a:p>
            <a:pPr rtl="0"/>
            <a:fld id="{6D22F896-40B5-4ADD-8801-0D06FADFA095}" type="slidenum">
              <a:rPr lang="de-DE" noProof="0" smtClean="0"/>
              <a:t>‹Nr.›</a:t>
            </a:fld>
            <a:endParaRPr lang="de-DE" noProof="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9" name="Rechteck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hteck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title"/>
          </p:nvPr>
        </p:nvSpPr>
        <p:spPr/>
        <p:txBody>
          <a:bodyPr rtlCol="0"/>
          <a:lstStyle/>
          <a:p>
            <a:pPr rtl="0"/>
            <a:r>
              <a:rPr lang="de-DE" noProof="0"/>
              <a:t>Mastertitelformat bearbeiten</a:t>
            </a:r>
            <a:endParaRPr lang="de-DE" noProof="0" dirty="0"/>
          </a:p>
        </p:txBody>
      </p:sp>
      <p:sp>
        <p:nvSpPr>
          <p:cNvPr id="3" name="Inhaltsplatzhalter 2"/>
          <p:cNvSpPr>
            <a:spLocks noGrp="1"/>
          </p:cNvSpPr>
          <p:nvPr>
            <p:ph idx="1"/>
          </p:nvPr>
        </p:nvSpPr>
        <p:spPr/>
        <p:txBody>
          <a:bodyPr rtlCol="0" anchor="ctr"/>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4" name="Datumsplatzhalter 3"/>
          <p:cNvSpPr>
            <a:spLocks noGrp="1"/>
          </p:cNvSpPr>
          <p:nvPr>
            <p:ph type="dt" sz="half" idx="10"/>
          </p:nvPr>
        </p:nvSpPr>
        <p:spPr/>
        <p:txBody>
          <a:bodyPr rtlCol="0"/>
          <a:lstStyle/>
          <a:p>
            <a:pPr rtl="0"/>
            <a:fld id="{9D89C814-4041-41EC-AA64-5E10C5D8CD61}" type="datetime1">
              <a:rPr lang="de-DE" noProof="0" smtClean="0"/>
              <a:t>25.04.2024</a:t>
            </a:fld>
            <a:endParaRPr lang="de-DE" noProof="0" dirty="0"/>
          </a:p>
        </p:txBody>
      </p:sp>
      <p:sp>
        <p:nvSpPr>
          <p:cNvPr id="5" name="Fußzeilenplatzhalter 4"/>
          <p:cNvSpPr>
            <a:spLocks noGrp="1"/>
          </p:cNvSpPr>
          <p:nvPr>
            <p:ph type="ftr" sz="quarter" idx="11"/>
          </p:nvPr>
        </p:nvSpPr>
        <p:spPr/>
        <p:txBody>
          <a:bodyPr rtlCol="0"/>
          <a:lstStyle/>
          <a:p>
            <a:pPr rtl="0"/>
            <a:endParaRPr lang="de-DE" noProof="0" dirty="0"/>
          </a:p>
        </p:txBody>
      </p:sp>
      <p:sp>
        <p:nvSpPr>
          <p:cNvPr id="6" name="Foliennummernplatzhalter 5"/>
          <p:cNvSpPr>
            <a:spLocks noGrp="1"/>
          </p:cNvSpPr>
          <p:nvPr>
            <p:ph type="sldNum" sz="quarter" idx="12"/>
          </p:nvPr>
        </p:nvSpPr>
        <p:spPr/>
        <p:txBody>
          <a:bodyPr rtlCol="0"/>
          <a:lstStyle/>
          <a:p>
            <a:pPr rtl="0"/>
            <a:fld id="{6D22F896-40B5-4ADD-8801-0D06FADFA095}" type="slidenum">
              <a:rPr lang="de-DE" noProof="0" smtClean="0"/>
              <a:t>‹Nr.›</a:t>
            </a:fld>
            <a:endParaRPr lang="de-DE" noProof="0" dirty="0"/>
          </a:p>
        </p:txBody>
      </p:sp>
      <p:sp>
        <p:nvSpPr>
          <p:cNvPr id="7" name="Textfeld 6"/>
          <p:cNvSpPr txBox="1"/>
          <p:nvPr/>
        </p:nvSpPr>
        <p:spPr>
          <a:xfrm>
            <a:off x="2194943" y="641225"/>
            <a:ext cx="415636" cy="369332"/>
          </a:xfrm>
          <a:prstGeom prst="rect">
            <a:avLst/>
          </a:prstGeom>
          <a:noFill/>
        </p:spPr>
        <p:txBody>
          <a:bodyPr wrap="square" rtlCol="0">
            <a:spAutoFit/>
          </a:bodyPr>
          <a:lstStyle/>
          <a:p>
            <a:pPr algn="r" rtl="0"/>
            <a:r>
              <a:rPr lang="de-DE" sz="1800" noProof="0" dirty="0">
                <a:solidFill>
                  <a:schemeClr val="accent6"/>
                </a:solidFill>
                <a:latin typeface="Wingdings 3" panose="05040102010807070707" pitchFamily="18" charset="2"/>
              </a:rPr>
              <a:t>z</a:t>
            </a:r>
            <a:endParaRPr lang="de-DE" sz="1000" noProof="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4" name="Rechteck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hteck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feld 10"/>
          <p:cNvSpPr txBox="1"/>
          <p:nvPr/>
        </p:nvSpPr>
        <p:spPr>
          <a:xfrm>
            <a:off x="2191843" y="2962586"/>
            <a:ext cx="415636" cy="369332"/>
          </a:xfrm>
          <a:prstGeom prst="rect">
            <a:avLst/>
          </a:prstGeom>
          <a:noFill/>
        </p:spPr>
        <p:txBody>
          <a:bodyPr wrap="square" rtlCol="0">
            <a:spAutoFit/>
          </a:bodyPr>
          <a:lstStyle/>
          <a:p>
            <a:pPr algn="r" rtl="0"/>
            <a:r>
              <a:rPr lang="de-DE" sz="1800" noProof="0" dirty="0">
                <a:solidFill>
                  <a:schemeClr val="accent6"/>
                </a:solidFill>
                <a:latin typeface="Wingdings 3" panose="05040102010807070707" pitchFamily="18" charset="2"/>
              </a:rPr>
              <a:t>z</a:t>
            </a:r>
            <a:endParaRPr lang="de-DE" sz="1000" noProof="0" dirty="0">
              <a:solidFill>
                <a:schemeClr val="accent6"/>
              </a:solidFill>
              <a:latin typeface="MS Shell Dlg 2" panose="020B0604030504040204" pitchFamily="34" charset="0"/>
            </a:endParaRPr>
          </a:p>
        </p:txBody>
      </p:sp>
      <p:sp>
        <p:nvSpPr>
          <p:cNvPr id="2" name="Titel 1"/>
          <p:cNvSpPr>
            <a:spLocks noGrp="1"/>
          </p:cNvSpPr>
          <p:nvPr>
            <p:ph type="title"/>
          </p:nvPr>
        </p:nvSpPr>
        <p:spPr>
          <a:xfrm>
            <a:off x="2609873" y="3147254"/>
            <a:ext cx="7956560" cy="1424746"/>
          </a:xfrm>
        </p:spPr>
        <p:txBody>
          <a:bodyPr rtlCol="0" anchor="t">
            <a:normAutofit/>
          </a:bodyPr>
          <a:lstStyle>
            <a:lvl1pPr algn="r">
              <a:defRPr sz="3200"/>
            </a:lvl1pPr>
          </a:lstStyle>
          <a:p>
            <a:pPr rtl="0"/>
            <a:r>
              <a:rPr lang="de-DE" noProof="0"/>
              <a:t>Mastertitelformat bearbeiten</a:t>
            </a:r>
            <a:endParaRPr lang="de-DE" noProof="0" dirty="0"/>
          </a:p>
        </p:txBody>
      </p:sp>
      <p:sp>
        <p:nvSpPr>
          <p:cNvPr id="3" name="Textplatzhalter 2"/>
          <p:cNvSpPr>
            <a:spLocks noGrp="1"/>
          </p:cNvSpPr>
          <p:nvPr>
            <p:ph type="body" idx="1"/>
          </p:nvPr>
        </p:nvSpPr>
        <p:spPr>
          <a:xfrm>
            <a:off x="2773968" y="2268786"/>
            <a:ext cx="7791931" cy="878468"/>
          </a:xfrm>
        </p:spPr>
        <p:txBody>
          <a:bodyPr tIns="0" rtlCol="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de-DE" noProof="0"/>
              <a:t>Mastertextformat bearbeiten</a:t>
            </a:r>
          </a:p>
        </p:txBody>
      </p:sp>
      <p:sp>
        <p:nvSpPr>
          <p:cNvPr id="4" name="Datumsplatzhalter 3"/>
          <p:cNvSpPr>
            <a:spLocks noGrp="1"/>
          </p:cNvSpPr>
          <p:nvPr>
            <p:ph type="dt" sz="half" idx="10"/>
          </p:nvPr>
        </p:nvSpPr>
        <p:spPr/>
        <p:txBody>
          <a:bodyPr rtlCol="0"/>
          <a:lstStyle/>
          <a:p>
            <a:pPr rtl="0"/>
            <a:fld id="{B4506788-94DE-4B18-9175-E023E231F4D3}" type="datetime1">
              <a:rPr lang="de-DE" noProof="0" smtClean="0"/>
              <a:t>25.04.2024</a:t>
            </a:fld>
            <a:endParaRPr lang="de-DE" noProof="0" dirty="0"/>
          </a:p>
        </p:txBody>
      </p:sp>
      <p:sp>
        <p:nvSpPr>
          <p:cNvPr id="5" name="Fußzeilenplatzhalter 4"/>
          <p:cNvSpPr>
            <a:spLocks noGrp="1"/>
          </p:cNvSpPr>
          <p:nvPr>
            <p:ph type="ftr" sz="quarter" idx="11"/>
          </p:nvPr>
        </p:nvSpPr>
        <p:spPr/>
        <p:txBody>
          <a:bodyPr rtlCol="0"/>
          <a:lstStyle/>
          <a:p>
            <a:pPr rtl="0"/>
            <a:endParaRPr lang="de-DE" noProof="0" dirty="0"/>
          </a:p>
        </p:txBody>
      </p:sp>
      <p:sp>
        <p:nvSpPr>
          <p:cNvPr id="6" name="Foliennummernplatzhalter 5"/>
          <p:cNvSpPr>
            <a:spLocks noGrp="1"/>
          </p:cNvSpPr>
          <p:nvPr>
            <p:ph type="sldNum" sz="quarter" idx="12"/>
          </p:nvPr>
        </p:nvSpPr>
        <p:spPr/>
        <p:txBody>
          <a:bodyPr rtlCol="0"/>
          <a:lstStyle/>
          <a:p>
            <a:pPr rtl="0"/>
            <a:fld id="{6D22F896-40B5-4ADD-8801-0D06FADFA095}" type="slidenum">
              <a:rPr lang="de-DE" noProof="0" smtClean="0"/>
              <a:t>‹Nr.›</a:t>
            </a:fld>
            <a:endParaRPr lang="de-DE" noProof="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6" name="Rechteck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hteck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title"/>
          </p:nvPr>
        </p:nvSpPr>
        <p:spPr>
          <a:xfrm>
            <a:off x="2609873" y="805817"/>
            <a:ext cx="7950984" cy="1081705"/>
          </a:xfrm>
        </p:spPr>
        <p:txBody>
          <a:bodyPr rtlCol="0"/>
          <a:lstStyle/>
          <a:p>
            <a:pPr rtl="0"/>
            <a:r>
              <a:rPr lang="de-DE" noProof="0"/>
              <a:t>Mastertitelformat bearbeiten</a:t>
            </a:r>
            <a:endParaRPr lang="de-DE" noProof="0" dirty="0"/>
          </a:p>
        </p:txBody>
      </p:sp>
      <p:sp>
        <p:nvSpPr>
          <p:cNvPr id="3" name="Inhaltsplatzhalter 2"/>
          <p:cNvSpPr>
            <a:spLocks noGrp="1"/>
          </p:cNvSpPr>
          <p:nvPr>
            <p:ph sz="half" idx="1"/>
          </p:nvPr>
        </p:nvSpPr>
        <p:spPr>
          <a:xfrm>
            <a:off x="2605374" y="2052116"/>
            <a:ext cx="3891960" cy="3997828"/>
          </a:xfrm>
        </p:spPr>
        <p:txBody>
          <a:bodyPr rtlCol="0"/>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4" name="Inhaltsplatzhalter 3"/>
          <p:cNvSpPr>
            <a:spLocks noGrp="1"/>
          </p:cNvSpPr>
          <p:nvPr>
            <p:ph sz="half" idx="2"/>
          </p:nvPr>
        </p:nvSpPr>
        <p:spPr>
          <a:xfrm>
            <a:off x="6666636" y="2052114"/>
            <a:ext cx="3894222" cy="3997829"/>
          </a:xfrm>
        </p:spPr>
        <p:txBody>
          <a:bodyPr rtlCol="0"/>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5" name="Datumsplatzhalter 4"/>
          <p:cNvSpPr>
            <a:spLocks noGrp="1"/>
          </p:cNvSpPr>
          <p:nvPr>
            <p:ph type="dt" sz="half" idx="10"/>
          </p:nvPr>
        </p:nvSpPr>
        <p:spPr/>
        <p:txBody>
          <a:bodyPr rtlCol="0"/>
          <a:lstStyle/>
          <a:p>
            <a:pPr rtl="0"/>
            <a:fld id="{EB6177D2-7986-401A-86D5-46CA5D384D41}" type="datetime1">
              <a:rPr lang="de-DE" noProof="0" smtClean="0"/>
              <a:t>25.04.2024</a:t>
            </a:fld>
            <a:endParaRPr lang="de-DE" noProof="0" dirty="0"/>
          </a:p>
        </p:txBody>
      </p:sp>
      <p:sp>
        <p:nvSpPr>
          <p:cNvPr id="6" name="Fußzeilenplatzhalter 5"/>
          <p:cNvSpPr>
            <a:spLocks noGrp="1"/>
          </p:cNvSpPr>
          <p:nvPr>
            <p:ph type="ftr" sz="quarter" idx="11"/>
          </p:nvPr>
        </p:nvSpPr>
        <p:spPr/>
        <p:txBody>
          <a:bodyPr rtlCol="0"/>
          <a:lstStyle/>
          <a:p>
            <a:pPr rtl="0"/>
            <a:endParaRPr lang="de-DE" noProof="0" dirty="0"/>
          </a:p>
        </p:txBody>
      </p:sp>
      <p:sp>
        <p:nvSpPr>
          <p:cNvPr id="7" name="Foliennummernplatzhalter 6"/>
          <p:cNvSpPr>
            <a:spLocks noGrp="1"/>
          </p:cNvSpPr>
          <p:nvPr>
            <p:ph type="sldNum" sz="quarter" idx="12"/>
          </p:nvPr>
        </p:nvSpPr>
        <p:spPr/>
        <p:txBody>
          <a:bodyPr rtlCol="0"/>
          <a:lstStyle/>
          <a:p>
            <a:pPr rtl="0"/>
            <a:fld id="{6D22F896-40B5-4ADD-8801-0D06FADFA095}" type="slidenum">
              <a:rPr lang="de-DE" noProof="0" smtClean="0"/>
              <a:t>‹Nr.›</a:t>
            </a:fld>
            <a:endParaRPr lang="de-DE" noProof="0" dirty="0"/>
          </a:p>
        </p:txBody>
      </p:sp>
      <p:sp>
        <p:nvSpPr>
          <p:cNvPr id="10" name="Textfeld 9"/>
          <p:cNvSpPr txBox="1"/>
          <p:nvPr/>
        </p:nvSpPr>
        <p:spPr>
          <a:xfrm>
            <a:off x="2196172" y="641223"/>
            <a:ext cx="415636" cy="369332"/>
          </a:xfrm>
          <a:prstGeom prst="rect">
            <a:avLst/>
          </a:prstGeom>
          <a:noFill/>
        </p:spPr>
        <p:txBody>
          <a:bodyPr wrap="square" rtlCol="0">
            <a:spAutoFit/>
          </a:bodyPr>
          <a:lstStyle/>
          <a:p>
            <a:pPr algn="r" rtl="0"/>
            <a:r>
              <a:rPr lang="de-DE" sz="1800" noProof="0" dirty="0">
                <a:solidFill>
                  <a:schemeClr val="accent6"/>
                </a:solidFill>
                <a:latin typeface="Wingdings 3" panose="05040102010807070707" pitchFamily="18" charset="2"/>
              </a:rPr>
              <a:t>z</a:t>
            </a:r>
            <a:endParaRPr lang="de-DE" sz="1000" noProof="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0" name="Rechteck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hteck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feld 11"/>
          <p:cNvSpPr txBox="1"/>
          <p:nvPr/>
        </p:nvSpPr>
        <p:spPr>
          <a:xfrm>
            <a:off x="2193650" y="636424"/>
            <a:ext cx="415636" cy="369332"/>
          </a:xfrm>
          <a:prstGeom prst="rect">
            <a:avLst/>
          </a:prstGeom>
          <a:noFill/>
        </p:spPr>
        <p:txBody>
          <a:bodyPr wrap="square" rtlCol="0">
            <a:spAutoFit/>
          </a:bodyPr>
          <a:lstStyle/>
          <a:p>
            <a:pPr algn="r" rtl="0"/>
            <a:r>
              <a:rPr lang="de-DE" sz="1800" noProof="0" dirty="0">
                <a:solidFill>
                  <a:schemeClr val="accent6"/>
                </a:solidFill>
                <a:latin typeface="Wingdings 3" panose="05040102010807070707" pitchFamily="18" charset="2"/>
              </a:rPr>
              <a:t>z</a:t>
            </a:r>
            <a:endParaRPr lang="de-DE" sz="1000" noProof="0" dirty="0">
              <a:solidFill>
                <a:schemeClr val="accent6"/>
              </a:solidFill>
              <a:latin typeface="MS Shell Dlg 2" panose="020B0604030504040204" pitchFamily="34" charset="0"/>
            </a:endParaRPr>
          </a:p>
        </p:txBody>
      </p:sp>
      <p:sp>
        <p:nvSpPr>
          <p:cNvPr id="2" name="Titel 1"/>
          <p:cNvSpPr>
            <a:spLocks noGrp="1"/>
          </p:cNvSpPr>
          <p:nvPr>
            <p:ph type="title"/>
          </p:nvPr>
        </p:nvSpPr>
        <p:spPr>
          <a:xfrm>
            <a:off x="2609873" y="805818"/>
            <a:ext cx="7956560" cy="1078348"/>
          </a:xfrm>
        </p:spPr>
        <p:txBody>
          <a:bodyPr rtlCol="0"/>
          <a:lstStyle/>
          <a:p>
            <a:pPr rtl="0"/>
            <a:r>
              <a:rPr lang="de-DE" noProof="0"/>
              <a:t>Mastertitelformat bearbeiten</a:t>
            </a:r>
            <a:endParaRPr lang="de-DE" noProof="0" dirty="0"/>
          </a:p>
        </p:txBody>
      </p:sp>
      <p:sp>
        <p:nvSpPr>
          <p:cNvPr id="3" name="Textplatzhalter 2"/>
          <p:cNvSpPr>
            <a:spLocks noGrp="1"/>
          </p:cNvSpPr>
          <p:nvPr>
            <p:ph type="body" idx="1"/>
          </p:nvPr>
        </p:nvSpPr>
        <p:spPr>
          <a:xfrm>
            <a:off x="2609285" y="2052115"/>
            <a:ext cx="3896467" cy="713818"/>
          </a:xfrm>
        </p:spPr>
        <p:txBody>
          <a:bodyPr rtlCol="0"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Mastertextformat bearbeiten</a:t>
            </a:r>
          </a:p>
        </p:txBody>
      </p:sp>
      <p:sp>
        <p:nvSpPr>
          <p:cNvPr id="4" name="Inhaltsplatzhalter 3"/>
          <p:cNvSpPr>
            <a:spLocks noGrp="1"/>
          </p:cNvSpPr>
          <p:nvPr>
            <p:ph sz="half" idx="2"/>
          </p:nvPr>
        </p:nvSpPr>
        <p:spPr>
          <a:xfrm>
            <a:off x="2609285" y="2851331"/>
            <a:ext cx="3893623" cy="3071434"/>
          </a:xfrm>
        </p:spPr>
        <p:txBody>
          <a:bodyPr rtlCol="0"/>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5" name="Textplatzhalter 4"/>
          <p:cNvSpPr>
            <a:spLocks noGrp="1"/>
          </p:cNvSpPr>
          <p:nvPr>
            <p:ph type="body" sz="quarter" idx="3"/>
          </p:nvPr>
        </p:nvSpPr>
        <p:spPr>
          <a:xfrm>
            <a:off x="6666634" y="2052115"/>
            <a:ext cx="3899798" cy="713818"/>
          </a:xfrm>
        </p:spPr>
        <p:txBody>
          <a:bodyPr rtlCol="0"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Mastertextformat bearbeiten</a:t>
            </a:r>
          </a:p>
        </p:txBody>
      </p:sp>
      <p:sp>
        <p:nvSpPr>
          <p:cNvPr id="6" name="Inhaltsplatzhalter 5"/>
          <p:cNvSpPr>
            <a:spLocks noGrp="1"/>
          </p:cNvSpPr>
          <p:nvPr>
            <p:ph sz="quarter" idx="4"/>
          </p:nvPr>
        </p:nvSpPr>
        <p:spPr>
          <a:xfrm>
            <a:off x="6666635" y="2851331"/>
            <a:ext cx="3899798" cy="3071434"/>
          </a:xfrm>
        </p:spPr>
        <p:txBody>
          <a:bodyPr rtlCol="0"/>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7" name="Datumsplatzhalter 6"/>
          <p:cNvSpPr>
            <a:spLocks noGrp="1"/>
          </p:cNvSpPr>
          <p:nvPr>
            <p:ph type="dt" sz="half" idx="10"/>
          </p:nvPr>
        </p:nvSpPr>
        <p:spPr/>
        <p:txBody>
          <a:bodyPr rtlCol="0"/>
          <a:lstStyle/>
          <a:p>
            <a:pPr rtl="0"/>
            <a:fld id="{D024E9DF-B7B5-4964-836E-2EBD807FBD6D}" type="datetime1">
              <a:rPr lang="de-DE" noProof="0" smtClean="0"/>
              <a:t>25.04.2024</a:t>
            </a:fld>
            <a:endParaRPr lang="de-DE" noProof="0" dirty="0"/>
          </a:p>
        </p:txBody>
      </p:sp>
      <p:sp>
        <p:nvSpPr>
          <p:cNvPr id="8" name="Fußzeilenplatzhalter 7"/>
          <p:cNvSpPr>
            <a:spLocks noGrp="1"/>
          </p:cNvSpPr>
          <p:nvPr>
            <p:ph type="ftr" sz="quarter" idx="11"/>
          </p:nvPr>
        </p:nvSpPr>
        <p:spPr/>
        <p:txBody>
          <a:bodyPr rtlCol="0"/>
          <a:lstStyle/>
          <a:p>
            <a:pPr rtl="0"/>
            <a:endParaRPr lang="de-DE" noProof="0" dirty="0"/>
          </a:p>
        </p:txBody>
      </p:sp>
      <p:sp>
        <p:nvSpPr>
          <p:cNvPr id="9" name="Foliennummernplatzhalter 8"/>
          <p:cNvSpPr>
            <a:spLocks noGrp="1"/>
          </p:cNvSpPr>
          <p:nvPr>
            <p:ph type="sldNum" sz="quarter" idx="12"/>
          </p:nvPr>
        </p:nvSpPr>
        <p:spPr/>
        <p:txBody>
          <a:bodyPr rtlCol="0"/>
          <a:lstStyle/>
          <a:p>
            <a:pPr rtl="0"/>
            <a:fld id="{6D22F896-40B5-4ADD-8801-0D06FADFA095}" type="slidenum">
              <a:rPr lang="de-DE" noProof="0" smtClean="0"/>
              <a:t>‹Nr.›</a:t>
            </a:fld>
            <a:endParaRPr lang="de-DE" noProof="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13" name="Rechteck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hteck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title"/>
          </p:nvPr>
        </p:nvSpPr>
        <p:spPr/>
        <p:txBody>
          <a:bodyPr rtlCol="0"/>
          <a:lstStyle/>
          <a:p>
            <a:pPr rtl="0"/>
            <a:r>
              <a:rPr lang="de-DE" noProof="0"/>
              <a:t>Mastertitelformat bearbeiten</a:t>
            </a:r>
            <a:endParaRPr lang="de-DE" noProof="0" dirty="0"/>
          </a:p>
        </p:txBody>
      </p:sp>
      <p:sp>
        <p:nvSpPr>
          <p:cNvPr id="3" name="Datumsplatzhalter 2"/>
          <p:cNvSpPr>
            <a:spLocks noGrp="1"/>
          </p:cNvSpPr>
          <p:nvPr>
            <p:ph type="dt" sz="half" idx="10"/>
          </p:nvPr>
        </p:nvSpPr>
        <p:spPr/>
        <p:txBody>
          <a:bodyPr rtlCol="0"/>
          <a:lstStyle/>
          <a:p>
            <a:pPr rtl="0"/>
            <a:fld id="{E41CB748-66EC-46BE-A8BD-8128F59BC7AB}" type="datetime1">
              <a:rPr lang="de-DE" noProof="0" smtClean="0"/>
              <a:t>25.04.2024</a:t>
            </a:fld>
            <a:endParaRPr lang="de-DE" noProof="0" dirty="0"/>
          </a:p>
        </p:txBody>
      </p:sp>
      <p:sp>
        <p:nvSpPr>
          <p:cNvPr id="4" name="Fußzeilenplatzhalter 3"/>
          <p:cNvSpPr>
            <a:spLocks noGrp="1"/>
          </p:cNvSpPr>
          <p:nvPr>
            <p:ph type="ftr" sz="quarter" idx="11"/>
          </p:nvPr>
        </p:nvSpPr>
        <p:spPr/>
        <p:txBody>
          <a:bodyPr rtlCol="0"/>
          <a:lstStyle/>
          <a:p>
            <a:pPr rtl="0"/>
            <a:endParaRPr lang="de-DE" noProof="0" dirty="0"/>
          </a:p>
        </p:txBody>
      </p:sp>
      <p:sp>
        <p:nvSpPr>
          <p:cNvPr id="5" name="Foliennummernplatzhalter 4"/>
          <p:cNvSpPr>
            <a:spLocks noGrp="1"/>
          </p:cNvSpPr>
          <p:nvPr>
            <p:ph type="sldNum" sz="quarter" idx="12"/>
          </p:nvPr>
        </p:nvSpPr>
        <p:spPr/>
        <p:txBody>
          <a:bodyPr rtlCol="0"/>
          <a:lstStyle/>
          <a:p>
            <a:pPr rtl="0"/>
            <a:fld id="{6D22F896-40B5-4ADD-8801-0D06FADFA095}" type="slidenum">
              <a:rPr lang="de-DE" noProof="0" smtClean="0"/>
              <a:t>‹Nr.›</a:t>
            </a:fld>
            <a:endParaRPr lang="de-DE" noProof="0" dirty="0"/>
          </a:p>
        </p:txBody>
      </p:sp>
      <p:sp>
        <p:nvSpPr>
          <p:cNvPr id="8" name="Textfeld 7"/>
          <p:cNvSpPr txBox="1"/>
          <p:nvPr/>
        </p:nvSpPr>
        <p:spPr>
          <a:xfrm>
            <a:off x="2196172" y="641226"/>
            <a:ext cx="415636" cy="369332"/>
          </a:xfrm>
          <a:prstGeom prst="rect">
            <a:avLst/>
          </a:prstGeom>
          <a:noFill/>
        </p:spPr>
        <p:txBody>
          <a:bodyPr wrap="square" rtlCol="0">
            <a:spAutoFit/>
          </a:bodyPr>
          <a:lstStyle/>
          <a:p>
            <a:pPr algn="r" rtl="0"/>
            <a:r>
              <a:rPr lang="de-DE" sz="1800" noProof="0" dirty="0">
                <a:solidFill>
                  <a:schemeClr val="accent6"/>
                </a:solidFill>
                <a:latin typeface="Wingdings 3" panose="05040102010807070707" pitchFamily="18" charset="2"/>
              </a:rPr>
              <a:t>z</a:t>
            </a:r>
            <a:endParaRPr lang="de-DE" sz="1000" noProof="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12" name="Rechteck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hteck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umsplatzhalter 1"/>
          <p:cNvSpPr>
            <a:spLocks noGrp="1"/>
          </p:cNvSpPr>
          <p:nvPr>
            <p:ph type="dt" sz="half" idx="10"/>
          </p:nvPr>
        </p:nvSpPr>
        <p:spPr/>
        <p:txBody>
          <a:bodyPr rtlCol="0"/>
          <a:lstStyle/>
          <a:p>
            <a:pPr rtl="0"/>
            <a:fld id="{201D9CBB-9AF3-4AA3-AA78-E595854650E3}" type="datetime1">
              <a:rPr lang="de-DE" noProof="0" smtClean="0"/>
              <a:t>25.04.2024</a:t>
            </a:fld>
            <a:endParaRPr lang="de-DE" noProof="0" dirty="0"/>
          </a:p>
        </p:txBody>
      </p:sp>
      <p:sp>
        <p:nvSpPr>
          <p:cNvPr id="3" name="Fußzeilenplatzhalter 2"/>
          <p:cNvSpPr>
            <a:spLocks noGrp="1"/>
          </p:cNvSpPr>
          <p:nvPr>
            <p:ph type="ftr" sz="quarter" idx="11"/>
          </p:nvPr>
        </p:nvSpPr>
        <p:spPr/>
        <p:txBody>
          <a:bodyPr rtlCol="0"/>
          <a:lstStyle/>
          <a:p>
            <a:pPr rtl="0"/>
            <a:endParaRPr lang="de-DE" noProof="0" dirty="0"/>
          </a:p>
        </p:txBody>
      </p:sp>
      <p:sp>
        <p:nvSpPr>
          <p:cNvPr id="4" name="Foliennummernplatzhalter 3"/>
          <p:cNvSpPr>
            <a:spLocks noGrp="1"/>
          </p:cNvSpPr>
          <p:nvPr>
            <p:ph type="sldNum" sz="quarter" idx="12"/>
          </p:nvPr>
        </p:nvSpPr>
        <p:spPr/>
        <p:txBody>
          <a:bodyPr rtlCol="0"/>
          <a:lstStyle/>
          <a:p>
            <a:pPr rtl="0"/>
            <a:fld id="{6D22F896-40B5-4ADD-8801-0D06FADFA095}" type="slidenum">
              <a:rPr lang="de-DE" noProof="0" smtClean="0"/>
              <a:t>‹Nr.›</a:t>
            </a:fld>
            <a:endParaRPr lang="de-DE" noProof="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5" name="Rechteck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hteck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feld 9"/>
          <p:cNvSpPr txBox="1"/>
          <p:nvPr/>
        </p:nvSpPr>
        <p:spPr>
          <a:xfrm>
            <a:off x="1554154" y="1127550"/>
            <a:ext cx="415636" cy="369332"/>
          </a:xfrm>
          <a:prstGeom prst="rect">
            <a:avLst/>
          </a:prstGeom>
          <a:noFill/>
        </p:spPr>
        <p:txBody>
          <a:bodyPr wrap="square" rtlCol="0">
            <a:spAutoFit/>
          </a:bodyPr>
          <a:lstStyle/>
          <a:p>
            <a:pPr algn="r" rtl="0"/>
            <a:r>
              <a:rPr lang="de-DE" sz="1800" noProof="0" dirty="0">
                <a:solidFill>
                  <a:schemeClr val="accent6"/>
                </a:solidFill>
                <a:latin typeface="Wingdings 3" panose="05040102010807070707" pitchFamily="18" charset="2"/>
              </a:rPr>
              <a:t>z</a:t>
            </a:r>
            <a:endParaRPr lang="de-DE" sz="1000" noProof="0" dirty="0">
              <a:solidFill>
                <a:schemeClr val="accent6"/>
              </a:solidFill>
              <a:latin typeface="MS Shell Dlg 2" panose="020B0604030504040204" pitchFamily="34" charset="0"/>
            </a:endParaRPr>
          </a:p>
        </p:txBody>
      </p:sp>
      <p:sp>
        <p:nvSpPr>
          <p:cNvPr id="2" name="Titel 1"/>
          <p:cNvSpPr>
            <a:spLocks noGrp="1"/>
          </p:cNvSpPr>
          <p:nvPr>
            <p:ph type="title"/>
          </p:nvPr>
        </p:nvSpPr>
        <p:spPr>
          <a:xfrm>
            <a:off x="1970323" y="1282451"/>
            <a:ext cx="2664361" cy="1903241"/>
          </a:xfrm>
        </p:spPr>
        <p:txBody>
          <a:bodyPr rtlCol="0" anchor="b">
            <a:normAutofit/>
          </a:bodyPr>
          <a:lstStyle>
            <a:lvl1pPr algn="l">
              <a:defRPr sz="2400"/>
            </a:lvl1pPr>
          </a:lstStyle>
          <a:p>
            <a:pPr rtl="0"/>
            <a:r>
              <a:rPr lang="de-DE" noProof="0"/>
              <a:t>Mastertitelformat bearbeiten</a:t>
            </a:r>
            <a:endParaRPr lang="de-DE" noProof="0" dirty="0"/>
          </a:p>
        </p:txBody>
      </p:sp>
      <p:sp>
        <p:nvSpPr>
          <p:cNvPr id="3" name="Inhaltsplatzhalter 2"/>
          <p:cNvSpPr>
            <a:spLocks noGrp="1"/>
          </p:cNvSpPr>
          <p:nvPr>
            <p:ph idx="1"/>
          </p:nvPr>
        </p:nvSpPr>
        <p:spPr>
          <a:xfrm>
            <a:off x="5120154" y="805818"/>
            <a:ext cx="5446278" cy="5244126"/>
          </a:xfrm>
        </p:spPr>
        <p:txBody>
          <a:bodyPr rtlCol="0" anchor="ctr"/>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4" name="Textplatzhalter 3"/>
          <p:cNvSpPr>
            <a:spLocks noGrp="1"/>
          </p:cNvSpPr>
          <p:nvPr>
            <p:ph type="body" sz="half" idx="2"/>
          </p:nvPr>
        </p:nvSpPr>
        <p:spPr>
          <a:xfrm>
            <a:off x="1970322" y="3186154"/>
            <a:ext cx="2664361" cy="2386397"/>
          </a:xfrm>
        </p:spPr>
        <p:txBody>
          <a:bodyPr rtlCol="0"/>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de-DE" noProof="0"/>
              <a:t>Mastertextformat bearbeiten</a:t>
            </a:r>
          </a:p>
        </p:txBody>
      </p:sp>
      <p:sp>
        <p:nvSpPr>
          <p:cNvPr id="5" name="Datumsplatzhalter 4"/>
          <p:cNvSpPr>
            <a:spLocks noGrp="1"/>
          </p:cNvSpPr>
          <p:nvPr>
            <p:ph type="dt" sz="half" idx="10"/>
          </p:nvPr>
        </p:nvSpPr>
        <p:spPr/>
        <p:txBody>
          <a:bodyPr rtlCol="0"/>
          <a:lstStyle/>
          <a:p>
            <a:pPr rtl="0"/>
            <a:fld id="{757C7DE4-6B3C-438C-B9F0-F9E0E52BF460}" type="datetime1">
              <a:rPr lang="de-DE" noProof="0" smtClean="0"/>
              <a:t>25.04.2024</a:t>
            </a:fld>
            <a:endParaRPr lang="de-DE" noProof="0" dirty="0"/>
          </a:p>
        </p:txBody>
      </p:sp>
      <p:sp>
        <p:nvSpPr>
          <p:cNvPr id="6" name="Fußzeilenplatzhalter 5"/>
          <p:cNvSpPr>
            <a:spLocks noGrp="1"/>
          </p:cNvSpPr>
          <p:nvPr>
            <p:ph type="ftr" sz="quarter" idx="11"/>
          </p:nvPr>
        </p:nvSpPr>
        <p:spPr/>
        <p:txBody>
          <a:bodyPr rtlCol="0"/>
          <a:lstStyle/>
          <a:p>
            <a:pPr rtl="0"/>
            <a:endParaRPr lang="de-DE" noProof="0" dirty="0"/>
          </a:p>
        </p:txBody>
      </p:sp>
      <p:sp>
        <p:nvSpPr>
          <p:cNvPr id="7" name="Foliennummernplatzhalter 6"/>
          <p:cNvSpPr>
            <a:spLocks noGrp="1"/>
          </p:cNvSpPr>
          <p:nvPr>
            <p:ph type="sldNum" sz="quarter" idx="12"/>
          </p:nvPr>
        </p:nvSpPr>
        <p:spPr/>
        <p:txBody>
          <a:bodyPr rtlCol="0"/>
          <a:lstStyle/>
          <a:p>
            <a:pPr rtl="0"/>
            <a:fld id="{6D22F896-40B5-4ADD-8801-0D06FADFA095}" type="slidenum">
              <a:rPr lang="de-DE" noProof="0" smtClean="0"/>
              <a:t>‹Nr.›</a:t>
            </a:fld>
            <a:endParaRPr lang="de-DE" noProof="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19" name="Rechteck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hteck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Bildplatzhalt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rtlCol="0"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de-DE" noProof="0"/>
              <a:t>Bild durch Klicken auf Symbol hinzufügen</a:t>
            </a:r>
            <a:endParaRPr lang="de-DE" noProof="0" dirty="0"/>
          </a:p>
        </p:txBody>
      </p:sp>
      <p:sp>
        <p:nvSpPr>
          <p:cNvPr id="10" name="Textfeld 9"/>
          <p:cNvSpPr txBox="1"/>
          <p:nvPr/>
        </p:nvSpPr>
        <p:spPr>
          <a:xfrm>
            <a:off x="1554686" y="1127550"/>
            <a:ext cx="415636" cy="369332"/>
          </a:xfrm>
          <a:prstGeom prst="rect">
            <a:avLst/>
          </a:prstGeom>
          <a:noFill/>
        </p:spPr>
        <p:txBody>
          <a:bodyPr wrap="square" rtlCol="0">
            <a:spAutoFit/>
          </a:bodyPr>
          <a:lstStyle/>
          <a:p>
            <a:pPr algn="r" rtl="0"/>
            <a:r>
              <a:rPr lang="de-DE" sz="1800" noProof="0" dirty="0">
                <a:solidFill>
                  <a:schemeClr val="accent6"/>
                </a:solidFill>
                <a:latin typeface="Wingdings 3" panose="05040102010807070707" pitchFamily="18" charset="2"/>
              </a:rPr>
              <a:t>z</a:t>
            </a:r>
            <a:endParaRPr lang="de-DE" sz="1000" noProof="0" dirty="0">
              <a:solidFill>
                <a:schemeClr val="accent6"/>
              </a:solidFill>
              <a:latin typeface="MS Shell Dlg 2" panose="020B0604030504040204" pitchFamily="34" charset="0"/>
            </a:endParaRPr>
          </a:p>
        </p:txBody>
      </p:sp>
      <p:sp>
        <p:nvSpPr>
          <p:cNvPr id="2" name="Titel 1"/>
          <p:cNvSpPr>
            <a:spLocks noGrp="1"/>
          </p:cNvSpPr>
          <p:nvPr>
            <p:ph type="title"/>
          </p:nvPr>
        </p:nvSpPr>
        <p:spPr>
          <a:xfrm>
            <a:off x="1971241" y="1282452"/>
            <a:ext cx="3970986" cy="1900473"/>
          </a:xfrm>
        </p:spPr>
        <p:txBody>
          <a:bodyPr rtlCol="0" anchor="b">
            <a:normAutofit/>
          </a:bodyPr>
          <a:lstStyle>
            <a:lvl1pPr algn="l">
              <a:defRPr sz="3200"/>
            </a:lvl1pPr>
          </a:lstStyle>
          <a:p>
            <a:pPr rtl="0"/>
            <a:r>
              <a:rPr lang="de-DE" noProof="0"/>
              <a:t>Mastertitelformat bearbeiten</a:t>
            </a:r>
            <a:endParaRPr lang="de-DE" noProof="0" dirty="0"/>
          </a:p>
        </p:txBody>
      </p:sp>
      <p:sp>
        <p:nvSpPr>
          <p:cNvPr id="4" name="Textplatzhalter 3"/>
          <p:cNvSpPr>
            <a:spLocks noGrp="1"/>
          </p:cNvSpPr>
          <p:nvPr>
            <p:ph type="body" sz="half" idx="2"/>
          </p:nvPr>
        </p:nvSpPr>
        <p:spPr>
          <a:xfrm>
            <a:off x="1970322" y="3182928"/>
            <a:ext cx="3971874" cy="2386394"/>
          </a:xfrm>
        </p:spPr>
        <p:txBody>
          <a:bodyPr rtlCol="0">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de-DE" noProof="0"/>
              <a:t>Mastertextformat bearbeiten</a:t>
            </a:r>
          </a:p>
        </p:txBody>
      </p:sp>
      <p:sp>
        <p:nvSpPr>
          <p:cNvPr id="5" name="Datumsplatzhalter 4"/>
          <p:cNvSpPr>
            <a:spLocks noGrp="1"/>
          </p:cNvSpPr>
          <p:nvPr>
            <p:ph type="dt" sz="half" idx="10"/>
          </p:nvPr>
        </p:nvSpPr>
        <p:spPr/>
        <p:txBody>
          <a:bodyPr rtlCol="0"/>
          <a:lstStyle/>
          <a:p>
            <a:pPr rtl="0"/>
            <a:fld id="{982F67FE-0D62-4EEA-A223-1D1EE0E77E02}" type="datetime1">
              <a:rPr lang="de-DE" noProof="0" smtClean="0"/>
              <a:t>25.04.2024</a:t>
            </a:fld>
            <a:endParaRPr lang="de-DE" noProof="0" dirty="0"/>
          </a:p>
        </p:txBody>
      </p:sp>
      <p:sp>
        <p:nvSpPr>
          <p:cNvPr id="6" name="Fußzeilenplatzhalter 5"/>
          <p:cNvSpPr>
            <a:spLocks noGrp="1"/>
          </p:cNvSpPr>
          <p:nvPr>
            <p:ph type="ftr" sz="quarter" idx="11"/>
          </p:nvPr>
        </p:nvSpPr>
        <p:spPr/>
        <p:txBody>
          <a:bodyPr rtlCol="0"/>
          <a:lstStyle/>
          <a:p>
            <a:pPr rtl="0"/>
            <a:endParaRPr lang="de-DE" noProof="0" dirty="0"/>
          </a:p>
        </p:txBody>
      </p:sp>
      <p:sp>
        <p:nvSpPr>
          <p:cNvPr id="7" name="Foliennummernplatzhalter 6"/>
          <p:cNvSpPr>
            <a:spLocks noGrp="1"/>
          </p:cNvSpPr>
          <p:nvPr>
            <p:ph type="sldNum" sz="quarter" idx="12"/>
          </p:nvPr>
        </p:nvSpPr>
        <p:spPr/>
        <p:txBody>
          <a:bodyPr rtlCol="0"/>
          <a:lstStyle/>
          <a:p>
            <a:pPr rtl="0"/>
            <a:fld id="{6D22F896-40B5-4ADD-8801-0D06FADFA095}" type="slidenum">
              <a:rPr lang="de-DE" noProof="0" smtClean="0"/>
              <a:t>‹Nr.›</a:t>
            </a:fld>
            <a:endParaRPr lang="de-DE" noProof="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Bild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Bild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hteck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platzhalt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pPr rtl="0"/>
            <a:r>
              <a:rPr lang="de-DE" noProof="0" dirty="0"/>
              <a:t>Titelmasterformat durch Klicken bearbeiten</a:t>
            </a:r>
          </a:p>
        </p:txBody>
      </p:sp>
      <p:sp>
        <p:nvSpPr>
          <p:cNvPr id="3" name="Textplatzhalt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rtl="0"/>
            <a:r>
              <a:rPr lang="de-DE" noProof="0" dirty="0"/>
              <a:t>Textmasterformate durch Klicken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4" name="Datumsplatzhalt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pPr rtl="0"/>
            <a:fld id="{94DB39A2-8F8A-4CD5-AF30-203C1CD31354}" type="datetime1">
              <a:rPr lang="de-DE" noProof="0" smtClean="0"/>
              <a:t>25.04.2024</a:t>
            </a:fld>
            <a:endParaRPr lang="de-DE" noProof="0" dirty="0"/>
          </a:p>
        </p:txBody>
      </p:sp>
      <p:sp>
        <p:nvSpPr>
          <p:cNvPr id="5" name="Fußzeilenplatzhalt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pPr rtl="0"/>
            <a:endParaRPr lang="de-DE" noProof="0" dirty="0"/>
          </a:p>
        </p:txBody>
      </p:sp>
      <p:sp>
        <p:nvSpPr>
          <p:cNvPr id="6" name="Foliennummernplatzhalt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pPr rtl="0"/>
            <a:fld id="{6D22F896-40B5-4ADD-8801-0D06FADFA095}" type="slidenum">
              <a:rPr lang="de-DE" noProof="0" smtClean="0"/>
              <a:pPr rtl="0"/>
              <a:t>‹Nr.›</a:t>
            </a:fld>
            <a:endParaRPr lang="de-DE" noProof="0" dirty="0"/>
          </a:p>
        </p:txBody>
      </p:sp>
      <p:sp>
        <p:nvSpPr>
          <p:cNvPr id="57" name="Rechteck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en.wikipedia.org/w/index.php?title=List_of_Falcon_9_and_Falcon_Heavy_launches&amp;oldid=1027686922"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D3C9CC-F0AD-4F56-9B0F-18ED29C3B4C9}"/>
              </a:ext>
            </a:extLst>
          </p:cNvPr>
          <p:cNvSpPr>
            <a:spLocks noGrp="1"/>
          </p:cNvSpPr>
          <p:nvPr>
            <p:ph type="title"/>
          </p:nvPr>
        </p:nvSpPr>
        <p:spPr>
          <a:xfrm>
            <a:off x="2609873" y="3147254"/>
            <a:ext cx="7956560" cy="1424746"/>
          </a:xfrm>
        </p:spPr>
        <p:txBody>
          <a:bodyPr rtlCol="0" anchor="t">
            <a:normAutofit/>
          </a:bodyPr>
          <a:lstStyle/>
          <a:p>
            <a:r>
              <a:rPr lang="en-US" dirty="0"/>
              <a:t>Space X Falcon 9 First Stage Landing Prediction Project</a:t>
            </a:r>
            <a:endParaRPr lang="de-DE" dirty="0"/>
          </a:p>
        </p:txBody>
      </p:sp>
      <p:sp>
        <p:nvSpPr>
          <p:cNvPr id="3" name="Untertitel 2">
            <a:extLst>
              <a:ext uri="{FF2B5EF4-FFF2-40B4-BE49-F238E27FC236}">
                <a16:creationId xmlns:a16="http://schemas.microsoft.com/office/drawing/2014/main" id="{F5138C4F-5ED7-4B74-B0C6-2DF6DC04F194}"/>
              </a:ext>
            </a:extLst>
          </p:cNvPr>
          <p:cNvSpPr>
            <a:spLocks noGrp="1"/>
          </p:cNvSpPr>
          <p:nvPr>
            <p:ph type="body" idx="1"/>
          </p:nvPr>
        </p:nvSpPr>
        <p:spPr>
          <a:xfrm>
            <a:off x="2773968" y="2268786"/>
            <a:ext cx="7791931" cy="878468"/>
          </a:xfrm>
        </p:spPr>
        <p:txBody>
          <a:bodyPr rtlCol="0" anchor="b">
            <a:normAutofit/>
          </a:bodyPr>
          <a:lstStyle/>
          <a:p>
            <a:pPr rtl="0"/>
            <a:r>
              <a:rPr lang="de-DE" dirty="0"/>
              <a:t>Georgi Georgiev</a:t>
            </a:r>
          </a:p>
          <a:p>
            <a:pPr rtl="0"/>
            <a:endParaRPr lang="de-DE" dirty="0"/>
          </a:p>
        </p:txBody>
      </p:sp>
    </p:spTree>
    <p:extLst>
      <p:ext uri="{BB962C8B-B14F-4D97-AF65-F5344CB8AC3E}">
        <p14:creationId xmlns:p14="http://schemas.microsoft.com/office/powerpoint/2010/main" val="4125624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355E2CC-8831-3940-17A6-620A44A6B26C}"/>
              </a:ext>
            </a:extLst>
          </p:cNvPr>
          <p:cNvSpPr>
            <a:spLocks noGrp="1"/>
          </p:cNvSpPr>
          <p:nvPr>
            <p:ph type="title"/>
          </p:nvPr>
        </p:nvSpPr>
        <p:spPr>
          <a:xfrm>
            <a:off x="2609873" y="805817"/>
            <a:ext cx="7950984" cy="1081705"/>
          </a:xfrm>
        </p:spPr>
        <p:txBody>
          <a:bodyPr anchor="t">
            <a:normAutofit/>
          </a:bodyPr>
          <a:lstStyle/>
          <a:p>
            <a:r>
              <a:rPr lang="de-DE" dirty="0"/>
              <a:t>EDA </a:t>
            </a:r>
            <a:r>
              <a:rPr lang="de-DE" dirty="0" err="1"/>
              <a:t>with</a:t>
            </a:r>
            <a:r>
              <a:rPr lang="de-DE" dirty="0"/>
              <a:t> </a:t>
            </a:r>
            <a:r>
              <a:rPr lang="de-DE"/>
              <a:t>Visualisation</a:t>
            </a:r>
            <a:endParaRPr lang="de-DE" dirty="0"/>
          </a:p>
        </p:txBody>
      </p:sp>
      <p:sp>
        <p:nvSpPr>
          <p:cNvPr id="3" name="Inhaltsplatzhalter 2">
            <a:extLst>
              <a:ext uri="{FF2B5EF4-FFF2-40B4-BE49-F238E27FC236}">
                <a16:creationId xmlns:a16="http://schemas.microsoft.com/office/drawing/2014/main" id="{75136B12-0336-3D85-6726-4384CFE22EDD}"/>
              </a:ext>
            </a:extLst>
          </p:cNvPr>
          <p:cNvSpPr>
            <a:spLocks noGrp="1"/>
          </p:cNvSpPr>
          <p:nvPr>
            <p:ph sz="half" idx="1"/>
          </p:nvPr>
        </p:nvSpPr>
        <p:spPr>
          <a:xfrm>
            <a:off x="2605374" y="2052116"/>
            <a:ext cx="3891960" cy="3997828"/>
          </a:xfrm>
        </p:spPr>
        <p:txBody>
          <a:bodyPr>
            <a:normAutofit lnSpcReduction="10000"/>
          </a:bodyPr>
          <a:lstStyle/>
          <a:p>
            <a:pPr>
              <a:lnSpc>
                <a:spcPct val="110000"/>
              </a:lnSpc>
            </a:pPr>
            <a:r>
              <a:rPr lang="de-DE" sz="1400" dirty="0" err="1"/>
              <a:t>Using</a:t>
            </a:r>
            <a:r>
              <a:rPr lang="de-DE" sz="1400" dirty="0"/>
              <a:t> a </a:t>
            </a:r>
            <a:r>
              <a:rPr lang="de-DE" sz="1400" dirty="0" err="1"/>
              <a:t>scatter</a:t>
            </a:r>
            <a:r>
              <a:rPr lang="de-DE" sz="1400" dirty="0"/>
              <a:t> </a:t>
            </a:r>
            <a:r>
              <a:rPr lang="de-DE" sz="1400" dirty="0" err="1"/>
              <a:t>plot</a:t>
            </a:r>
            <a:r>
              <a:rPr lang="de-DE" sz="1400" dirty="0"/>
              <a:t> </a:t>
            </a:r>
            <a:r>
              <a:rPr lang="de-DE" sz="1400" dirty="0" err="1"/>
              <a:t>to</a:t>
            </a:r>
            <a:r>
              <a:rPr lang="de-DE" sz="1400" dirty="0"/>
              <a:t> </a:t>
            </a:r>
            <a:r>
              <a:rPr lang="de-DE" sz="1400" dirty="0" err="1"/>
              <a:t>visualize</a:t>
            </a:r>
            <a:r>
              <a:rPr lang="de-DE" sz="1400" dirty="0"/>
              <a:t> </a:t>
            </a:r>
            <a:r>
              <a:rPr lang="de-DE" sz="1400" dirty="0" err="1"/>
              <a:t>the</a:t>
            </a:r>
            <a:r>
              <a:rPr lang="de-DE" sz="1400" dirty="0"/>
              <a:t> </a:t>
            </a:r>
            <a:r>
              <a:rPr lang="de-DE" sz="1400" dirty="0" err="1"/>
              <a:t>relationship</a:t>
            </a:r>
            <a:r>
              <a:rPr lang="de-DE" sz="1400" dirty="0"/>
              <a:t> </a:t>
            </a:r>
            <a:r>
              <a:rPr lang="de-DE" sz="1400" dirty="0" err="1"/>
              <a:t>between</a:t>
            </a:r>
            <a:r>
              <a:rPr lang="de-DE" sz="1400" dirty="0"/>
              <a:t> </a:t>
            </a:r>
            <a:r>
              <a:rPr lang="de-DE" sz="1400" dirty="0" err="1"/>
              <a:t>the</a:t>
            </a:r>
            <a:r>
              <a:rPr lang="de-DE" sz="1400" dirty="0"/>
              <a:t> </a:t>
            </a:r>
            <a:r>
              <a:rPr lang="de-DE" sz="1400" dirty="0" err="1"/>
              <a:t>components</a:t>
            </a:r>
            <a:endParaRPr lang="de-DE" sz="1400" dirty="0"/>
          </a:p>
          <a:p>
            <a:pPr>
              <a:lnSpc>
                <a:spcPct val="110000"/>
              </a:lnSpc>
            </a:pPr>
            <a:r>
              <a:rPr lang="de-DE" sz="1400" dirty="0"/>
              <a:t>With a bar </a:t>
            </a:r>
            <a:r>
              <a:rPr lang="de-DE" sz="1400" dirty="0" err="1"/>
              <a:t>graph</a:t>
            </a:r>
            <a:r>
              <a:rPr lang="de-DE" sz="1400" dirty="0"/>
              <a:t> </a:t>
            </a:r>
            <a:r>
              <a:rPr lang="de-DE" sz="1400" dirty="0" err="1"/>
              <a:t>we</a:t>
            </a:r>
            <a:r>
              <a:rPr lang="de-DE" sz="1400" dirty="0"/>
              <a:t> </a:t>
            </a:r>
            <a:r>
              <a:rPr lang="de-DE" sz="1400" dirty="0" err="1"/>
              <a:t>showed</a:t>
            </a:r>
            <a:r>
              <a:rPr lang="de-DE" sz="1400" dirty="0"/>
              <a:t> </a:t>
            </a:r>
            <a:r>
              <a:rPr lang="de-DE" sz="1400" dirty="0" err="1"/>
              <a:t>the</a:t>
            </a:r>
            <a:r>
              <a:rPr lang="de-DE" sz="1400" dirty="0"/>
              <a:t> </a:t>
            </a:r>
            <a:r>
              <a:rPr lang="en-US" sz="1400" dirty="0"/>
              <a:t>relationship between success rate of each orbit type</a:t>
            </a:r>
          </a:p>
          <a:p>
            <a:pPr>
              <a:lnSpc>
                <a:spcPct val="110000"/>
              </a:lnSpc>
            </a:pPr>
            <a:r>
              <a:rPr lang="en-US" sz="1400" dirty="0"/>
              <a:t>With a line graph we visualize the success rate between 2013 and 2020</a:t>
            </a:r>
          </a:p>
          <a:p>
            <a:pPr>
              <a:lnSpc>
                <a:spcPct val="110000"/>
              </a:lnSpc>
            </a:pPr>
            <a:r>
              <a:rPr lang="en-US" sz="1400" dirty="0"/>
              <a:t>Creating dummy variables that will be used in success prediction in the future module</a:t>
            </a:r>
          </a:p>
          <a:p>
            <a:pPr>
              <a:lnSpc>
                <a:spcPct val="110000"/>
              </a:lnSpc>
            </a:pPr>
            <a:r>
              <a:rPr lang="en-US" sz="1400" dirty="0"/>
              <a:t>Data Set: https://github.com/Gonzinho09/coursera/blob/main/EDA%20with%20Visualisation.ipynb</a:t>
            </a:r>
            <a:endParaRPr lang="de-DE" sz="1400" dirty="0"/>
          </a:p>
        </p:txBody>
      </p:sp>
      <p:pic>
        <p:nvPicPr>
          <p:cNvPr id="5" name="Grafik 4">
            <a:extLst>
              <a:ext uri="{FF2B5EF4-FFF2-40B4-BE49-F238E27FC236}">
                <a16:creationId xmlns:a16="http://schemas.microsoft.com/office/drawing/2014/main" id="{65DADB49-63FE-9138-AA89-CCBC3E6D7C1E}"/>
              </a:ext>
            </a:extLst>
          </p:cNvPr>
          <p:cNvPicPr>
            <a:picLocks noChangeAspect="1"/>
          </p:cNvPicPr>
          <p:nvPr/>
        </p:nvPicPr>
        <p:blipFill>
          <a:blip r:embed="rId2"/>
          <a:stretch>
            <a:fillRect/>
          </a:stretch>
        </p:blipFill>
        <p:spPr>
          <a:xfrm>
            <a:off x="6585365" y="2016922"/>
            <a:ext cx="3248479" cy="1859753"/>
          </a:xfrm>
          <a:prstGeom prst="rect">
            <a:avLst/>
          </a:prstGeom>
          <a:noFill/>
        </p:spPr>
      </p:pic>
      <p:pic>
        <p:nvPicPr>
          <p:cNvPr id="7" name="Grafik 6">
            <a:extLst>
              <a:ext uri="{FF2B5EF4-FFF2-40B4-BE49-F238E27FC236}">
                <a16:creationId xmlns:a16="http://schemas.microsoft.com/office/drawing/2014/main" id="{5A21DAE7-41A5-BA2F-BD7F-525F86C60F47}"/>
              </a:ext>
            </a:extLst>
          </p:cNvPr>
          <p:cNvPicPr>
            <a:picLocks noChangeAspect="1"/>
          </p:cNvPicPr>
          <p:nvPr/>
        </p:nvPicPr>
        <p:blipFill>
          <a:blip r:embed="rId3"/>
          <a:stretch>
            <a:fillRect/>
          </a:stretch>
        </p:blipFill>
        <p:spPr>
          <a:xfrm>
            <a:off x="6585365" y="3802804"/>
            <a:ext cx="3248479" cy="1950775"/>
          </a:xfrm>
          <a:prstGeom prst="rect">
            <a:avLst/>
          </a:prstGeom>
        </p:spPr>
      </p:pic>
    </p:spTree>
    <p:extLst>
      <p:ext uri="{BB962C8B-B14F-4D97-AF65-F5344CB8AC3E}">
        <p14:creationId xmlns:p14="http://schemas.microsoft.com/office/powerpoint/2010/main" val="1888870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B4866D-6704-0A89-26DF-0661A3EB4BDA}"/>
              </a:ext>
            </a:extLst>
          </p:cNvPr>
          <p:cNvSpPr>
            <a:spLocks noGrp="1"/>
          </p:cNvSpPr>
          <p:nvPr>
            <p:ph type="title"/>
          </p:nvPr>
        </p:nvSpPr>
        <p:spPr/>
        <p:txBody>
          <a:bodyPr/>
          <a:lstStyle/>
          <a:p>
            <a:r>
              <a:rPr lang="de-DE" dirty="0" err="1"/>
              <a:t>Interative</a:t>
            </a:r>
            <a:r>
              <a:rPr lang="de-DE" dirty="0"/>
              <a:t> </a:t>
            </a:r>
            <a:r>
              <a:rPr lang="de-DE" dirty="0" err="1"/>
              <a:t>map</a:t>
            </a:r>
            <a:r>
              <a:rPr lang="de-DE" dirty="0"/>
              <a:t> </a:t>
            </a:r>
            <a:r>
              <a:rPr lang="de-DE" dirty="0" err="1"/>
              <a:t>with</a:t>
            </a:r>
            <a:r>
              <a:rPr lang="de-DE" dirty="0"/>
              <a:t> </a:t>
            </a:r>
            <a:r>
              <a:rPr lang="de-DE" dirty="0" err="1"/>
              <a:t>folium</a:t>
            </a:r>
            <a:endParaRPr lang="de-DE" dirty="0"/>
          </a:p>
        </p:txBody>
      </p:sp>
      <p:sp>
        <p:nvSpPr>
          <p:cNvPr id="3" name="Inhaltsplatzhalter 2">
            <a:extLst>
              <a:ext uri="{FF2B5EF4-FFF2-40B4-BE49-F238E27FC236}">
                <a16:creationId xmlns:a16="http://schemas.microsoft.com/office/drawing/2014/main" id="{149CFF29-0B3B-CD82-C7BC-F30CE32EA93C}"/>
              </a:ext>
            </a:extLst>
          </p:cNvPr>
          <p:cNvSpPr>
            <a:spLocks noGrp="1"/>
          </p:cNvSpPr>
          <p:nvPr>
            <p:ph idx="1"/>
          </p:nvPr>
        </p:nvSpPr>
        <p:spPr/>
        <p:txBody>
          <a:bodyPr/>
          <a:lstStyle/>
          <a:p>
            <a:r>
              <a:rPr lang="de-DE" dirty="0" err="1"/>
              <a:t>Creating</a:t>
            </a:r>
            <a:r>
              <a:rPr lang="de-DE" dirty="0"/>
              <a:t> </a:t>
            </a:r>
            <a:r>
              <a:rPr lang="de-DE" dirty="0" err="1"/>
              <a:t>marker</a:t>
            </a:r>
            <a:r>
              <a:rPr lang="de-DE" dirty="0"/>
              <a:t> </a:t>
            </a:r>
            <a:r>
              <a:rPr lang="de-DE" dirty="0" err="1"/>
              <a:t>indicators</a:t>
            </a:r>
            <a:r>
              <a:rPr lang="de-DE" dirty="0"/>
              <a:t> and </a:t>
            </a:r>
            <a:r>
              <a:rPr lang="de-DE" dirty="0" err="1"/>
              <a:t>circels</a:t>
            </a:r>
            <a:r>
              <a:rPr lang="de-DE" dirty="0"/>
              <a:t> </a:t>
            </a:r>
            <a:r>
              <a:rPr lang="de-DE" dirty="0" err="1"/>
              <a:t>for</a:t>
            </a:r>
            <a:r>
              <a:rPr lang="de-DE" dirty="0"/>
              <a:t> </a:t>
            </a:r>
            <a:r>
              <a:rPr lang="de-DE" dirty="0" err="1"/>
              <a:t>each</a:t>
            </a:r>
            <a:r>
              <a:rPr lang="de-DE" dirty="0"/>
              <a:t> launch </a:t>
            </a:r>
            <a:r>
              <a:rPr lang="de-DE" dirty="0" err="1"/>
              <a:t>site</a:t>
            </a:r>
            <a:endParaRPr lang="de-DE" dirty="0"/>
          </a:p>
          <a:p>
            <a:r>
              <a:rPr lang="de-DE" dirty="0" err="1"/>
              <a:t>Creating</a:t>
            </a:r>
            <a:r>
              <a:rPr lang="de-DE" dirty="0"/>
              <a:t> </a:t>
            </a:r>
            <a:r>
              <a:rPr lang="de-DE" dirty="0" err="1"/>
              <a:t>markers</a:t>
            </a:r>
            <a:r>
              <a:rPr lang="de-DE" dirty="0"/>
              <a:t> </a:t>
            </a:r>
            <a:r>
              <a:rPr lang="de-DE" dirty="0" err="1"/>
              <a:t>for</a:t>
            </a:r>
            <a:r>
              <a:rPr lang="de-DE" dirty="0"/>
              <a:t> all launch </a:t>
            </a:r>
            <a:r>
              <a:rPr lang="de-DE" dirty="0" err="1"/>
              <a:t>records</a:t>
            </a:r>
            <a:r>
              <a:rPr lang="de-DE" dirty="0"/>
              <a:t> </a:t>
            </a:r>
            <a:r>
              <a:rPr lang="de-DE" dirty="0" err="1"/>
              <a:t>with</a:t>
            </a:r>
            <a:r>
              <a:rPr lang="de-DE" dirty="0"/>
              <a:t> </a:t>
            </a:r>
            <a:r>
              <a:rPr lang="de-DE" dirty="0" err="1"/>
              <a:t>color</a:t>
            </a:r>
            <a:r>
              <a:rPr lang="de-DE" dirty="0"/>
              <a:t> </a:t>
            </a:r>
            <a:r>
              <a:rPr lang="de-DE" dirty="0" err="1"/>
              <a:t>green</a:t>
            </a:r>
            <a:r>
              <a:rPr lang="de-DE" dirty="0"/>
              <a:t> </a:t>
            </a:r>
            <a:r>
              <a:rPr lang="de-DE" dirty="0" err="1"/>
              <a:t>for</a:t>
            </a:r>
            <a:r>
              <a:rPr lang="de-DE" dirty="0"/>
              <a:t> </a:t>
            </a:r>
            <a:r>
              <a:rPr lang="de-DE" dirty="0" err="1"/>
              <a:t>success</a:t>
            </a:r>
            <a:r>
              <a:rPr lang="de-DE" dirty="0"/>
              <a:t> and </a:t>
            </a:r>
            <a:r>
              <a:rPr lang="de-DE" dirty="0" err="1"/>
              <a:t>red</a:t>
            </a:r>
            <a:r>
              <a:rPr lang="de-DE" dirty="0"/>
              <a:t> </a:t>
            </a:r>
            <a:r>
              <a:rPr lang="de-DE" dirty="0" err="1"/>
              <a:t>for</a:t>
            </a:r>
            <a:r>
              <a:rPr lang="de-DE" dirty="0"/>
              <a:t> </a:t>
            </a:r>
            <a:r>
              <a:rPr lang="de-DE" dirty="0" err="1"/>
              <a:t>failure</a:t>
            </a:r>
            <a:endParaRPr lang="de-DE" dirty="0"/>
          </a:p>
          <a:p>
            <a:r>
              <a:rPr lang="de-DE" dirty="0" err="1"/>
              <a:t>Calculating</a:t>
            </a:r>
            <a:r>
              <a:rPr lang="de-DE" dirty="0"/>
              <a:t> </a:t>
            </a:r>
            <a:r>
              <a:rPr lang="de-DE" dirty="0" err="1"/>
              <a:t>distance</a:t>
            </a:r>
            <a:r>
              <a:rPr lang="de-DE" dirty="0"/>
              <a:t> </a:t>
            </a:r>
            <a:r>
              <a:rPr lang="de-DE" dirty="0" err="1"/>
              <a:t>between</a:t>
            </a:r>
            <a:r>
              <a:rPr lang="de-DE" dirty="0"/>
              <a:t> launch </a:t>
            </a:r>
            <a:r>
              <a:rPr lang="de-DE" dirty="0" err="1"/>
              <a:t>sites</a:t>
            </a:r>
            <a:r>
              <a:rPr lang="de-DE" dirty="0"/>
              <a:t> and </a:t>
            </a:r>
            <a:r>
              <a:rPr lang="de-DE" dirty="0" err="1"/>
              <a:t>nearby</a:t>
            </a:r>
            <a:r>
              <a:rPr lang="de-DE" dirty="0"/>
              <a:t> </a:t>
            </a:r>
            <a:r>
              <a:rPr lang="de-DE" dirty="0" err="1"/>
              <a:t>coastline</a:t>
            </a:r>
            <a:r>
              <a:rPr lang="de-DE" dirty="0"/>
              <a:t> and </a:t>
            </a:r>
            <a:r>
              <a:rPr lang="de-DE" dirty="0" err="1"/>
              <a:t>city</a:t>
            </a:r>
            <a:endParaRPr lang="de-DE" dirty="0"/>
          </a:p>
          <a:p>
            <a:r>
              <a:rPr lang="de-DE" dirty="0"/>
              <a:t>Data Set: https://github.com/Gonzinho09/coursera/blob/main/Launch%20Sites%20Locations%20Analysis%20with%20Folium.ipynb</a:t>
            </a:r>
          </a:p>
          <a:p>
            <a:endParaRPr lang="de-DE" dirty="0"/>
          </a:p>
        </p:txBody>
      </p:sp>
    </p:spTree>
    <p:extLst>
      <p:ext uri="{BB962C8B-B14F-4D97-AF65-F5344CB8AC3E}">
        <p14:creationId xmlns:p14="http://schemas.microsoft.com/office/powerpoint/2010/main" val="1248582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FEACCF3-7F3D-F64A-B3DA-5740807A0417}"/>
              </a:ext>
            </a:extLst>
          </p:cNvPr>
          <p:cNvSpPr>
            <a:spLocks noGrp="1"/>
          </p:cNvSpPr>
          <p:nvPr>
            <p:ph type="title"/>
          </p:nvPr>
        </p:nvSpPr>
        <p:spPr/>
        <p:txBody>
          <a:bodyPr/>
          <a:lstStyle/>
          <a:p>
            <a:r>
              <a:rPr lang="de-DE" dirty="0"/>
              <a:t>Dashboard </a:t>
            </a:r>
            <a:r>
              <a:rPr lang="de-DE" dirty="0" err="1"/>
              <a:t>with</a:t>
            </a:r>
            <a:r>
              <a:rPr lang="de-DE" dirty="0"/>
              <a:t> </a:t>
            </a:r>
            <a:r>
              <a:rPr lang="de-DE"/>
              <a:t>Plotly</a:t>
            </a:r>
            <a:r>
              <a:rPr lang="de-DE" dirty="0"/>
              <a:t> Dash</a:t>
            </a:r>
          </a:p>
        </p:txBody>
      </p:sp>
      <p:sp>
        <p:nvSpPr>
          <p:cNvPr id="3" name="Inhaltsplatzhalter 2">
            <a:extLst>
              <a:ext uri="{FF2B5EF4-FFF2-40B4-BE49-F238E27FC236}">
                <a16:creationId xmlns:a16="http://schemas.microsoft.com/office/drawing/2014/main" id="{8A3242E1-2156-C407-2F66-DE8C4054352A}"/>
              </a:ext>
            </a:extLst>
          </p:cNvPr>
          <p:cNvSpPr>
            <a:spLocks noGrp="1"/>
          </p:cNvSpPr>
          <p:nvPr>
            <p:ph idx="1"/>
          </p:nvPr>
        </p:nvSpPr>
        <p:spPr/>
        <p:txBody>
          <a:bodyPr>
            <a:normAutofit lnSpcReduction="10000"/>
          </a:bodyPr>
          <a:lstStyle/>
          <a:p>
            <a:r>
              <a:rPr lang="de-DE" dirty="0"/>
              <a:t>Create a Dropdown </a:t>
            </a:r>
            <a:r>
              <a:rPr lang="de-DE" dirty="0" err="1"/>
              <a:t>list</a:t>
            </a:r>
            <a:r>
              <a:rPr lang="de-DE" dirty="0"/>
              <a:t> </a:t>
            </a:r>
            <a:r>
              <a:rPr lang="de-DE" dirty="0" err="1"/>
              <a:t>allowing</a:t>
            </a:r>
            <a:r>
              <a:rPr lang="de-DE" dirty="0"/>
              <a:t> </a:t>
            </a:r>
            <a:r>
              <a:rPr lang="de-DE" dirty="0" err="1"/>
              <a:t>the</a:t>
            </a:r>
            <a:r>
              <a:rPr lang="de-DE" dirty="0"/>
              <a:t> </a:t>
            </a:r>
            <a:r>
              <a:rPr lang="de-DE" dirty="0" err="1"/>
              <a:t>user</a:t>
            </a:r>
            <a:r>
              <a:rPr lang="de-DE" dirty="0"/>
              <a:t> </a:t>
            </a:r>
            <a:r>
              <a:rPr lang="de-DE" dirty="0" err="1"/>
              <a:t>to</a:t>
            </a:r>
            <a:r>
              <a:rPr lang="de-DE" dirty="0"/>
              <a:t> </a:t>
            </a:r>
            <a:r>
              <a:rPr lang="de-DE" dirty="0" err="1"/>
              <a:t>select</a:t>
            </a:r>
            <a:r>
              <a:rPr lang="de-DE" dirty="0"/>
              <a:t> launch </a:t>
            </a:r>
            <a:r>
              <a:rPr lang="de-DE" dirty="0" err="1"/>
              <a:t>site</a:t>
            </a:r>
            <a:endParaRPr lang="de-DE" dirty="0"/>
          </a:p>
          <a:p>
            <a:r>
              <a:rPr lang="de-DE" dirty="0"/>
              <a:t>Building </a:t>
            </a:r>
            <a:r>
              <a:rPr lang="de-DE" dirty="0" err="1"/>
              <a:t>Pie</a:t>
            </a:r>
            <a:r>
              <a:rPr lang="de-DE" dirty="0"/>
              <a:t> </a:t>
            </a:r>
            <a:r>
              <a:rPr lang="de-DE" dirty="0" err="1"/>
              <a:t>chart</a:t>
            </a:r>
            <a:r>
              <a:rPr lang="de-DE" dirty="0"/>
              <a:t> </a:t>
            </a:r>
            <a:r>
              <a:rPr lang="de-DE" dirty="0" err="1"/>
              <a:t>showing</a:t>
            </a:r>
            <a:r>
              <a:rPr lang="de-DE" dirty="0"/>
              <a:t> </a:t>
            </a:r>
            <a:r>
              <a:rPr lang="de-DE" dirty="0" err="1"/>
              <a:t>the</a:t>
            </a:r>
            <a:r>
              <a:rPr lang="de-DE" dirty="0"/>
              <a:t> total </a:t>
            </a:r>
            <a:r>
              <a:rPr lang="de-DE" dirty="0" err="1"/>
              <a:t>launches</a:t>
            </a:r>
            <a:r>
              <a:rPr lang="de-DE" dirty="0"/>
              <a:t> </a:t>
            </a:r>
            <a:r>
              <a:rPr lang="de-DE" dirty="0" err="1"/>
              <a:t>by</a:t>
            </a:r>
            <a:r>
              <a:rPr lang="de-DE" dirty="0"/>
              <a:t> a </a:t>
            </a:r>
            <a:r>
              <a:rPr lang="de-DE" dirty="0" err="1"/>
              <a:t>certain</a:t>
            </a:r>
            <a:r>
              <a:rPr lang="de-DE" dirty="0"/>
              <a:t> </a:t>
            </a:r>
            <a:r>
              <a:rPr lang="de-DE" dirty="0" err="1"/>
              <a:t>site</a:t>
            </a:r>
            <a:endParaRPr lang="de-DE" dirty="0"/>
          </a:p>
          <a:p>
            <a:r>
              <a:rPr lang="de-DE" dirty="0" err="1"/>
              <a:t>Establish</a:t>
            </a:r>
            <a:r>
              <a:rPr lang="de-DE" dirty="0"/>
              <a:t> a Slider </a:t>
            </a:r>
            <a:r>
              <a:rPr lang="de-DE" dirty="0" err="1"/>
              <a:t>allowing</a:t>
            </a:r>
            <a:r>
              <a:rPr lang="de-DE" dirty="0"/>
              <a:t> </a:t>
            </a:r>
            <a:r>
              <a:rPr lang="de-DE" dirty="0" err="1"/>
              <a:t>the</a:t>
            </a:r>
            <a:r>
              <a:rPr lang="de-DE" dirty="0"/>
              <a:t> </a:t>
            </a:r>
            <a:r>
              <a:rPr lang="de-DE" dirty="0" err="1"/>
              <a:t>user</a:t>
            </a:r>
            <a:r>
              <a:rPr lang="de-DE" dirty="0"/>
              <a:t> </a:t>
            </a:r>
            <a:r>
              <a:rPr lang="de-DE" dirty="0" err="1"/>
              <a:t>to</a:t>
            </a:r>
            <a:r>
              <a:rPr lang="de-DE" dirty="0"/>
              <a:t> </a:t>
            </a:r>
            <a:r>
              <a:rPr lang="de-DE" dirty="0" err="1"/>
              <a:t>select</a:t>
            </a:r>
            <a:r>
              <a:rPr lang="de-DE" dirty="0"/>
              <a:t> </a:t>
            </a:r>
            <a:r>
              <a:rPr lang="de-DE" dirty="0" err="1"/>
              <a:t>payload</a:t>
            </a:r>
            <a:r>
              <a:rPr lang="de-DE" dirty="0"/>
              <a:t> </a:t>
            </a:r>
            <a:r>
              <a:rPr lang="de-DE" dirty="0" err="1"/>
              <a:t>mass</a:t>
            </a:r>
            <a:r>
              <a:rPr lang="de-DE" dirty="0"/>
              <a:t> </a:t>
            </a:r>
            <a:r>
              <a:rPr lang="de-DE" dirty="0" err="1"/>
              <a:t>range</a:t>
            </a:r>
            <a:endParaRPr lang="de-DE" dirty="0"/>
          </a:p>
          <a:p>
            <a:r>
              <a:rPr lang="de-DE" dirty="0"/>
              <a:t>Create a </a:t>
            </a:r>
            <a:r>
              <a:rPr lang="de-DE" dirty="0" err="1"/>
              <a:t>Scatter</a:t>
            </a:r>
            <a:r>
              <a:rPr lang="de-DE" dirty="0"/>
              <a:t> </a:t>
            </a:r>
            <a:r>
              <a:rPr lang="de-DE" dirty="0" err="1"/>
              <a:t>chart</a:t>
            </a:r>
            <a:r>
              <a:rPr lang="de-DE" dirty="0"/>
              <a:t> </a:t>
            </a:r>
            <a:r>
              <a:rPr lang="de-DE" dirty="0" err="1"/>
              <a:t>showing</a:t>
            </a:r>
            <a:r>
              <a:rPr lang="de-DE" dirty="0"/>
              <a:t> </a:t>
            </a:r>
            <a:r>
              <a:rPr lang="de-DE" dirty="0" err="1"/>
              <a:t>the</a:t>
            </a:r>
            <a:r>
              <a:rPr lang="de-DE" dirty="0"/>
              <a:t> </a:t>
            </a:r>
            <a:r>
              <a:rPr lang="de-DE" dirty="0" err="1"/>
              <a:t>relationship</a:t>
            </a:r>
            <a:r>
              <a:rPr lang="de-DE" dirty="0"/>
              <a:t> </a:t>
            </a:r>
            <a:r>
              <a:rPr lang="de-DE" dirty="0" err="1"/>
              <a:t>betweeen</a:t>
            </a:r>
            <a:r>
              <a:rPr lang="de-DE" dirty="0"/>
              <a:t> Payload </a:t>
            </a:r>
            <a:r>
              <a:rPr lang="de-DE" dirty="0" err="1"/>
              <a:t>Mass</a:t>
            </a:r>
            <a:r>
              <a:rPr lang="de-DE" dirty="0"/>
              <a:t> in Kg and Outcome </a:t>
            </a:r>
            <a:r>
              <a:rPr lang="de-DE" dirty="0" err="1"/>
              <a:t>for</a:t>
            </a:r>
            <a:r>
              <a:rPr lang="de-DE" dirty="0"/>
              <a:t> a different </a:t>
            </a:r>
            <a:r>
              <a:rPr lang="de-DE" dirty="0" err="1"/>
              <a:t>booster</a:t>
            </a:r>
            <a:r>
              <a:rPr lang="de-DE" dirty="0"/>
              <a:t> </a:t>
            </a:r>
            <a:r>
              <a:rPr lang="de-DE" dirty="0" err="1"/>
              <a:t>version</a:t>
            </a:r>
            <a:endParaRPr lang="de-DE" dirty="0"/>
          </a:p>
          <a:p>
            <a:r>
              <a:rPr lang="de-DE" dirty="0"/>
              <a:t>Data Set: https://github.com/Gonzinho09/coursera/blob/main/Plothy%20Dash%20Code.docx</a:t>
            </a:r>
          </a:p>
        </p:txBody>
      </p:sp>
    </p:spTree>
    <p:extLst>
      <p:ext uri="{BB962C8B-B14F-4D97-AF65-F5344CB8AC3E}">
        <p14:creationId xmlns:p14="http://schemas.microsoft.com/office/powerpoint/2010/main" val="890520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0157B85-3FDF-6E9B-E1E2-CF969E148128}"/>
              </a:ext>
            </a:extLst>
          </p:cNvPr>
          <p:cNvSpPr>
            <a:spLocks noGrp="1"/>
          </p:cNvSpPr>
          <p:nvPr>
            <p:ph type="title"/>
          </p:nvPr>
        </p:nvSpPr>
        <p:spPr/>
        <p:txBody>
          <a:bodyPr/>
          <a:lstStyle/>
          <a:p>
            <a:r>
              <a:rPr lang="de-DE" dirty="0" err="1"/>
              <a:t>Predictive</a:t>
            </a:r>
            <a:r>
              <a:rPr lang="de-DE" dirty="0"/>
              <a:t> Analysis</a:t>
            </a:r>
          </a:p>
        </p:txBody>
      </p:sp>
      <p:sp>
        <p:nvSpPr>
          <p:cNvPr id="3" name="Inhaltsplatzhalter 2">
            <a:extLst>
              <a:ext uri="{FF2B5EF4-FFF2-40B4-BE49-F238E27FC236}">
                <a16:creationId xmlns:a16="http://schemas.microsoft.com/office/drawing/2014/main" id="{110E111F-5EB7-CC77-1D8F-F6D4934674D3}"/>
              </a:ext>
            </a:extLst>
          </p:cNvPr>
          <p:cNvSpPr>
            <a:spLocks noGrp="1"/>
          </p:cNvSpPr>
          <p:nvPr>
            <p:ph idx="1"/>
          </p:nvPr>
        </p:nvSpPr>
        <p:spPr/>
        <p:txBody>
          <a:bodyPr>
            <a:normAutofit fontScale="70000" lnSpcReduction="20000"/>
          </a:bodyPr>
          <a:lstStyle/>
          <a:p>
            <a:r>
              <a:rPr lang="de-DE" dirty="0"/>
              <a:t>Create a </a:t>
            </a:r>
            <a:r>
              <a:rPr lang="de-DE" dirty="0" err="1"/>
              <a:t>NumPy</a:t>
            </a:r>
            <a:r>
              <a:rPr lang="de-DE" dirty="0"/>
              <a:t> </a:t>
            </a:r>
            <a:r>
              <a:rPr lang="de-DE" dirty="0" err="1"/>
              <a:t>array</a:t>
            </a:r>
            <a:r>
              <a:rPr lang="de-DE" dirty="0"/>
              <a:t> </a:t>
            </a:r>
            <a:r>
              <a:rPr lang="de-DE" dirty="0" err="1"/>
              <a:t>from</a:t>
            </a:r>
            <a:r>
              <a:rPr lang="de-DE" dirty="0"/>
              <a:t> a Class </a:t>
            </a:r>
            <a:r>
              <a:rPr lang="de-DE" dirty="0" err="1"/>
              <a:t>column</a:t>
            </a:r>
            <a:endParaRPr lang="de-DE" dirty="0"/>
          </a:p>
          <a:p>
            <a:r>
              <a:rPr lang="de-DE" dirty="0" err="1"/>
              <a:t>Standardaize</a:t>
            </a:r>
            <a:r>
              <a:rPr lang="de-DE" dirty="0"/>
              <a:t> and </a:t>
            </a:r>
            <a:r>
              <a:rPr lang="de-DE" dirty="0" err="1"/>
              <a:t>transform</a:t>
            </a:r>
            <a:r>
              <a:rPr lang="de-DE" dirty="0"/>
              <a:t> </a:t>
            </a:r>
            <a:r>
              <a:rPr lang="de-DE" dirty="0" err="1"/>
              <a:t>the</a:t>
            </a:r>
            <a:r>
              <a:rPr lang="de-DE" dirty="0"/>
              <a:t> </a:t>
            </a:r>
            <a:r>
              <a:rPr lang="de-DE" dirty="0" err="1"/>
              <a:t>data</a:t>
            </a:r>
            <a:endParaRPr lang="de-DE" dirty="0"/>
          </a:p>
          <a:p>
            <a:r>
              <a:rPr lang="de-DE" dirty="0"/>
              <a:t>Split </a:t>
            </a:r>
            <a:r>
              <a:rPr lang="de-DE" dirty="0" err="1"/>
              <a:t>the</a:t>
            </a:r>
            <a:r>
              <a:rPr lang="de-DE" dirty="0"/>
              <a:t> </a:t>
            </a:r>
            <a:r>
              <a:rPr lang="de-DE" dirty="0" err="1"/>
              <a:t>set</a:t>
            </a:r>
            <a:r>
              <a:rPr lang="de-DE" dirty="0"/>
              <a:t> </a:t>
            </a:r>
            <a:r>
              <a:rPr lang="de-DE" dirty="0" err="1"/>
              <a:t>into</a:t>
            </a:r>
            <a:r>
              <a:rPr lang="de-DE" dirty="0"/>
              <a:t> </a:t>
            </a:r>
            <a:r>
              <a:rPr lang="de-DE" dirty="0" err="1"/>
              <a:t>training</a:t>
            </a:r>
            <a:r>
              <a:rPr lang="de-DE" dirty="0"/>
              <a:t> and </a:t>
            </a:r>
            <a:r>
              <a:rPr lang="de-DE" dirty="0" err="1"/>
              <a:t>test</a:t>
            </a:r>
            <a:r>
              <a:rPr lang="de-DE" dirty="0"/>
              <a:t> </a:t>
            </a:r>
            <a:r>
              <a:rPr lang="de-DE" dirty="0" err="1"/>
              <a:t>data</a:t>
            </a:r>
            <a:endParaRPr lang="de-DE" dirty="0"/>
          </a:p>
          <a:p>
            <a:r>
              <a:rPr lang="de-DE" dirty="0"/>
              <a:t>Create a </a:t>
            </a:r>
            <a:r>
              <a:rPr lang="de-DE" dirty="0" err="1"/>
              <a:t>GridSearchCV</a:t>
            </a:r>
            <a:r>
              <a:rPr lang="de-DE" dirty="0"/>
              <a:t> </a:t>
            </a:r>
            <a:r>
              <a:rPr lang="de-DE" dirty="0" err="1"/>
              <a:t>object</a:t>
            </a:r>
            <a:r>
              <a:rPr lang="de-DE" dirty="0"/>
              <a:t> </a:t>
            </a:r>
            <a:r>
              <a:rPr lang="de-DE" dirty="0" err="1"/>
              <a:t>with</a:t>
            </a:r>
            <a:r>
              <a:rPr lang="de-DE" dirty="0"/>
              <a:t> </a:t>
            </a:r>
            <a:r>
              <a:rPr lang="de-DE" dirty="0" err="1"/>
              <a:t>parameter</a:t>
            </a:r>
            <a:r>
              <a:rPr lang="de-DE" dirty="0"/>
              <a:t> cv=10</a:t>
            </a:r>
          </a:p>
          <a:p>
            <a:r>
              <a:rPr lang="de-DE" dirty="0" err="1"/>
              <a:t>Using</a:t>
            </a:r>
            <a:r>
              <a:rPr lang="de-DE" dirty="0"/>
              <a:t> </a:t>
            </a:r>
            <a:r>
              <a:rPr lang="de-DE" dirty="0" err="1"/>
              <a:t>GridSeachCV</a:t>
            </a:r>
            <a:r>
              <a:rPr lang="de-DE" dirty="0"/>
              <a:t> on different </a:t>
            </a:r>
            <a:r>
              <a:rPr lang="de-DE" dirty="0" err="1"/>
              <a:t>algorithms</a:t>
            </a:r>
            <a:r>
              <a:rPr lang="de-DE" dirty="0"/>
              <a:t>: </a:t>
            </a:r>
            <a:r>
              <a:rPr lang="de-DE" dirty="0" err="1"/>
              <a:t>Logistic</a:t>
            </a:r>
            <a:r>
              <a:rPr lang="de-DE" dirty="0"/>
              <a:t> Regression, Support Vector </a:t>
            </a:r>
            <a:r>
              <a:rPr lang="de-DE" dirty="0" err="1"/>
              <a:t>Machine</a:t>
            </a:r>
            <a:r>
              <a:rPr lang="de-DE" dirty="0"/>
              <a:t>, </a:t>
            </a:r>
            <a:r>
              <a:rPr lang="de-DE" dirty="0" err="1"/>
              <a:t>Decision</a:t>
            </a:r>
            <a:r>
              <a:rPr lang="de-DE" dirty="0"/>
              <a:t> </a:t>
            </a:r>
            <a:r>
              <a:rPr lang="de-DE" dirty="0" err="1"/>
              <a:t>Tree</a:t>
            </a:r>
            <a:r>
              <a:rPr lang="de-DE" dirty="0"/>
              <a:t> and K-</a:t>
            </a:r>
            <a:r>
              <a:rPr lang="de-DE" dirty="0" err="1"/>
              <a:t>Nearest</a:t>
            </a:r>
            <a:r>
              <a:rPr lang="de-DE" dirty="0"/>
              <a:t> </a:t>
            </a:r>
            <a:r>
              <a:rPr lang="de-DE" dirty="0" err="1"/>
              <a:t>Neighbor</a:t>
            </a:r>
            <a:endParaRPr lang="de-DE" dirty="0"/>
          </a:p>
          <a:p>
            <a:r>
              <a:rPr lang="de-DE" dirty="0" err="1"/>
              <a:t>Calculate</a:t>
            </a:r>
            <a:r>
              <a:rPr lang="de-DE" dirty="0"/>
              <a:t> </a:t>
            </a:r>
            <a:r>
              <a:rPr lang="de-DE" dirty="0" err="1"/>
              <a:t>accuracy</a:t>
            </a:r>
            <a:r>
              <a:rPr lang="de-DE" dirty="0"/>
              <a:t> </a:t>
            </a:r>
            <a:r>
              <a:rPr lang="de-DE" dirty="0" err="1"/>
              <a:t>of</a:t>
            </a:r>
            <a:r>
              <a:rPr lang="de-DE" dirty="0"/>
              <a:t> </a:t>
            </a:r>
            <a:r>
              <a:rPr lang="de-DE" dirty="0" err="1"/>
              <a:t>the</a:t>
            </a:r>
            <a:r>
              <a:rPr lang="de-DE" dirty="0"/>
              <a:t> </a:t>
            </a:r>
            <a:r>
              <a:rPr lang="de-DE" dirty="0" err="1"/>
              <a:t>test</a:t>
            </a:r>
            <a:r>
              <a:rPr lang="de-DE" dirty="0"/>
              <a:t> </a:t>
            </a:r>
            <a:r>
              <a:rPr lang="de-DE" dirty="0" err="1"/>
              <a:t>data</a:t>
            </a:r>
            <a:r>
              <a:rPr lang="de-DE" dirty="0"/>
              <a:t> </a:t>
            </a:r>
            <a:r>
              <a:rPr lang="de-DE" dirty="0" err="1"/>
              <a:t>using</a:t>
            </a:r>
            <a:r>
              <a:rPr lang="de-DE" dirty="0"/>
              <a:t> </a:t>
            </a:r>
            <a:r>
              <a:rPr lang="de-DE" dirty="0" err="1"/>
              <a:t>the</a:t>
            </a:r>
            <a:r>
              <a:rPr lang="de-DE" dirty="0"/>
              <a:t> score() </a:t>
            </a:r>
            <a:r>
              <a:rPr lang="de-DE" dirty="0" err="1"/>
              <a:t>method</a:t>
            </a:r>
            <a:r>
              <a:rPr lang="de-DE" dirty="0"/>
              <a:t> and </a:t>
            </a:r>
            <a:r>
              <a:rPr lang="de-DE" dirty="0" err="1"/>
              <a:t>access</a:t>
            </a:r>
            <a:r>
              <a:rPr lang="de-DE" dirty="0"/>
              <a:t> </a:t>
            </a:r>
            <a:r>
              <a:rPr lang="de-DE" dirty="0" err="1"/>
              <a:t>the</a:t>
            </a:r>
            <a:r>
              <a:rPr lang="de-DE" dirty="0"/>
              <a:t> </a:t>
            </a:r>
            <a:r>
              <a:rPr lang="de-DE" dirty="0" err="1"/>
              <a:t>confusion</a:t>
            </a:r>
            <a:r>
              <a:rPr lang="de-DE" dirty="0"/>
              <a:t> </a:t>
            </a:r>
            <a:r>
              <a:rPr lang="de-DE" dirty="0" err="1"/>
              <a:t>matrix</a:t>
            </a:r>
            <a:r>
              <a:rPr lang="de-DE" dirty="0"/>
              <a:t> </a:t>
            </a:r>
            <a:r>
              <a:rPr lang="de-DE" dirty="0" err="1"/>
              <a:t>for</a:t>
            </a:r>
            <a:r>
              <a:rPr lang="de-DE" dirty="0"/>
              <a:t> all </a:t>
            </a:r>
            <a:r>
              <a:rPr lang="de-DE" dirty="0" err="1"/>
              <a:t>models</a:t>
            </a:r>
            <a:endParaRPr lang="de-DE" dirty="0"/>
          </a:p>
          <a:p>
            <a:r>
              <a:rPr lang="de-DE" dirty="0" err="1"/>
              <a:t>Identify</a:t>
            </a:r>
            <a:r>
              <a:rPr lang="de-DE" dirty="0"/>
              <a:t> </a:t>
            </a:r>
            <a:r>
              <a:rPr lang="de-DE" dirty="0" err="1"/>
              <a:t>the</a:t>
            </a:r>
            <a:r>
              <a:rPr lang="de-DE" dirty="0"/>
              <a:t> </a:t>
            </a:r>
            <a:r>
              <a:rPr lang="de-DE" dirty="0" err="1"/>
              <a:t>best</a:t>
            </a:r>
            <a:r>
              <a:rPr lang="de-DE" dirty="0"/>
              <a:t> </a:t>
            </a:r>
            <a:r>
              <a:rPr lang="de-DE" dirty="0" err="1"/>
              <a:t>model</a:t>
            </a:r>
            <a:endParaRPr lang="de-DE" dirty="0"/>
          </a:p>
          <a:p>
            <a:r>
              <a:rPr lang="de-DE" dirty="0"/>
              <a:t>Data </a:t>
            </a:r>
            <a:r>
              <a:rPr lang="de-DE" dirty="0" err="1"/>
              <a:t>set</a:t>
            </a:r>
            <a:r>
              <a:rPr lang="de-DE" dirty="0"/>
              <a:t>: „https://github.com/Gonzinho09/</a:t>
            </a:r>
            <a:r>
              <a:rPr lang="de-DE" dirty="0" err="1"/>
              <a:t>coursera</a:t>
            </a:r>
            <a:r>
              <a:rPr lang="de-DE" dirty="0"/>
              <a:t>/</a:t>
            </a:r>
            <a:r>
              <a:rPr lang="de-DE" dirty="0" err="1"/>
              <a:t>blob</a:t>
            </a:r>
            <a:r>
              <a:rPr lang="de-DE" dirty="0"/>
              <a:t>/</a:t>
            </a:r>
            <a:r>
              <a:rPr lang="de-DE" dirty="0" err="1"/>
              <a:t>main</a:t>
            </a:r>
            <a:r>
              <a:rPr lang="de-DE" dirty="0"/>
              <a:t>/Predictive%20Analytics.ipynb“</a:t>
            </a:r>
          </a:p>
        </p:txBody>
      </p:sp>
    </p:spTree>
    <p:extLst>
      <p:ext uri="{BB962C8B-B14F-4D97-AF65-F5344CB8AC3E}">
        <p14:creationId xmlns:p14="http://schemas.microsoft.com/office/powerpoint/2010/main" val="724286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3563A5-E1BD-C222-9861-E20C10109E35}"/>
              </a:ext>
            </a:extLst>
          </p:cNvPr>
          <p:cNvSpPr>
            <a:spLocks noGrp="1"/>
          </p:cNvSpPr>
          <p:nvPr>
            <p:ph type="title"/>
          </p:nvPr>
        </p:nvSpPr>
        <p:spPr/>
        <p:txBody>
          <a:bodyPr/>
          <a:lstStyle/>
          <a:p>
            <a:r>
              <a:rPr lang="de-DE" dirty="0" err="1"/>
              <a:t>Results</a:t>
            </a:r>
            <a:endParaRPr lang="de-DE" dirty="0"/>
          </a:p>
        </p:txBody>
      </p:sp>
      <p:sp>
        <p:nvSpPr>
          <p:cNvPr id="3" name="Inhaltsplatzhalter 2">
            <a:extLst>
              <a:ext uri="{FF2B5EF4-FFF2-40B4-BE49-F238E27FC236}">
                <a16:creationId xmlns:a16="http://schemas.microsoft.com/office/drawing/2014/main" id="{F0E396BC-5650-D2F4-59C7-7F849557004A}"/>
              </a:ext>
            </a:extLst>
          </p:cNvPr>
          <p:cNvSpPr>
            <a:spLocks noGrp="1"/>
          </p:cNvSpPr>
          <p:nvPr>
            <p:ph idx="1"/>
          </p:nvPr>
        </p:nvSpPr>
        <p:spPr/>
        <p:txBody>
          <a:bodyPr/>
          <a:lstStyle/>
          <a:p>
            <a:r>
              <a:rPr lang="de-DE" dirty="0" err="1"/>
              <a:t>Exploratory</a:t>
            </a:r>
            <a:r>
              <a:rPr lang="de-DE" dirty="0"/>
              <a:t> </a:t>
            </a:r>
            <a:r>
              <a:rPr lang="de-DE" dirty="0" err="1"/>
              <a:t>data</a:t>
            </a:r>
            <a:r>
              <a:rPr lang="de-DE" dirty="0"/>
              <a:t> </a:t>
            </a:r>
            <a:r>
              <a:rPr lang="de-DE" dirty="0" err="1"/>
              <a:t>analysis</a:t>
            </a:r>
            <a:endParaRPr lang="de-DE" dirty="0"/>
          </a:p>
          <a:p>
            <a:r>
              <a:rPr lang="de-DE" dirty="0"/>
              <a:t>Visual Analytics</a:t>
            </a:r>
          </a:p>
          <a:p>
            <a:r>
              <a:rPr lang="de-DE" dirty="0" err="1"/>
              <a:t>Predictive</a:t>
            </a:r>
            <a:r>
              <a:rPr lang="de-DE" dirty="0"/>
              <a:t> Analytics</a:t>
            </a:r>
          </a:p>
        </p:txBody>
      </p:sp>
    </p:spTree>
    <p:extLst>
      <p:ext uri="{BB962C8B-B14F-4D97-AF65-F5344CB8AC3E}">
        <p14:creationId xmlns:p14="http://schemas.microsoft.com/office/powerpoint/2010/main" val="2983806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F3FE23E-426F-8973-6FAE-54BBE563AE46}"/>
              </a:ext>
            </a:extLst>
          </p:cNvPr>
          <p:cNvSpPr>
            <a:spLocks noGrp="1"/>
          </p:cNvSpPr>
          <p:nvPr>
            <p:ph type="title"/>
          </p:nvPr>
        </p:nvSpPr>
        <p:spPr/>
        <p:txBody>
          <a:bodyPr/>
          <a:lstStyle/>
          <a:p>
            <a:r>
              <a:rPr lang="de-DE" dirty="0" err="1"/>
              <a:t>Exploratory</a:t>
            </a:r>
            <a:r>
              <a:rPr lang="de-DE" dirty="0"/>
              <a:t> </a:t>
            </a:r>
            <a:r>
              <a:rPr lang="de-DE" dirty="0" err="1"/>
              <a:t>data</a:t>
            </a:r>
            <a:r>
              <a:rPr lang="de-DE" dirty="0"/>
              <a:t> </a:t>
            </a:r>
            <a:r>
              <a:rPr lang="de-DE" dirty="0" err="1"/>
              <a:t>analysis</a:t>
            </a:r>
            <a:br>
              <a:rPr lang="de-DE" dirty="0"/>
            </a:br>
            <a:endParaRPr lang="de-DE" dirty="0"/>
          </a:p>
        </p:txBody>
      </p:sp>
    </p:spTree>
    <p:extLst>
      <p:ext uri="{BB962C8B-B14F-4D97-AF65-F5344CB8AC3E}">
        <p14:creationId xmlns:p14="http://schemas.microsoft.com/office/powerpoint/2010/main" val="10737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85E0DFD-A188-93D4-7F04-409E795F3E89}"/>
              </a:ext>
            </a:extLst>
          </p:cNvPr>
          <p:cNvSpPr>
            <a:spLocks noGrp="1"/>
          </p:cNvSpPr>
          <p:nvPr>
            <p:ph type="title"/>
          </p:nvPr>
        </p:nvSpPr>
        <p:spPr/>
        <p:txBody>
          <a:bodyPr/>
          <a:lstStyle/>
          <a:p>
            <a:r>
              <a:rPr lang="de-DE" sz="3200" dirty="0"/>
              <a:t>Flight </a:t>
            </a:r>
            <a:r>
              <a:rPr lang="de-DE" sz="3200" dirty="0" err="1"/>
              <a:t>Number</a:t>
            </a:r>
            <a:r>
              <a:rPr lang="de-DE" sz="3200" dirty="0"/>
              <a:t> </a:t>
            </a:r>
            <a:r>
              <a:rPr lang="de-DE" sz="3200" dirty="0" err="1"/>
              <a:t>vs.Launch</a:t>
            </a:r>
            <a:r>
              <a:rPr lang="de-DE" sz="3200" dirty="0"/>
              <a:t> Site</a:t>
            </a:r>
            <a:endParaRPr lang="de-DE" dirty="0"/>
          </a:p>
        </p:txBody>
      </p:sp>
      <p:sp>
        <p:nvSpPr>
          <p:cNvPr id="8" name="Inhaltsplatzhalter 7">
            <a:extLst>
              <a:ext uri="{FF2B5EF4-FFF2-40B4-BE49-F238E27FC236}">
                <a16:creationId xmlns:a16="http://schemas.microsoft.com/office/drawing/2014/main" id="{98D31138-299D-B8F5-DDC6-970D9B3E64AE}"/>
              </a:ext>
            </a:extLst>
          </p:cNvPr>
          <p:cNvSpPr>
            <a:spLocks noGrp="1"/>
          </p:cNvSpPr>
          <p:nvPr>
            <p:ph sz="half" idx="1"/>
          </p:nvPr>
        </p:nvSpPr>
        <p:spPr>
          <a:xfrm>
            <a:off x="2609873" y="1743149"/>
            <a:ext cx="7779597" cy="1605484"/>
          </a:xfrm>
        </p:spPr>
        <p:txBody>
          <a:bodyPr>
            <a:normAutofit fontScale="92500"/>
          </a:bodyPr>
          <a:lstStyle/>
          <a:p>
            <a:r>
              <a:rPr lang="de-DE" sz="2000" dirty="0" err="1"/>
              <a:t>Earlier</a:t>
            </a:r>
            <a:r>
              <a:rPr lang="de-DE" sz="2000" dirty="0"/>
              <a:t> </a:t>
            </a:r>
            <a:r>
              <a:rPr lang="de-DE" sz="2000" dirty="0" err="1"/>
              <a:t>flights</a:t>
            </a:r>
            <a:r>
              <a:rPr lang="de-DE" sz="2000" dirty="0"/>
              <a:t> </a:t>
            </a:r>
            <a:r>
              <a:rPr lang="de-DE" sz="2000" dirty="0" err="1"/>
              <a:t>have</a:t>
            </a:r>
            <a:r>
              <a:rPr lang="de-DE" sz="2000" dirty="0"/>
              <a:t> </a:t>
            </a:r>
            <a:r>
              <a:rPr lang="de-DE" sz="2000" dirty="0" err="1"/>
              <a:t>lower</a:t>
            </a:r>
            <a:r>
              <a:rPr lang="de-DE" sz="2000" dirty="0"/>
              <a:t> </a:t>
            </a:r>
            <a:r>
              <a:rPr lang="de-DE" sz="2000" dirty="0" err="1"/>
              <a:t>success</a:t>
            </a:r>
            <a:r>
              <a:rPr lang="de-DE" sz="2000" dirty="0"/>
              <a:t> rate (</a:t>
            </a:r>
            <a:r>
              <a:rPr lang="de-DE" sz="2000" dirty="0" err="1"/>
              <a:t>blue</a:t>
            </a:r>
            <a:r>
              <a:rPr lang="de-DE" sz="2000" dirty="0"/>
              <a:t> </a:t>
            </a:r>
            <a:r>
              <a:rPr lang="de-DE" sz="2000" dirty="0" err="1"/>
              <a:t>shows</a:t>
            </a:r>
            <a:r>
              <a:rPr lang="de-DE" sz="2000" dirty="0"/>
              <a:t> </a:t>
            </a:r>
            <a:r>
              <a:rPr lang="de-DE" sz="2000" dirty="0" err="1"/>
              <a:t>failed</a:t>
            </a:r>
            <a:r>
              <a:rPr lang="de-DE" sz="2000" dirty="0"/>
              <a:t> </a:t>
            </a:r>
            <a:r>
              <a:rPr lang="de-DE" sz="2000" dirty="0" err="1"/>
              <a:t>launches</a:t>
            </a:r>
            <a:r>
              <a:rPr lang="de-DE" sz="2000" dirty="0"/>
              <a:t>)</a:t>
            </a:r>
          </a:p>
          <a:p>
            <a:r>
              <a:rPr lang="de-DE" sz="2000" dirty="0" err="1"/>
              <a:t>Later</a:t>
            </a:r>
            <a:r>
              <a:rPr lang="de-DE" sz="2000" dirty="0"/>
              <a:t>  </a:t>
            </a:r>
            <a:r>
              <a:rPr lang="de-DE" sz="2000" dirty="0" err="1"/>
              <a:t>flights</a:t>
            </a:r>
            <a:r>
              <a:rPr lang="de-DE" sz="2000" dirty="0"/>
              <a:t> </a:t>
            </a:r>
            <a:r>
              <a:rPr lang="de-DE" sz="2000" dirty="0" err="1"/>
              <a:t>have</a:t>
            </a:r>
            <a:r>
              <a:rPr lang="de-DE" sz="2000" dirty="0"/>
              <a:t> </a:t>
            </a:r>
            <a:r>
              <a:rPr lang="de-DE" sz="2000" dirty="0" err="1"/>
              <a:t>higher</a:t>
            </a:r>
            <a:r>
              <a:rPr lang="de-DE" sz="2000" dirty="0"/>
              <a:t> </a:t>
            </a:r>
            <a:r>
              <a:rPr lang="de-DE" sz="2000" dirty="0" err="1"/>
              <a:t>success</a:t>
            </a:r>
            <a:r>
              <a:rPr lang="de-DE" sz="2000" dirty="0"/>
              <a:t> rate ( orange </a:t>
            </a:r>
            <a:r>
              <a:rPr lang="de-DE" sz="2000" dirty="0" err="1"/>
              <a:t>shows</a:t>
            </a:r>
            <a:r>
              <a:rPr lang="de-DE" sz="2000" dirty="0"/>
              <a:t> </a:t>
            </a:r>
            <a:r>
              <a:rPr lang="de-DE" sz="2000" dirty="0" err="1"/>
              <a:t>successed</a:t>
            </a:r>
            <a:r>
              <a:rPr lang="de-DE" sz="2000" dirty="0"/>
              <a:t> </a:t>
            </a:r>
            <a:r>
              <a:rPr lang="de-DE" sz="2000" dirty="0" err="1"/>
              <a:t>lauches</a:t>
            </a:r>
            <a:r>
              <a:rPr lang="de-DE" sz="2000" dirty="0"/>
              <a:t>)</a:t>
            </a:r>
          </a:p>
          <a:p>
            <a:endParaRPr lang="de-DE" dirty="0"/>
          </a:p>
        </p:txBody>
      </p:sp>
      <p:pic>
        <p:nvPicPr>
          <p:cNvPr id="10" name="Inhaltsplatzhalter 9">
            <a:extLst>
              <a:ext uri="{FF2B5EF4-FFF2-40B4-BE49-F238E27FC236}">
                <a16:creationId xmlns:a16="http://schemas.microsoft.com/office/drawing/2014/main" id="{30D67429-576F-904A-2B98-60DD3A488C6F}"/>
              </a:ext>
            </a:extLst>
          </p:cNvPr>
          <p:cNvPicPr>
            <a:picLocks noGrp="1" noChangeAspect="1"/>
          </p:cNvPicPr>
          <p:nvPr>
            <p:ph sz="half" idx="2"/>
          </p:nvPr>
        </p:nvPicPr>
        <p:blipFill>
          <a:blip r:embed="rId2"/>
          <a:stretch>
            <a:fillRect/>
          </a:stretch>
        </p:blipFill>
        <p:spPr>
          <a:xfrm>
            <a:off x="2609873" y="3209731"/>
            <a:ext cx="7877735" cy="2950736"/>
          </a:xfrm>
          <a:prstGeom prst="rect">
            <a:avLst/>
          </a:prstGeom>
        </p:spPr>
      </p:pic>
    </p:spTree>
    <p:extLst>
      <p:ext uri="{BB962C8B-B14F-4D97-AF65-F5344CB8AC3E}">
        <p14:creationId xmlns:p14="http://schemas.microsoft.com/office/powerpoint/2010/main" val="24496203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967D20F-581F-CD48-FC3D-40AE2453145C}"/>
              </a:ext>
            </a:extLst>
          </p:cNvPr>
          <p:cNvSpPr>
            <a:spLocks noGrp="1"/>
          </p:cNvSpPr>
          <p:nvPr>
            <p:ph type="title"/>
          </p:nvPr>
        </p:nvSpPr>
        <p:spPr/>
        <p:txBody>
          <a:bodyPr/>
          <a:lstStyle/>
          <a:p>
            <a:r>
              <a:rPr lang="de-DE" dirty="0"/>
              <a:t>Payload vs. Launch Site</a:t>
            </a:r>
          </a:p>
        </p:txBody>
      </p:sp>
      <p:pic>
        <p:nvPicPr>
          <p:cNvPr id="5" name="Inhaltsplatzhalter 4">
            <a:extLst>
              <a:ext uri="{FF2B5EF4-FFF2-40B4-BE49-F238E27FC236}">
                <a16:creationId xmlns:a16="http://schemas.microsoft.com/office/drawing/2014/main" id="{2ABE525E-72EC-29DF-7435-5C950118C4A9}"/>
              </a:ext>
            </a:extLst>
          </p:cNvPr>
          <p:cNvPicPr>
            <a:picLocks noGrp="1" noChangeAspect="1"/>
          </p:cNvPicPr>
          <p:nvPr>
            <p:ph sz="half" idx="1"/>
          </p:nvPr>
        </p:nvPicPr>
        <p:blipFill>
          <a:blip r:embed="rId2"/>
          <a:stretch>
            <a:fillRect/>
          </a:stretch>
        </p:blipFill>
        <p:spPr>
          <a:xfrm>
            <a:off x="2609873" y="3153166"/>
            <a:ext cx="7577137" cy="3104759"/>
          </a:xfrm>
        </p:spPr>
      </p:pic>
      <p:sp>
        <p:nvSpPr>
          <p:cNvPr id="10" name="Inhaltsplatzhalter 9">
            <a:extLst>
              <a:ext uri="{FF2B5EF4-FFF2-40B4-BE49-F238E27FC236}">
                <a16:creationId xmlns:a16="http://schemas.microsoft.com/office/drawing/2014/main" id="{52397179-2D9F-EC58-D52E-A38E9D556EFF}"/>
              </a:ext>
            </a:extLst>
          </p:cNvPr>
          <p:cNvSpPr>
            <a:spLocks noGrp="1"/>
          </p:cNvSpPr>
          <p:nvPr>
            <p:ph sz="half" idx="2"/>
          </p:nvPr>
        </p:nvSpPr>
        <p:spPr>
          <a:xfrm>
            <a:off x="2691142" y="1804464"/>
            <a:ext cx="7491081" cy="1081705"/>
          </a:xfrm>
        </p:spPr>
        <p:txBody>
          <a:bodyPr>
            <a:noAutofit/>
          </a:bodyPr>
          <a:lstStyle/>
          <a:p>
            <a:r>
              <a:rPr lang="de-DE" sz="1200" dirty="0" err="1"/>
              <a:t>Success</a:t>
            </a:r>
            <a:r>
              <a:rPr lang="de-DE" sz="1200" dirty="0"/>
              <a:t> rate </a:t>
            </a:r>
            <a:r>
              <a:rPr lang="de-DE" sz="1200" dirty="0" err="1"/>
              <a:t>is</a:t>
            </a:r>
            <a:r>
              <a:rPr lang="de-DE" sz="1200" dirty="0"/>
              <a:t> </a:t>
            </a:r>
            <a:r>
              <a:rPr lang="de-DE" sz="1200" dirty="0" err="1"/>
              <a:t>higher</a:t>
            </a:r>
            <a:r>
              <a:rPr lang="de-DE" sz="1200" dirty="0"/>
              <a:t> </a:t>
            </a:r>
            <a:r>
              <a:rPr lang="de-DE" sz="1200" dirty="0" err="1"/>
              <a:t>with</a:t>
            </a:r>
            <a:r>
              <a:rPr lang="de-DE" sz="1200" dirty="0"/>
              <a:t> a </a:t>
            </a:r>
            <a:r>
              <a:rPr lang="de-DE" sz="1200" dirty="0" err="1"/>
              <a:t>bigger</a:t>
            </a:r>
            <a:r>
              <a:rPr lang="de-DE" sz="1200" dirty="0"/>
              <a:t> </a:t>
            </a:r>
            <a:r>
              <a:rPr lang="de-DE" sz="1200" dirty="0" err="1"/>
              <a:t>payload</a:t>
            </a:r>
            <a:r>
              <a:rPr lang="de-DE" sz="1200" dirty="0"/>
              <a:t> </a:t>
            </a:r>
            <a:r>
              <a:rPr lang="de-DE" sz="1200" dirty="0" err="1"/>
              <a:t>mass</a:t>
            </a:r>
            <a:r>
              <a:rPr lang="de-DE" sz="1200" dirty="0"/>
              <a:t> (kg)</a:t>
            </a:r>
          </a:p>
          <a:p>
            <a:r>
              <a:rPr lang="de-DE" sz="1200" dirty="0"/>
              <a:t>Most </a:t>
            </a:r>
            <a:r>
              <a:rPr lang="de-DE" sz="1200" dirty="0" err="1"/>
              <a:t>of</a:t>
            </a:r>
            <a:r>
              <a:rPr lang="de-DE" sz="1200" dirty="0"/>
              <a:t> </a:t>
            </a:r>
            <a:r>
              <a:rPr lang="de-DE" sz="1200" dirty="0" err="1"/>
              <a:t>the</a:t>
            </a:r>
            <a:r>
              <a:rPr lang="de-DE" sz="1200" dirty="0"/>
              <a:t> </a:t>
            </a:r>
            <a:r>
              <a:rPr lang="de-DE" sz="1200" dirty="0" err="1"/>
              <a:t>launches</a:t>
            </a:r>
            <a:r>
              <a:rPr lang="de-DE" sz="1200" dirty="0"/>
              <a:t> </a:t>
            </a:r>
            <a:r>
              <a:rPr lang="de-DE" sz="1200" dirty="0" err="1"/>
              <a:t>with</a:t>
            </a:r>
            <a:r>
              <a:rPr lang="de-DE" sz="1200" dirty="0"/>
              <a:t> </a:t>
            </a:r>
            <a:r>
              <a:rPr lang="de-DE" sz="1200" dirty="0" err="1"/>
              <a:t>payload</a:t>
            </a:r>
            <a:r>
              <a:rPr lang="de-DE" sz="1200" dirty="0"/>
              <a:t> </a:t>
            </a:r>
            <a:r>
              <a:rPr lang="de-DE" sz="1200" dirty="0" err="1"/>
              <a:t>mass</a:t>
            </a:r>
            <a:r>
              <a:rPr lang="de-DE" sz="1200" dirty="0"/>
              <a:t> </a:t>
            </a:r>
            <a:r>
              <a:rPr lang="de-DE" sz="1200" dirty="0" err="1"/>
              <a:t>greater</a:t>
            </a:r>
            <a:r>
              <a:rPr lang="de-DE" sz="1200" dirty="0"/>
              <a:t> </a:t>
            </a:r>
            <a:r>
              <a:rPr lang="de-DE" sz="1200" dirty="0" err="1"/>
              <a:t>than</a:t>
            </a:r>
            <a:r>
              <a:rPr lang="de-DE" sz="1200" dirty="0"/>
              <a:t> 7000km </a:t>
            </a:r>
            <a:r>
              <a:rPr lang="de-DE" sz="1200" dirty="0" err="1"/>
              <a:t>are</a:t>
            </a:r>
            <a:r>
              <a:rPr lang="de-DE" sz="1200" dirty="0"/>
              <a:t> </a:t>
            </a:r>
            <a:r>
              <a:rPr lang="de-DE" sz="1200" dirty="0" err="1"/>
              <a:t>successful</a:t>
            </a:r>
            <a:endParaRPr lang="de-DE" sz="1200" dirty="0"/>
          </a:p>
          <a:p>
            <a:r>
              <a:rPr lang="de-DE" sz="1200" dirty="0"/>
              <a:t>Launch Site KS LC 39A </a:t>
            </a:r>
            <a:r>
              <a:rPr lang="de-DE" sz="1200" dirty="0" err="1"/>
              <a:t>has</a:t>
            </a:r>
            <a:r>
              <a:rPr lang="de-DE" sz="1200" dirty="0"/>
              <a:t> 100% </a:t>
            </a:r>
            <a:r>
              <a:rPr lang="de-DE" sz="1200" dirty="0" err="1"/>
              <a:t>success</a:t>
            </a:r>
            <a:r>
              <a:rPr lang="de-DE" sz="1200" dirty="0"/>
              <a:t> rate </a:t>
            </a:r>
            <a:r>
              <a:rPr lang="de-DE" sz="1200" dirty="0" err="1"/>
              <a:t>with</a:t>
            </a:r>
            <a:r>
              <a:rPr lang="de-DE" sz="1200" dirty="0"/>
              <a:t> Payload </a:t>
            </a:r>
            <a:r>
              <a:rPr lang="de-DE" sz="1200" dirty="0" err="1"/>
              <a:t>Mass</a:t>
            </a:r>
            <a:r>
              <a:rPr lang="de-DE" sz="1200" dirty="0"/>
              <a:t> </a:t>
            </a:r>
            <a:r>
              <a:rPr lang="de-DE" sz="1200" dirty="0" err="1"/>
              <a:t>less</a:t>
            </a:r>
            <a:r>
              <a:rPr lang="de-DE" sz="1200" dirty="0"/>
              <a:t> </a:t>
            </a:r>
            <a:r>
              <a:rPr lang="de-DE" sz="1200" dirty="0" err="1"/>
              <a:t>than</a:t>
            </a:r>
            <a:r>
              <a:rPr lang="de-DE" sz="1200" dirty="0"/>
              <a:t> 5500kg</a:t>
            </a:r>
          </a:p>
        </p:txBody>
      </p:sp>
    </p:spTree>
    <p:extLst>
      <p:ext uri="{BB962C8B-B14F-4D97-AF65-F5344CB8AC3E}">
        <p14:creationId xmlns:p14="http://schemas.microsoft.com/office/powerpoint/2010/main" val="32744204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C92572B-E283-6568-0FA3-5683F0E2629E}"/>
              </a:ext>
            </a:extLst>
          </p:cNvPr>
          <p:cNvSpPr>
            <a:spLocks noGrp="1"/>
          </p:cNvSpPr>
          <p:nvPr>
            <p:ph type="title"/>
          </p:nvPr>
        </p:nvSpPr>
        <p:spPr/>
        <p:txBody>
          <a:bodyPr/>
          <a:lstStyle/>
          <a:p>
            <a:r>
              <a:rPr lang="de-DE" dirty="0" err="1"/>
              <a:t>Success</a:t>
            </a:r>
            <a:r>
              <a:rPr lang="de-DE" dirty="0"/>
              <a:t> Rate </a:t>
            </a:r>
            <a:r>
              <a:rPr lang="de-DE" dirty="0" err="1"/>
              <a:t>by</a:t>
            </a:r>
            <a:r>
              <a:rPr lang="de-DE" dirty="0"/>
              <a:t> </a:t>
            </a:r>
            <a:r>
              <a:rPr lang="de-DE" dirty="0" err="1"/>
              <a:t>orbit</a:t>
            </a:r>
            <a:endParaRPr lang="de-DE" dirty="0"/>
          </a:p>
        </p:txBody>
      </p:sp>
      <p:sp>
        <p:nvSpPr>
          <p:cNvPr id="3" name="Inhaltsplatzhalter 2">
            <a:extLst>
              <a:ext uri="{FF2B5EF4-FFF2-40B4-BE49-F238E27FC236}">
                <a16:creationId xmlns:a16="http://schemas.microsoft.com/office/drawing/2014/main" id="{DF6FB572-1CE8-FA33-6271-5A38F248601A}"/>
              </a:ext>
            </a:extLst>
          </p:cNvPr>
          <p:cNvSpPr>
            <a:spLocks noGrp="1"/>
          </p:cNvSpPr>
          <p:nvPr>
            <p:ph sz="half" idx="1"/>
          </p:nvPr>
        </p:nvSpPr>
        <p:spPr>
          <a:xfrm>
            <a:off x="2605374" y="1699691"/>
            <a:ext cx="7776876" cy="853009"/>
          </a:xfrm>
        </p:spPr>
        <p:txBody>
          <a:bodyPr>
            <a:noAutofit/>
          </a:bodyPr>
          <a:lstStyle/>
          <a:p>
            <a:r>
              <a:rPr lang="de-DE" sz="1200" dirty="0"/>
              <a:t>ES-L1, GEO, HEO and SSO </a:t>
            </a:r>
            <a:r>
              <a:rPr lang="de-DE" sz="1200" dirty="0" err="1"/>
              <a:t>have</a:t>
            </a:r>
            <a:r>
              <a:rPr lang="de-DE" sz="1200" dirty="0"/>
              <a:t> 100% </a:t>
            </a:r>
            <a:r>
              <a:rPr lang="de-DE" sz="1200" dirty="0" err="1"/>
              <a:t>success</a:t>
            </a:r>
            <a:r>
              <a:rPr lang="de-DE" sz="1200" dirty="0"/>
              <a:t> rate</a:t>
            </a:r>
          </a:p>
          <a:p>
            <a:r>
              <a:rPr lang="de-DE" sz="1200" dirty="0"/>
              <a:t>GTO, ISS, LEO, MEO, PO </a:t>
            </a:r>
            <a:r>
              <a:rPr lang="de-DE" sz="1200" dirty="0" err="1"/>
              <a:t>have</a:t>
            </a:r>
            <a:r>
              <a:rPr lang="de-DE" sz="1200" dirty="0"/>
              <a:t> 50-80% </a:t>
            </a:r>
            <a:r>
              <a:rPr lang="de-DE" sz="1200" dirty="0" err="1"/>
              <a:t>Success</a:t>
            </a:r>
            <a:r>
              <a:rPr lang="de-DE" sz="1200" dirty="0"/>
              <a:t> rate</a:t>
            </a:r>
          </a:p>
          <a:p>
            <a:r>
              <a:rPr lang="de-DE" sz="1200" dirty="0"/>
              <a:t>SO </a:t>
            </a:r>
            <a:r>
              <a:rPr lang="de-DE" sz="1200" dirty="0" err="1"/>
              <a:t>have</a:t>
            </a:r>
            <a:r>
              <a:rPr lang="de-DE" sz="1200" dirty="0"/>
              <a:t> 0% </a:t>
            </a:r>
            <a:r>
              <a:rPr lang="de-DE" sz="1200" dirty="0" err="1"/>
              <a:t>success</a:t>
            </a:r>
            <a:r>
              <a:rPr lang="de-DE" sz="1200" dirty="0"/>
              <a:t> rate</a:t>
            </a:r>
          </a:p>
        </p:txBody>
      </p:sp>
      <p:pic>
        <p:nvPicPr>
          <p:cNvPr id="10" name="Inhaltsplatzhalter 9">
            <a:extLst>
              <a:ext uri="{FF2B5EF4-FFF2-40B4-BE49-F238E27FC236}">
                <a16:creationId xmlns:a16="http://schemas.microsoft.com/office/drawing/2014/main" id="{A6E64438-67F7-C5D7-DD62-4EDA3FC27557}"/>
              </a:ext>
            </a:extLst>
          </p:cNvPr>
          <p:cNvPicPr>
            <a:picLocks noGrp="1" noChangeAspect="1"/>
          </p:cNvPicPr>
          <p:nvPr>
            <p:ph sz="half" idx="2"/>
          </p:nvPr>
        </p:nvPicPr>
        <p:blipFill>
          <a:blip r:embed="rId2"/>
          <a:stretch>
            <a:fillRect/>
          </a:stretch>
        </p:blipFill>
        <p:spPr>
          <a:xfrm>
            <a:off x="2605373" y="3076575"/>
            <a:ext cx="7776875" cy="3047999"/>
          </a:xfrm>
        </p:spPr>
      </p:pic>
    </p:spTree>
    <p:extLst>
      <p:ext uri="{BB962C8B-B14F-4D97-AF65-F5344CB8AC3E}">
        <p14:creationId xmlns:p14="http://schemas.microsoft.com/office/powerpoint/2010/main" val="28204335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6416869-6E63-4CCE-3784-980D451F3E33}"/>
              </a:ext>
            </a:extLst>
          </p:cNvPr>
          <p:cNvSpPr>
            <a:spLocks noGrp="1"/>
          </p:cNvSpPr>
          <p:nvPr>
            <p:ph type="title"/>
          </p:nvPr>
        </p:nvSpPr>
        <p:spPr/>
        <p:txBody>
          <a:bodyPr/>
          <a:lstStyle/>
          <a:p>
            <a:r>
              <a:rPr lang="de-DE" dirty="0"/>
              <a:t>Flight </a:t>
            </a:r>
            <a:r>
              <a:rPr lang="de-DE" dirty="0" err="1"/>
              <a:t>Number</a:t>
            </a:r>
            <a:r>
              <a:rPr lang="de-DE" dirty="0"/>
              <a:t> vs. Orbit</a:t>
            </a:r>
          </a:p>
        </p:txBody>
      </p:sp>
      <p:sp>
        <p:nvSpPr>
          <p:cNvPr id="3" name="Inhaltsplatzhalter 2">
            <a:extLst>
              <a:ext uri="{FF2B5EF4-FFF2-40B4-BE49-F238E27FC236}">
                <a16:creationId xmlns:a16="http://schemas.microsoft.com/office/drawing/2014/main" id="{A18121B1-11BA-D45D-044D-4D97D359CF4B}"/>
              </a:ext>
            </a:extLst>
          </p:cNvPr>
          <p:cNvSpPr>
            <a:spLocks noGrp="1"/>
          </p:cNvSpPr>
          <p:nvPr>
            <p:ph sz="half" idx="1"/>
          </p:nvPr>
        </p:nvSpPr>
        <p:spPr>
          <a:xfrm>
            <a:off x="2605373" y="2052116"/>
            <a:ext cx="7805451" cy="767284"/>
          </a:xfrm>
        </p:spPr>
        <p:txBody>
          <a:bodyPr>
            <a:normAutofit lnSpcReduction="10000"/>
          </a:bodyPr>
          <a:lstStyle/>
          <a:p>
            <a:r>
              <a:rPr lang="de-DE" dirty="0" err="1"/>
              <a:t>Success</a:t>
            </a:r>
            <a:r>
              <a:rPr lang="de-DE" dirty="0"/>
              <a:t> rate </a:t>
            </a:r>
            <a:r>
              <a:rPr lang="de-DE" dirty="0" err="1"/>
              <a:t>increases</a:t>
            </a:r>
            <a:r>
              <a:rPr lang="de-DE" dirty="0"/>
              <a:t> </a:t>
            </a:r>
            <a:r>
              <a:rPr lang="de-DE" dirty="0" err="1"/>
              <a:t>with</a:t>
            </a:r>
            <a:r>
              <a:rPr lang="de-DE" dirty="0"/>
              <a:t> </a:t>
            </a:r>
            <a:r>
              <a:rPr lang="de-DE" dirty="0" err="1"/>
              <a:t>the</a:t>
            </a:r>
            <a:r>
              <a:rPr lang="de-DE" dirty="0"/>
              <a:t> </a:t>
            </a:r>
            <a:r>
              <a:rPr lang="de-DE" dirty="0" err="1"/>
              <a:t>number</a:t>
            </a:r>
            <a:r>
              <a:rPr lang="de-DE" dirty="0"/>
              <a:t> </a:t>
            </a:r>
            <a:r>
              <a:rPr lang="de-DE" dirty="0" err="1"/>
              <a:t>of</a:t>
            </a:r>
            <a:r>
              <a:rPr lang="de-DE" dirty="0"/>
              <a:t> </a:t>
            </a:r>
            <a:r>
              <a:rPr lang="de-DE" dirty="0" err="1"/>
              <a:t>flights</a:t>
            </a:r>
            <a:r>
              <a:rPr lang="de-DE" dirty="0"/>
              <a:t> </a:t>
            </a:r>
            <a:r>
              <a:rPr lang="de-DE" dirty="0" err="1"/>
              <a:t>except</a:t>
            </a:r>
            <a:r>
              <a:rPr lang="de-DE" dirty="0"/>
              <a:t> LEO </a:t>
            </a:r>
            <a:r>
              <a:rPr lang="de-DE" dirty="0" err="1"/>
              <a:t>orbit</a:t>
            </a:r>
            <a:endParaRPr lang="de-DE" dirty="0"/>
          </a:p>
        </p:txBody>
      </p:sp>
      <p:pic>
        <p:nvPicPr>
          <p:cNvPr id="6" name="Inhaltsplatzhalter 5">
            <a:extLst>
              <a:ext uri="{FF2B5EF4-FFF2-40B4-BE49-F238E27FC236}">
                <a16:creationId xmlns:a16="http://schemas.microsoft.com/office/drawing/2014/main" id="{9A757B04-3976-7A8D-078E-B11B5864BB5A}"/>
              </a:ext>
            </a:extLst>
          </p:cNvPr>
          <p:cNvPicPr>
            <a:picLocks noGrp="1" noChangeAspect="1"/>
          </p:cNvPicPr>
          <p:nvPr>
            <p:ph sz="half" idx="2"/>
          </p:nvPr>
        </p:nvPicPr>
        <p:blipFill>
          <a:blip r:embed="rId2"/>
          <a:stretch>
            <a:fillRect/>
          </a:stretch>
        </p:blipFill>
        <p:spPr>
          <a:xfrm>
            <a:off x="2689640" y="2819400"/>
            <a:ext cx="7721185" cy="3232783"/>
          </a:xfrm>
        </p:spPr>
      </p:pic>
    </p:spTree>
    <p:extLst>
      <p:ext uri="{BB962C8B-B14F-4D97-AF65-F5344CB8AC3E}">
        <p14:creationId xmlns:p14="http://schemas.microsoft.com/office/powerpoint/2010/main" val="4280388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6DFD2F3-851F-782C-A7D2-816DE24DC71C}"/>
              </a:ext>
            </a:extLst>
          </p:cNvPr>
          <p:cNvSpPr>
            <a:spLocks noGrp="1"/>
          </p:cNvSpPr>
          <p:nvPr>
            <p:ph type="title"/>
          </p:nvPr>
        </p:nvSpPr>
        <p:spPr>
          <a:xfrm>
            <a:off x="2611808" y="808056"/>
            <a:ext cx="7958331" cy="1077229"/>
          </a:xfrm>
        </p:spPr>
        <p:txBody>
          <a:bodyPr/>
          <a:lstStyle/>
          <a:p>
            <a:r>
              <a:rPr lang="en-US" dirty="0"/>
              <a:t>Outline</a:t>
            </a:r>
          </a:p>
        </p:txBody>
      </p:sp>
      <p:sp>
        <p:nvSpPr>
          <p:cNvPr id="10" name="Content Placeholder 2">
            <a:extLst>
              <a:ext uri="{FF2B5EF4-FFF2-40B4-BE49-F238E27FC236}">
                <a16:creationId xmlns:a16="http://schemas.microsoft.com/office/drawing/2014/main" id="{8250074D-761B-B8FA-5994-A01CCF18A9C5}"/>
              </a:ext>
            </a:extLst>
          </p:cNvPr>
          <p:cNvSpPr>
            <a:spLocks noGrp="1"/>
          </p:cNvSpPr>
          <p:nvPr>
            <p:ph idx="1"/>
          </p:nvPr>
        </p:nvSpPr>
        <p:spPr>
          <a:xfrm>
            <a:off x="2773599" y="2052116"/>
            <a:ext cx="7796540" cy="3997828"/>
          </a:xfrm>
        </p:spPr>
        <p:txBody>
          <a:bodyPr/>
          <a:lstStyle/>
          <a:p>
            <a:r>
              <a:rPr lang="en-US" dirty="0"/>
              <a:t>Executive Summary</a:t>
            </a:r>
          </a:p>
          <a:p>
            <a:r>
              <a:rPr lang="en-US" dirty="0"/>
              <a:t>Introduction</a:t>
            </a:r>
          </a:p>
          <a:p>
            <a:r>
              <a:rPr lang="en-US" dirty="0"/>
              <a:t>Results</a:t>
            </a:r>
          </a:p>
          <a:p>
            <a:r>
              <a:rPr lang="en-US" dirty="0"/>
              <a:t>Conclusions</a:t>
            </a:r>
          </a:p>
        </p:txBody>
      </p:sp>
    </p:spTree>
    <p:extLst>
      <p:ext uri="{BB962C8B-B14F-4D97-AF65-F5344CB8AC3E}">
        <p14:creationId xmlns:p14="http://schemas.microsoft.com/office/powerpoint/2010/main" val="130039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03D61A4-D5D1-58E7-5DF3-BD3DA2E6544E}"/>
              </a:ext>
            </a:extLst>
          </p:cNvPr>
          <p:cNvSpPr>
            <a:spLocks noGrp="1"/>
          </p:cNvSpPr>
          <p:nvPr>
            <p:ph type="title"/>
          </p:nvPr>
        </p:nvSpPr>
        <p:spPr/>
        <p:txBody>
          <a:bodyPr/>
          <a:lstStyle/>
          <a:p>
            <a:r>
              <a:rPr lang="de-DE" dirty="0"/>
              <a:t>Payload vs. Orbit </a:t>
            </a:r>
          </a:p>
        </p:txBody>
      </p:sp>
      <p:sp>
        <p:nvSpPr>
          <p:cNvPr id="3" name="Inhaltsplatzhalter 2">
            <a:extLst>
              <a:ext uri="{FF2B5EF4-FFF2-40B4-BE49-F238E27FC236}">
                <a16:creationId xmlns:a16="http://schemas.microsoft.com/office/drawing/2014/main" id="{930E3041-DDD2-BA94-E4C5-3019C42816AC}"/>
              </a:ext>
            </a:extLst>
          </p:cNvPr>
          <p:cNvSpPr>
            <a:spLocks noGrp="1"/>
          </p:cNvSpPr>
          <p:nvPr>
            <p:ph sz="half" idx="1"/>
          </p:nvPr>
        </p:nvSpPr>
        <p:spPr>
          <a:xfrm>
            <a:off x="2605374" y="2052116"/>
            <a:ext cx="7950984" cy="719659"/>
          </a:xfrm>
        </p:spPr>
        <p:txBody>
          <a:bodyPr>
            <a:normAutofit/>
          </a:bodyPr>
          <a:lstStyle/>
          <a:p>
            <a:r>
              <a:rPr lang="de-DE" dirty="0"/>
              <a:t>LEO, ISS and PO </a:t>
            </a:r>
            <a:r>
              <a:rPr lang="de-DE" dirty="0" err="1"/>
              <a:t>orbits</a:t>
            </a:r>
            <a:r>
              <a:rPr lang="de-DE" dirty="0"/>
              <a:t> </a:t>
            </a:r>
            <a:r>
              <a:rPr lang="de-DE" dirty="0" err="1"/>
              <a:t>have</a:t>
            </a:r>
            <a:r>
              <a:rPr lang="de-DE" dirty="0"/>
              <a:t> </a:t>
            </a:r>
            <a:r>
              <a:rPr lang="de-DE" dirty="0" err="1"/>
              <a:t>more</a:t>
            </a:r>
            <a:r>
              <a:rPr lang="de-DE" dirty="0"/>
              <a:t> </a:t>
            </a:r>
            <a:r>
              <a:rPr lang="de-DE" dirty="0" err="1"/>
              <a:t>success</a:t>
            </a:r>
            <a:r>
              <a:rPr lang="de-DE" dirty="0"/>
              <a:t> </a:t>
            </a:r>
            <a:r>
              <a:rPr lang="de-DE" dirty="0" err="1"/>
              <a:t>with</a:t>
            </a:r>
            <a:r>
              <a:rPr lang="de-DE" dirty="0"/>
              <a:t> </a:t>
            </a:r>
            <a:r>
              <a:rPr lang="de-DE" dirty="0" err="1"/>
              <a:t>heavier</a:t>
            </a:r>
            <a:r>
              <a:rPr lang="de-DE" dirty="0"/>
              <a:t> Payload</a:t>
            </a:r>
          </a:p>
        </p:txBody>
      </p:sp>
      <p:pic>
        <p:nvPicPr>
          <p:cNvPr id="6" name="Inhaltsplatzhalter 5">
            <a:extLst>
              <a:ext uri="{FF2B5EF4-FFF2-40B4-BE49-F238E27FC236}">
                <a16:creationId xmlns:a16="http://schemas.microsoft.com/office/drawing/2014/main" id="{054BFEEB-7DA8-0E6F-D3F3-C5D902F6287B}"/>
              </a:ext>
            </a:extLst>
          </p:cNvPr>
          <p:cNvPicPr>
            <a:picLocks noGrp="1" noChangeAspect="1"/>
          </p:cNvPicPr>
          <p:nvPr>
            <p:ph sz="half" idx="2"/>
          </p:nvPr>
        </p:nvPicPr>
        <p:blipFill>
          <a:blip r:embed="rId2"/>
          <a:stretch>
            <a:fillRect/>
          </a:stretch>
        </p:blipFill>
        <p:spPr>
          <a:xfrm>
            <a:off x="2536308" y="2867026"/>
            <a:ext cx="7826892" cy="3400424"/>
          </a:xfrm>
        </p:spPr>
      </p:pic>
    </p:spTree>
    <p:extLst>
      <p:ext uri="{BB962C8B-B14F-4D97-AF65-F5344CB8AC3E}">
        <p14:creationId xmlns:p14="http://schemas.microsoft.com/office/powerpoint/2010/main" val="4602782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8958E2-6480-7CFF-4F9C-554967D58DE4}"/>
              </a:ext>
            </a:extLst>
          </p:cNvPr>
          <p:cNvSpPr>
            <a:spLocks noGrp="1"/>
          </p:cNvSpPr>
          <p:nvPr>
            <p:ph type="title"/>
          </p:nvPr>
        </p:nvSpPr>
        <p:spPr/>
        <p:txBody>
          <a:bodyPr/>
          <a:lstStyle/>
          <a:p>
            <a:r>
              <a:rPr lang="de-DE" dirty="0" err="1"/>
              <a:t>Success</a:t>
            </a:r>
            <a:r>
              <a:rPr lang="de-DE" dirty="0"/>
              <a:t> </a:t>
            </a:r>
            <a:r>
              <a:rPr lang="de-DE" dirty="0" err="1"/>
              <a:t>Yearly</a:t>
            </a:r>
            <a:r>
              <a:rPr lang="de-DE" dirty="0"/>
              <a:t> Trend</a:t>
            </a:r>
          </a:p>
        </p:txBody>
      </p:sp>
      <p:sp>
        <p:nvSpPr>
          <p:cNvPr id="3" name="Inhaltsplatzhalter 2">
            <a:extLst>
              <a:ext uri="{FF2B5EF4-FFF2-40B4-BE49-F238E27FC236}">
                <a16:creationId xmlns:a16="http://schemas.microsoft.com/office/drawing/2014/main" id="{091B4DB4-7743-AB46-73D7-02D5EAFB0A79}"/>
              </a:ext>
            </a:extLst>
          </p:cNvPr>
          <p:cNvSpPr>
            <a:spLocks noGrp="1"/>
          </p:cNvSpPr>
          <p:nvPr>
            <p:ph sz="half" idx="1"/>
          </p:nvPr>
        </p:nvSpPr>
        <p:spPr>
          <a:xfrm>
            <a:off x="2605374" y="2052117"/>
            <a:ext cx="7950984" cy="1081704"/>
          </a:xfrm>
        </p:spPr>
        <p:txBody>
          <a:bodyPr>
            <a:normAutofit fontScale="85000" lnSpcReduction="20000"/>
          </a:bodyPr>
          <a:lstStyle/>
          <a:p>
            <a:r>
              <a:rPr lang="de-DE" dirty="0"/>
              <a:t>The </a:t>
            </a:r>
            <a:r>
              <a:rPr lang="de-DE" dirty="0" err="1"/>
              <a:t>overview</a:t>
            </a:r>
            <a:r>
              <a:rPr lang="de-DE" dirty="0"/>
              <a:t> </a:t>
            </a:r>
            <a:r>
              <a:rPr lang="de-DE" dirty="0" err="1"/>
              <a:t>of</a:t>
            </a:r>
            <a:r>
              <a:rPr lang="de-DE" dirty="0"/>
              <a:t> </a:t>
            </a:r>
            <a:r>
              <a:rPr lang="de-DE" dirty="0" err="1"/>
              <a:t>the</a:t>
            </a:r>
            <a:r>
              <a:rPr lang="de-DE" dirty="0"/>
              <a:t> </a:t>
            </a:r>
            <a:r>
              <a:rPr lang="de-DE" dirty="0" err="1"/>
              <a:t>successful</a:t>
            </a:r>
            <a:r>
              <a:rPr lang="de-DE" dirty="0"/>
              <a:t> </a:t>
            </a:r>
            <a:r>
              <a:rPr lang="de-DE" dirty="0" err="1"/>
              <a:t>launches</a:t>
            </a:r>
            <a:r>
              <a:rPr lang="de-DE" dirty="0"/>
              <a:t> </a:t>
            </a:r>
            <a:r>
              <a:rPr lang="de-DE" dirty="0" err="1"/>
              <a:t>show</a:t>
            </a:r>
            <a:r>
              <a:rPr lang="de-DE" dirty="0"/>
              <a:t> </a:t>
            </a:r>
            <a:r>
              <a:rPr lang="de-DE" dirty="0" err="1"/>
              <a:t>continuous</a:t>
            </a:r>
            <a:r>
              <a:rPr lang="de-DE" dirty="0"/>
              <a:t> </a:t>
            </a:r>
            <a:r>
              <a:rPr lang="de-DE" dirty="0" err="1"/>
              <a:t>improvement</a:t>
            </a:r>
            <a:r>
              <a:rPr lang="de-DE" dirty="0"/>
              <a:t> </a:t>
            </a:r>
            <a:r>
              <a:rPr lang="de-DE" dirty="0" err="1"/>
              <a:t>from</a:t>
            </a:r>
            <a:r>
              <a:rPr lang="de-DE" dirty="0"/>
              <a:t> </a:t>
            </a:r>
            <a:r>
              <a:rPr lang="de-DE" dirty="0" err="1"/>
              <a:t>year</a:t>
            </a:r>
            <a:r>
              <a:rPr lang="de-DE" dirty="0"/>
              <a:t> 2013 </a:t>
            </a:r>
            <a:r>
              <a:rPr lang="de-DE" dirty="0" err="1"/>
              <a:t>to</a:t>
            </a:r>
            <a:r>
              <a:rPr lang="de-DE" dirty="0"/>
              <a:t> 2019 </a:t>
            </a:r>
            <a:r>
              <a:rPr lang="de-DE" dirty="0" err="1"/>
              <a:t>with</a:t>
            </a:r>
            <a:r>
              <a:rPr lang="de-DE" dirty="0"/>
              <a:t> </a:t>
            </a:r>
            <a:r>
              <a:rPr lang="de-DE" dirty="0" err="1"/>
              <a:t>exeption</a:t>
            </a:r>
            <a:r>
              <a:rPr lang="de-DE" dirty="0"/>
              <a:t> </a:t>
            </a:r>
            <a:r>
              <a:rPr lang="de-DE" dirty="0" err="1"/>
              <a:t>of</a:t>
            </a:r>
            <a:r>
              <a:rPr lang="de-DE" dirty="0"/>
              <a:t> 2017-2018</a:t>
            </a:r>
          </a:p>
          <a:p>
            <a:r>
              <a:rPr lang="de-DE" dirty="0" err="1"/>
              <a:t>Decline</a:t>
            </a:r>
            <a:r>
              <a:rPr lang="de-DE" dirty="0"/>
              <a:t> in 2019-2020</a:t>
            </a:r>
          </a:p>
        </p:txBody>
      </p:sp>
      <p:pic>
        <p:nvPicPr>
          <p:cNvPr id="6" name="Inhaltsplatzhalter 5">
            <a:extLst>
              <a:ext uri="{FF2B5EF4-FFF2-40B4-BE49-F238E27FC236}">
                <a16:creationId xmlns:a16="http://schemas.microsoft.com/office/drawing/2014/main" id="{B3D30610-56A0-75CB-AE9A-0ED4BB26831B}"/>
              </a:ext>
            </a:extLst>
          </p:cNvPr>
          <p:cNvPicPr>
            <a:picLocks noGrp="1" noChangeAspect="1"/>
          </p:cNvPicPr>
          <p:nvPr>
            <p:ph sz="half" idx="2"/>
          </p:nvPr>
        </p:nvPicPr>
        <p:blipFill>
          <a:blip r:embed="rId2"/>
          <a:stretch>
            <a:fillRect/>
          </a:stretch>
        </p:blipFill>
        <p:spPr>
          <a:xfrm>
            <a:off x="2532063" y="3505199"/>
            <a:ext cx="4773612" cy="2733051"/>
          </a:xfrm>
        </p:spPr>
      </p:pic>
    </p:spTree>
    <p:extLst>
      <p:ext uri="{BB962C8B-B14F-4D97-AF65-F5344CB8AC3E}">
        <p14:creationId xmlns:p14="http://schemas.microsoft.com/office/powerpoint/2010/main" val="6644676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07D545-E5EA-2953-D69E-684DFAD9F90B}"/>
              </a:ext>
            </a:extLst>
          </p:cNvPr>
          <p:cNvSpPr>
            <a:spLocks noGrp="1"/>
          </p:cNvSpPr>
          <p:nvPr>
            <p:ph type="title"/>
          </p:nvPr>
        </p:nvSpPr>
        <p:spPr/>
        <p:txBody>
          <a:bodyPr/>
          <a:lstStyle/>
          <a:p>
            <a:r>
              <a:rPr lang="de-DE" dirty="0"/>
              <a:t>All Launch Site </a:t>
            </a:r>
            <a:r>
              <a:rPr lang="de-DE" dirty="0" err="1"/>
              <a:t>Names</a:t>
            </a:r>
            <a:endParaRPr lang="de-DE" dirty="0"/>
          </a:p>
        </p:txBody>
      </p:sp>
      <p:pic>
        <p:nvPicPr>
          <p:cNvPr id="6" name="Inhaltsplatzhalter 5">
            <a:extLst>
              <a:ext uri="{FF2B5EF4-FFF2-40B4-BE49-F238E27FC236}">
                <a16:creationId xmlns:a16="http://schemas.microsoft.com/office/drawing/2014/main" id="{C470F5C9-4E6B-99FE-7170-1A5F2869F9D2}"/>
              </a:ext>
            </a:extLst>
          </p:cNvPr>
          <p:cNvPicPr>
            <a:picLocks noGrp="1" noChangeAspect="1"/>
          </p:cNvPicPr>
          <p:nvPr>
            <p:ph idx="1"/>
          </p:nvPr>
        </p:nvPicPr>
        <p:blipFill>
          <a:blip r:embed="rId2"/>
          <a:stretch>
            <a:fillRect/>
          </a:stretch>
        </p:blipFill>
        <p:spPr>
          <a:xfrm>
            <a:off x="2465951" y="2266950"/>
            <a:ext cx="7958330" cy="3333749"/>
          </a:xfrm>
        </p:spPr>
      </p:pic>
    </p:spTree>
    <p:extLst>
      <p:ext uri="{BB962C8B-B14F-4D97-AF65-F5344CB8AC3E}">
        <p14:creationId xmlns:p14="http://schemas.microsoft.com/office/powerpoint/2010/main" val="17002868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DE660B5-B46C-8032-5180-FCBAC06D0313}"/>
              </a:ext>
            </a:extLst>
          </p:cNvPr>
          <p:cNvSpPr>
            <a:spLocks noGrp="1"/>
          </p:cNvSpPr>
          <p:nvPr>
            <p:ph type="title"/>
          </p:nvPr>
        </p:nvSpPr>
        <p:spPr/>
        <p:txBody>
          <a:bodyPr/>
          <a:lstStyle/>
          <a:p>
            <a:r>
              <a:rPr lang="de-DE" dirty="0"/>
              <a:t>Launch Site </a:t>
            </a:r>
            <a:r>
              <a:rPr lang="de-DE" dirty="0" err="1"/>
              <a:t>Names</a:t>
            </a:r>
            <a:r>
              <a:rPr lang="de-DE" dirty="0"/>
              <a:t> </a:t>
            </a:r>
            <a:r>
              <a:rPr lang="de-DE" dirty="0" err="1"/>
              <a:t>beginning</a:t>
            </a:r>
            <a:r>
              <a:rPr lang="de-DE" dirty="0"/>
              <a:t> </a:t>
            </a:r>
            <a:r>
              <a:rPr lang="de-DE" dirty="0" err="1"/>
              <a:t>with</a:t>
            </a:r>
            <a:r>
              <a:rPr lang="de-DE" dirty="0"/>
              <a:t> ‚CCA‘</a:t>
            </a:r>
          </a:p>
        </p:txBody>
      </p:sp>
      <p:pic>
        <p:nvPicPr>
          <p:cNvPr id="5" name="Inhaltsplatzhalter 4">
            <a:extLst>
              <a:ext uri="{FF2B5EF4-FFF2-40B4-BE49-F238E27FC236}">
                <a16:creationId xmlns:a16="http://schemas.microsoft.com/office/drawing/2014/main" id="{EA5A459A-47D3-8ECF-B916-F1BA5295E6E4}"/>
              </a:ext>
            </a:extLst>
          </p:cNvPr>
          <p:cNvPicPr>
            <a:picLocks noGrp="1" noChangeAspect="1"/>
          </p:cNvPicPr>
          <p:nvPr>
            <p:ph idx="1"/>
          </p:nvPr>
        </p:nvPicPr>
        <p:blipFill>
          <a:blip r:embed="rId2"/>
          <a:stretch>
            <a:fillRect/>
          </a:stretch>
        </p:blipFill>
        <p:spPr>
          <a:xfrm>
            <a:off x="2209800" y="2315250"/>
            <a:ext cx="8359775" cy="3952200"/>
          </a:xfrm>
        </p:spPr>
      </p:pic>
    </p:spTree>
    <p:extLst>
      <p:ext uri="{BB962C8B-B14F-4D97-AF65-F5344CB8AC3E}">
        <p14:creationId xmlns:p14="http://schemas.microsoft.com/office/powerpoint/2010/main" val="42561164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FEA4CB-26D6-A837-3DD2-EE21BAEFA33E}"/>
              </a:ext>
            </a:extLst>
          </p:cNvPr>
          <p:cNvSpPr>
            <a:spLocks noGrp="1"/>
          </p:cNvSpPr>
          <p:nvPr>
            <p:ph type="title"/>
          </p:nvPr>
        </p:nvSpPr>
        <p:spPr/>
        <p:txBody>
          <a:bodyPr/>
          <a:lstStyle/>
          <a:p>
            <a:r>
              <a:rPr lang="de-DE" dirty="0"/>
              <a:t>Total Payload </a:t>
            </a:r>
            <a:r>
              <a:rPr lang="de-DE" dirty="0" err="1"/>
              <a:t>Mass</a:t>
            </a:r>
            <a:endParaRPr lang="de-DE" dirty="0"/>
          </a:p>
        </p:txBody>
      </p:sp>
      <p:pic>
        <p:nvPicPr>
          <p:cNvPr id="5" name="Inhaltsplatzhalter 4">
            <a:extLst>
              <a:ext uri="{FF2B5EF4-FFF2-40B4-BE49-F238E27FC236}">
                <a16:creationId xmlns:a16="http://schemas.microsoft.com/office/drawing/2014/main" id="{72DD9B48-926E-C429-229A-682BE501491D}"/>
              </a:ext>
            </a:extLst>
          </p:cNvPr>
          <p:cNvPicPr>
            <a:picLocks noGrp="1" noChangeAspect="1"/>
          </p:cNvPicPr>
          <p:nvPr>
            <p:ph idx="1"/>
          </p:nvPr>
        </p:nvPicPr>
        <p:blipFill>
          <a:blip r:embed="rId2"/>
          <a:stretch>
            <a:fillRect/>
          </a:stretch>
        </p:blipFill>
        <p:spPr>
          <a:xfrm>
            <a:off x="2466975" y="2276475"/>
            <a:ext cx="8029575" cy="2381250"/>
          </a:xfrm>
        </p:spPr>
      </p:pic>
    </p:spTree>
    <p:extLst>
      <p:ext uri="{BB962C8B-B14F-4D97-AF65-F5344CB8AC3E}">
        <p14:creationId xmlns:p14="http://schemas.microsoft.com/office/powerpoint/2010/main" val="12459658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D96242-A629-04C9-7CD9-5D120FF90CF0}"/>
              </a:ext>
            </a:extLst>
          </p:cNvPr>
          <p:cNvSpPr>
            <a:spLocks noGrp="1"/>
          </p:cNvSpPr>
          <p:nvPr>
            <p:ph type="title"/>
          </p:nvPr>
        </p:nvSpPr>
        <p:spPr/>
        <p:txBody>
          <a:bodyPr/>
          <a:lstStyle/>
          <a:p>
            <a:r>
              <a:rPr lang="de-DE" dirty="0"/>
              <a:t>Average Payload </a:t>
            </a:r>
            <a:r>
              <a:rPr lang="de-DE" dirty="0" err="1"/>
              <a:t>Mass</a:t>
            </a:r>
            <a:r>
              <a:rPr lang="de-DE" dirty="0"/>
              <a:t> </a:t>
            </a:r>
            <a:r>
              <a:rPr lang="de-DE" dirty="0" err="1"/>
              <a:t>by</a:t>
            </a:r>
            <a:r>
              <a:rPr lang="de-DE" dirty="0"/>
              <a:t> F9 v1.1</a:t>
            </a:r>
          </a:p>
        </p:txBody>
      </p:sp>
      <p:pic>
        <p:nvPicPr>
          <p:cNvPr id="5" name="Inhaltsplatzhalter 4">
            <a:extLst>
              <a:ext uri="{FF2B5EF4-FFF2-40B4-BE49-F238E27FC236}">
                <a16:creationId xmlns:a16="http://schemas.microsoft.com/office/drawing/2014/main" id="{4F0F3669-43A3-85C7-D648-1DE649371D3A}"/>
              </a:ext>
            </a:extLst>
          </p:cNvPr>
          <p:cNvPicPr>
            <a:picLocks noGrp="1" noChangeAspect="1"/>
          </p:cNvPicPr>
          <p:nvPr>
            <p:ph idx="1"/>
          </p:nvPr>
        </p:nvPicPr>
        <p:blipFill>
          <a:blip r:embed="rId2"/>
          <a:stretch>
            <a:fillRect/>
          </a:stretch>
        </p:blipFill>
        <p:spPr>
          <a:xfrm>
            <a:off x="2251606" y="2186831"/>
            <a:ext cx="8168744" cy="2051793"/>
          </a:xfrm>
        </p:spPr>
      </p:pic>
    </p:spTree>
    <p:extLst>
      <p:ext uri="{BB962C8B-B14F-4D97-AF65-F5344CB8AC3E}">
        <p14:creationId xmlns:p14="http://schemas.microsoft.com/office/powerpoint/2010/main" val="29612232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37B337-0187-4B59-90BC-A75469F084E4}"/>
              </a:ext>
            </a:extLst>
          </p:cNvPr>
          <p:cNvSpPr>
            <a:spLocks noGrp="1"/>
          </p:cNvSpPr>
          <p:nvPr>
            <p:ph type="title"/>
          </p:nvPr>
        </p:nvSpPr>
        <p:spPr/>
        <p:txBody>
          <a:bodyPr/>
          <a:lstStyle/>
          <a:p>
            <a:r>
              <a:rPr lang="de-DE" dirty="0"/>
              <a:t>First </a:t>
            </a:r>
            <a:r>
              <a:rPr lang="de-DE" dirty="0" err="1"/>
              <a:t>successful</a:t>
            </a:r>
            <a:r>
              <a:rPr lang="de-DE" dirty="0"/>
              <a:t> Ground Landing Date</a:t>
            </a:r>
          </a:p>
        </p:txBody>
      </p:sp>
      <p:pic>
        <p:nvPicPr>
          <p:cNvPr id="5" name="Inhaltsplatzhalter 4">
            <a:extLst>
              <a:ext uri="{FF2B5EF4-FFF2-40B4-BE49-F238E27FC236}">
                <a16:creationId xmlns:a16="http://schemas.microsoft.com/office/drawing/2014/main" id="{E6C6A098-04B7-E74A-499A-C81630654B61}"/>
              </a:ext>
            </a:extLst>
          </p:cNvPr>
          <p:cNvPicPr>
            <a:picLocks noGrp="1" noChangeAspect="1"/>
          </p:cNvPicPr>
          <p:nvPr>
            <p:ph idx="1"/>
          </p:nvPr>
        </p:nvPicPr>
        <p:blipFill>
          <a:blip r:embed="rId2"/>
          <a:stretch>
            <a:fillRect/>
          </a:stretch>
        </p:blipFill>
        <p:spPr>
          <a:xfrm>
            <a:off x="2234451" y="2019178"/>
            <a:ext cx="8335688" cy="1924172"/>
          </a:xfrm>
        </p:spPr>
      </p:pic>
    </p:spTree>
    <p:extLst>
      <p:ext uri="{BB962C8B-B14F-4D97-AF65-F5344CB8AC3E}">
        <p14:creationId xmlns:p14="http://schemas.microsoft.com/office/powerpoint/2010/main" val="6602256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5298CFC-9711-048E-599B-2065F03D55C2}"/>
              </a:ext>
            </a:extLst>
          </p:cNvPr>
          <p:cNvSpPr>
            <a:spLocks noGrp="1"/>
          </p:cNvSpPr>
          <p:nvPr>
            <p:ph type="title"/>
          </p:nvPr>
        </p:nvSpPr>
        <p:spPr/>
        <p:txBody>
          <a:bodyPr/>
          <a:lstStyle/>
          <a:p>
            <a:r>
              <a:rPr lang="de-DE" dirty="0" err="1"/>
              <a:t>Successful</a:t>
            </a:r>
            <a:r>
              <a:rPr lang="de-DE" dirty="0"/>
              <a:t> </a:t>
            </a:r>
            <a:r>
              <a:rPr lang="de-DE" dirty="0" err="1"/>
              <a:t>Drone</a:t>
            </a:r>
            <a:r>
              <a:rPr lang="de-DE" dirty="0"/>
              <a:t> </a:t>
            </a:r>
            <a:r>
              <a:rPr lang="de-DE" dirty="0" err="1"/>
              <a:t>Ship</a:t>
            </a:r>
            <a:r>
              <a:rPr lang="de-DE" dirty="0"/>
              <a:t> </a:t>
            </a:r>
            <a:r>
              <a:rPr lang="de-DE" dirty="0" err="1"/>
              <a:t>with</a:t>
            </a:r>
            <a:r>
              <a:rPr lang="de-DE" dirty="0"/>
              <a:t> Payload </a:t>
            </a:r>
            <a:r>
              <a:rPr lang="de-DE" dirty="0" err="1"/>
              <a:t>between</a:t>
            </a:r>
            <a:r>
              <a:rPr lang="de-DE" dirty="0"/>
              <a:t> 4000 and 6000 kg</a:t>
            </a:r>
          </a:p>
        </p:txBody>
      </p:sp>
      <p:pic>
        <p:nvPicPr>
          <p:cNvPr id="5" name="Inhaltsplatzhalter 4">
            <a:extLst>
              <a:ext uri="{FF2B5EF4-FFF2-40B4-BE49-F238E27FC236}">
                <a16:creationId xmlns:a16="http://schemas.microsoft.com/office/drawing/2014/main" id="{332EABD1-AF77-8680-AB3D-B2A330D4298B}"/>
              </a:ext>
            </a:extLst>
          </p:cNvPr>
          <p:cNvPicPr>
            <a:picLocks noGrp="1" noChangeAspect="1"/>
          </p:cNvPicPr>
          <p:nvPr>
            <p:ph idx="1"/>
          </p:nvPr>
        </p:nvPicPr>
        <p:blipFill>
          <a:blip r:embed="rId2"/>
          <a:stretch>
            <a:fillRect/>
          </a:stretch>
        </p:blipFill>
        <p:spPr>
          <a:xfrm>
            <a:off x="2041483" y="1971675"/>
            <a:ext cx="8528656" cy="2314575"/>
          </a:xfrm>
        </p:spPr>
      </p:pic>
    </p:spTree>
    <p:extLst>
      <p:ext uri="{BB962C8B-B14F-4D97-AF65-F5344CB8AC3E}">
        <p14:creationId xmlns:p14="http://schemas.microsoft.com/office/powerpoint/2010/main" val="7948139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293383E6-16EF-4D20-3A2B-133D2B4F6EFC}"/>
              </a:ext>
            </a:extLst>
          </p:cNvPr>
          <p:cNvSpPr>
            <a:spLocks noGrp="1"/>
          </p:cNvSpPr>
          <p:nvPr>
            <p:ph type="title"/>
          </p:nvPr>
        </p:nvSpPr>
        <p:spPr/>
        <p:txBody>
          <a:bodyPr/>
          <a:lstStyle/>
          <a:p>
            <a:r>
              <a:rPr lang="de-DE" dirty="0" err="1"/>
              <a:t>Successful</a:t>
            </a:r>
            <a:r>
              <a:rPr lang="de-DE" dirty="0"/>
              <a:t> </a:t>
            </a:r>
            <a:r>
              <a:rPr lang="de-DE" dirty="0" err="1"/>
              <a:t>Drone</a:t>
            </a:r>
            <a:r>
              <a:rPr lang="de-DE" dirty="0"/>
              <a:t> </a:t>
            </a:r>
            <a:r>
              <a:rPr lang="de-DE" dirty="0" err="1"/>
              <a:t>Ship</a:t>
            </a:r>
            <a:r>
              <a:rPr lang="de-DE" dirty="0"/>
              <a:t> Landing </a:t>
            </a:r>
            <a:r>
              <a:rPr lang="de-DE" dirty="0" err="1"/>
              <a:t>with</a:t>
            </a:r>
            <a:r>
              <a:rPr lang="de-DE" dirty="0"/>
              <a:t> Payload </a:t>
            </a:r>
          </a:p>
        </p:txBody>
      </p:sp>
      <p:sp>
        <p:nvSpPr>
          <p:cNvPr id="9" name="Inhaltsplatzhalter 8">
            <a:extLst>
              <a:ext uri="{FF2B5EF4-FFF2-40B4-BE49-F238E27FC236}">
                <a16:creationId xmlns:a16="http://schemas.microsoft.com/office/drawing/2014/main" id="{C1F24EF9-9D8F-FF96-E165-FB089E605FBF}"/>
              </a:ext>
            </a:extLst>
          </p:cNvPr>
          <p:cNvSpPr>
            <a:spLocks noGrp="1"/>
          </p:cNvSpPr>
          <p:nvPr>
            <p:ph sz="half" idx="1"/>
          </p:nvPr>
        </p:nvSpPr>
        <p:spPr>
          <a:xfrm>
            <a:off x="2518845" y="2052116"/>
            <a:ext cx="8037513" cy="1376884"/>
          </a:xfrm>
        </p:spPr>
        <p:txBody>
          <a:bodyPr>
            <a:normAutofit fontScale="92500" lnSpcReduction="10000"/>
          </a:bodyPr>
          <a:lstStyle/>
          <a:p>
            <a:r>
              <a:rPr lang="en-US" dirty="0"/>
              <a:t>%</a:t>
            </a:r>
            <a:r>
              <a:rPr lang="en-US" dirty="0" err="1"/>
              <a:t>sql</a:t>
            </a:r>
            <a:r>
              <a:rPr lang="en-US" dirty="0"/>
              <a:t> select count (</a:t>
            </a:r>
            <a:r>
              <a:rPr lang="en-US" dirty="0" err="1"/>
              <a:t>Mission_Outcome</a:t>
            </a:r>
            <a:r>
              <a:rPr lang="en-US" dirty="0"/>
              <a:t>) AS </a:t>
            </a:r>
            <a:r>
              <a:rPr lang="en-US" dirty="0" err="1"/>
              <a:t>Successful_Outcome</a:t>
            </a:r>
            <a:r>
              <a:rPr lang="en-US" dirty="0"/>
              <a:t>, (select count (</a:t>
            </a:r>
            <a:r>
              <a:rPr lang="en-US" dirty="0" err="1"/>
              <a:t>Mission_Outcome</a:t>
            </a:r>
            <a:r>
              <a:rPr lang="en-US" dirty="0"/>
              <a:t>) from SPACEXTBL where </a:t>
            </a:r>
            <a:r>
              <a:rPr lang="en-US" dirty="0" err="1"/>
              <a:t>Mission_Outcome</a:t>
            </a:r>
            <a:r>
              <a:rPr lang="en-US" dirty="0"/>
              <a:t> like 'Failure%') AS </a:t>
            </a:r>
            <a:r>
              <a:rPr lang="en-US" dirty="0" err="1"/>
              <a:t>Failure_Outcome</a:t>
            </a:r>
            <a:r>
              <a:rPr lang="en-US" dirty="0"/>
              <a:t>  from SPACEXTBL where </a:t>
            </a:r>
            <a:r>
              <a:rPr lang="en-US" dirty="0" err="1"/>
              <a:t>Mission_Outcome</a:t>
            </a:r>
            <a:r>
              <a:rPr lang="en-US" dirty="0"/>
              <a:t> like 'Success%'</a:t>
            </a:r>
            <a:endParaRPr lang="de-DE" dirty="0"/>
          </a:p>
        </p:txBody>
      </p:sp>
      <p:pic>
        <p:nvPicPr>
          <p:cNvPr id="16" name="Inhaltsplatzhalter 15">
            <a:extLst>
              <a:ext uri="{FF2B5EF4-FFF2-40B4-BE49-F238E27FC236}">
                <a16:creationId xmlns:a16="http://schemas.microsoft.com/office/drawing/2014/main" id="{F0646C80-DD99-E2FA-18BF-3D1918913978}"/>
              </a:ext>
            </a:extLst>
          </p:cNvPr>
          <p:cNvPicPr>
            <a:picLocks noGrp="1" noChangeAspect="1"/>
          </p:cNvPicPr>
          <p:nvPr>
            <p:ph sz="half" idx="2"/>
          </p:nvPr>
        </p:nvPicPr>
        <p:blipFill>
          <a:blip r:embed="rId2"/>
          <a:stretch>
            <a:fillRect/>
          </a:stretch>
        </p:blipFill>
        <p:spPr>
          <a:xfrm>
            <a:off x="2524125" y="3741377"/>
            <a:ext cx="8037513" cy="1840273"/>
          </a:xfrm>
        </p:spPr>
      </p:pic>
    </p:spTree>
    <p:extLst>
      <p:ext uri="{BB962C8B-B14F-4D97-AF65-F5344CB8AC3E}">
        <p14:creationId xmlns:p14="http://schemas.microsoft.com/office/powerpoint/2010/main" val="17996310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72DDAA9-A933-0954-CFEA-9ED86B9D9239}"/>
              </a:ext>
            </a:extLst>
          </p:cNvPr>
          <p:cNvSpPr>
            <a:spLocks noGrp="1"/>
          </p:cNvSpPr>
          <p:nvPr>
            <p:ph type="title"/>
          </p:nvPr>
        </p:nvSpPr>
        <p:spPr/>
        <p:txBody>
          <a:bodyPr/>
          <a:lstStyle/>
          <a:p>
            <a:r>
              <a:rPr lang="de-DE" dirty="0"/>
              <a:t>Boosters </a:t>
            </a:r>
            <a:r>
              <a:rPr lang="de-DE" dirty="0" err="1"/>
              <a:t>Carried</a:t>
            </a:r>
            <a:r>
              <a:rPr lang="de-DE" dirty="0"/>
              <a:t> Maximum Payload</a:t>
            </a:r>
          </a:p>
        </p:txBody>
      </p:sp>
      <p:pic>
        <p:nvPicPr>
          <p:cNvPr id="5" name="Inhaltsplatzhalter 4">
            <a:extLst>
              <a:ext uri="{FF2B5EF4-FFF2-40B4-BE49-F238E27FC236}">
                <a16:creationId xmlns:a16="http://schemas.microsoft.com/office/drawing/2014/main" id="{1CEA5365-6BA2-3439-8443-F53958A64364}"/>
              </a:ext>
            </a:extLst>
          </p:cNvPr>
          <p:cNvPicPr>
            <a:picLocks noGrp="1" noChangeAspect="1"/>
          </p:cNvPicPr>
          <p:nvPr>
            <p:ph idx="1"/>
          </p:nvPr>
        </p:nvPicPr>
        <p:blipFill>
          <a:blip r:embed="rId2"/>
          <a:stretch>
            <a:fillRect/>
          </a:stretch>
        </p:blipFill>
        <p:spPr>
          <a:xfrm>
            <a:off x="2305050" y="1885286"/>
            <a:ext cx="8162925" cy="4164678"/>
          </a:xfrm>
        </p:spPr>
      </p:pic>
    </p:spTree>
    <p:extLst>
      <p:ext uri="{BB962C8B-B14F-4D97-AF65-F5344CB8AC3E}">
        <p14:creationId xmlns:p14="http://schemas.microsoft.com/office/powerpoint/2010/main" val="1199798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1BD55A-C531-3924-54F4-11F4DD50C38B}"/>
              </a:ext>
            </a:extLst>
          </p:cNvPr>
          <p:cNvSpPr>
            <a:spLocks noGrp="1"/>
          </p:cNvSpPr>
          <p:nvPr>
            <p:ph type="title"/>
          </p:nvPr>
        </p:nvSpPr>
        <p:spPr>
          <a:xfrm>
            <a:off x="2609873" y="805818"/>
            <a:ext cx="7956560" cy="1078348"/>
          </a:xfrm>
        </p:spPr>
        <p:txBody>
          <a:bodyPr anchor="t">
            <a:normAutofit/>
          </a:bodyPr>
          <a:lstStyle/>
          <a:p>
            <a:r>
              <a:rPr lang="de-DE" dirty="0" err="1"/>
              <a:t>Excutive</a:t>
            </a:r>
            <a:r>
              <a:rPr lang="de-DE" dirty="0"/>
              <a:t> Summary</a:t>
            </a:r>
          </a:p>
        </p:txBody>
      </p:sp>
      <p:sp>
        <p:nvSpPr>
          <p:cNvPr id="15" name="Text Placeholder 2">
            <a:extLst>
              <a:ext uri="{FF2B5EF4-FFF2-40B4-BE49-F238E27FC236}">
                <a16:creationId xmlns:a16="http://schemas.microsoft.com/office/drawing/2014/main" id="{029D535D-B23E-E48B-9607-724006866B4F}"/>
              </a:ext>
            </a:extLst>
          </p:cNvPr>
          <p:cNvSpPr>
            <a:spLocks noGrp="1"/>
          </p:cNvSpPr>
          <p:nvPr>
            <p:ph type="body" idx="1"/>
          </p:nvPr>
        </p:nvSpPr>
        <p:spPr>
          <a:xfrm>
            <a:off x="2609873" y="1442515"/>
            <a:ext cx="3896467" cy="713818"/>
          </a:xfrm>
        </p:spPr>
        <p:txBody>
          <a:bodyPr/>
          <a:lstStyle/>
          <a:p>
            <a:r>
              <a:rPr lang="en-US" dirty="0"/>
              <a:t>Methodologies	</a:t>
            </a:r>
          </a:p>
        </p:txBody>
      </p:sp>
      <p:sp>
        <p:nvSpPr>
          <p:cNvPr id="8" name="Content Placeholder 2">
            <a:extLst>
              <a:ext uri="{FF2B5EF4-FFF2-40B4-BE49-F238E27FC236}">
                <a16:creationId xmlns:a16="http://schemas.microsoft.com/office/drawing/2014/main" id="{684A87D1-5353-0AA8-6952-A69216337AD8}"/>
              </a:ext>
            </a:extLst>
          </p:cNvPr>
          <p:cNvSpPr>
            <a:spLocks noGrp="1"/>
          </p:cNvSpPr>
          <p:nvPr>
            <p:ph sz="half" idx="2"/>
          </p:nvPr>
        </p:nvSpPr>
        <p:spPr>
          <a:xfrm>
            <a:off x="2456885" y="2409024"/>
            <a:ext cx="3893623" cy="4029876"/>
          </a:xfrm>
        </p:spPr>
        <p:txBody>
          <a:bodyPr>
            <a:normAutofit fontScale="92500" lnSpcReduction="10000"/>
          </a:bodyPr>
          <a:lstStyle/>
          <a:p>
            <a:r>
              <a:rPr lang="en-US" dirty="0"/>
              <a:t>Data Collection through API and Web Scraping</a:t>
            </a:r>
          </a:p>
          <a:p>
            <a:r>
              <a:rPr lang="en-US" dirty="0"/>
              <a:t>Data Wrangling</a:t>
            </a:r>
          </a:p>
          <a:p>
            <a:r>
              <a:rPr lang="en-US" dirty="0"/>
              <a:t>Exploratory Data Analysis with SQL and Data Visualization</a:t>
            </a:r>
          </a:p>
          <a:p>
            <a:r>
              <a:rPr lang="en-US" dirty="0"/>
              <a:t>Interactive Visual Analytics using Folium and </a:t>
            </a:r>
            <a:r>
              <a:rPr lang="en-US" dirty="0" err="1"/>
              <a:t>Plotly</a:t>
            </a:r>
            <a:r>
              <a:rPr lang="en-US" dirty="0"/>
              <a:t> Dash</a:t>
            </a:r>
          </a:p>
          <a:p>
            <a:r>
              <a:rPr lang="en-US" dirty="0"/>
              <a:t>Predictive Analysis(Classification)</a:t>
            </a:r>
          </a:p>
          <a:p>
            <a:endParaRPr lang="en-US" dirty="0"/>
          </a:p>
          <a:p>
            <a:endParaRPr lang="en-US" dirty="0"/>
          </a:p>
        </p:txBody>
      </p:sp>
      <p:sp>
        <p:nvSpPr>
          <p:cNvPr id="17" name="Text Placeholder 4">
            <a:extLst>
              <a:ext uri="{FF2B5EF4-FFF2-40B4-BE49-F238E27FC236}">
                <a16:creationId xmlns:a16="http://schemas.microsoft.com/office/drawing/2014/main" id="{86E85621-6ECE-3764-E3B8-6E35865FC126}"/>
              </a:ext>
            </a:extLst>
          </p:cNvPr>
          <p:cNvSpPr>
            <a:spLocks noGrp="1"/>
          </p:cNvSpPr>
          <p:nvPr>
            <p:ph type="body" sz="quarter" idx="3"/>
          </p:nvPr>
        </p:nvSpPr>
        <p:spPr>
          <a:xfrm>
            <a:off x="6586487" y="1442515"/>
            <a:ext cx="3899798" cy="713818"/>
          </a:xfrm>
        </p:spPr>
        <p:txBody>
          <a:bodyPr/>
          <a:lstStyle/>
          <a:p>
            <a:r>
              <a:rPr lang="en-US" dirty="0"/>
              <a:t>Results</a:t>
            </a:r>
          </a:p>
        </p:txBody>
      </p:sp>
      <p:sp>
        <p:nvSpPr>
          <p:cNvPr id="10" name="Content Placeholder 3">
            <a:extLst>
              <a:ext uri="{FF2B5EF4-FFF2-40B4-BE49-F238E27FC236}">
                <a16:creationId xmlns:a16="http://schemas.microsoft.com/office/drawing/2014/main" id="{80862873-BED5-DE7E-89EA-B45376C8191D}"/>
              </a:ext>
            </a:extLst>
          </p:cNvPr>
          <p:cNvSpPr>
            <a:spLocks noGrp="1"/>
          </p:cNvSpPr>
          <p:nvPr>
            <p:ph sz="quarter" idx="4"/>
          </p:nvPr>
        </p:nvSpPr>
        <p:spPr>
          <a:xfrm>
            <a:off x="6666635" y="2851331"/>
            <a:ext cx="3899798" cy="3071434"/>
          </a:xfrm>
        </p:spPr>
        <p:txBody>
          <a:bodyPr>
            <a:normAutofit fontScale="92500" lnSpcReduction="10000"/>
          </a:bodyPr>
          <a:lstStyle/>
          <a:p>
            <a:r>
              <a:rPr lang="en-US" dirty="0"/>
              <a:t>Exploratory Data Analysis</a:t>
            </a:r>
          </a:p>
          <a:p>
            <a:r>
              <a:rPr lang="de-DE" dirty="0"/>
              <a:t>Visual Analytics</a:t>
            </a:r>
          </a:p>
          <a:p>
            <a:r>
              <a:rPr lang="en-US" dirty="0"/>
              <a:t>Predictive </a:t>
            </a:r>
            <a:r>
              <a:rPr lang="en-US" dirty="0" err="1"/>
              <a:t>Analystics</a:t>
            </a:r>
            <a:endParaRPr lang="en-US" dirty="0"/>
          </a:p>
          <a:p>
            <a:endParaRPr lang="en-US" dirty="0"/>
          </a:p>
        </p:txBody>
      </p:sp>
    </p:spTree>
    <p:extLst>
      <p:ext uri="{BB962C8B-B14F-4D97-AF65-F5344CB8AC3E}">
        <p14:creationId xmlns:p14="http://schemas.microsoft.com/office/powerpoint/2010/main" val="18965415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F407D7-08AF-2CE3-BAF2-34EC8058B208}"/>
              </a:ext>
            </a:extLst>
          </p:cNvPr>
          <p:cNvSpPr>
            <a:spLocks noGrp="1"/>
          </p:cNvSpPr>
          <p:nvPr>
            <p:ph type="title"/>
          </p:nvPr>
        </p:nvSpPr>
        <p:spPr/>
        <p:txBody>
          <a:bodyPr/>
          <a:lstStyle/>
          <a:p>
            <a:r>
              <a:rPr lang="de-DE" dirty="0"/>
              <a:t>2015 Launch Records</a:t>
            </a:r>
          </a:p>
        </p:txBody>
      </p:sp>
      <p:sp>
        <p:nvSpPr>
          <p:cNvPr id="3" name="Inhaltsplatzhalter 2">
            <a:extLst>
              <a:ext uri="{FF2B5EF4-FFF2-40B4-BE49-F238E27FC236}">
                <a16:creationId xmlns:a16="http://schemas.microsoft.com/office/drawing/2014/main" id="{729D7D6B-9033-6EFB-38F8-6A2CA0E854A0}"/>
              </a:ext>
            </a:extLst>
          </p:cNvPr>
          <p:cNvSpPr>
            <a:spLocks noGrp="1"/>
          </p:cNvSpPr>
          <p:nvPr>
            <p:ph sz="half" idx="1"/>
          </p:nvPr>
        </p:nvSpPr>
        <p:spPr>
          <a:xfrm>
            <a:off x="2605373" y="2052116"/>
            <a:ext cx="7950983" cy="1232260"/>
          </a:xfrm>
        </p:spPr>
        <p:txBody>
          <a:bodyPr>
            <a:normAutofit fontScale="85000" lnSpcReduction="10000"/>
          </a:bodyPr>
          <a:lstStyle/>
          <a:p>
            <a:r>
              <a:rPr lang="en-US" dirty="0"/>
              <a:t>%</a:t>
            </a:r>
            <a:r>
              <a:rPr lang="en-US" dirty="0" err="1"/>
              <a:t>sql</a:t>
            </a:r>
            <a:r>
              <a:rPr lang="en-US" dirty="0"/>
              <a:t> select </a:t>
            </a:r>
            <a:r>
              <a:rPr lang="en-US" dirty="0" err="1"/>
              <a:t>substr</a:t>
            </a:r>
            <a:r>
              <a:rPr lang="en-US" dirty="0"/>
              <a:t>(Date, 6,2) as Month, </a:t>
            </a:r>
            <a:r>
              <a:rPr lang="en-US" dirty="0" err="1"/>
              <a:t>Booster_Version</a:t>
            </a:r>
            <a:r>
              <a:rPr lang="en-US" dirty="0"/>
              <a:t>, </a:t>
            </a:r>
            <a:r>
              <a:rPr lang="en-US" dirty="0" err="1"/>
              <a:t>Landing_Outcome</a:t>
            </a:r>
            <a:r>
              <a:rPr lang="en-US" dirty="0"/>
              <a:t>, </a:t>
            </a:r>
            <a:r>
              <a:rPr lang="en-US" dirty="0" err="1"/>
              <a:t>Launch_site</a:t>
            </a:r>
            <a:r>
              <a:rPr lang="en-US" dirty="0"/>
              <a:t>  from SPACEXTBL where </a:t>
            </a:r>
            <a:r>
              <a:rPr lang="en-US" dirty="0" err="1"/>
              <a:t>Landing_Outcome</a:t>
            </a:r>
            <a:r>
              <a:rPr lang="en-US" dirty="0"/>
              <a:t> like 'Failure (drone ship)' and </a:t>
            </a:r>
            <a:r>
              <a:rPr lang="en-US" dirty="0" err="1"/>
              <a:t>substr</a:t>
            </a:r>
            <a:r>
              <a:rPr lang="en-US" dirty="0"/>
              <a:t>(Date,0,5)='2015'</a:t>
            </a:r>
            <a:endParaRPr lang="de-DE" dirty="0"/>
          </a:p>
        </p:txBody>
      </p:sp>
      <p:pic>
        <p:nvPicPr>
          <p:cNvPr id="6" name="Inhaltsplatzhalter 5">
            <a:extLst>
              <a:ext uri="{FF2B5EF4-FFF2-40B4-BE49-F238E27FC236}">
                <a16:creationId xmlns:a16="http://schemas.microsoft.com/office/drawing/2014/main" id="{C545314B-B300-3479-B366-DD62AD29DD52}"/>
              </a:ext>
            </a:extLst>
          </p:cNvPr>
          <p:cNvPicPr>
            <a:picLocks noGrp="1" noChangeAspect="1"/>
          </p:cNvPicPr>
          <p:nvPr>
            <p:ph sz="half" idx="2"/>
          </p:nvPr>
        </p:nvPicPr>
        <p:blipFill>
          <a:blip r:embed="rId2"/>
          <a:stretch>
            <a:fillRect/>
          </a:stretch>
        </p:blipFill>
        <p:spPr>
          <a:xfrm>
            <a:off x="2388637" y="3573625"/>
            <a:ext cx="8033657" cy="1978089"/>
          </a:xfrm>
        </p:spPr>
      </p:pic>
    </p:spTree>
    <p:extLst>
      <p:ext uri="{BB962C8B-B14F-4D97-AF65-F5344CB8AC3E}">
        <p14:creationId xmlns:p14="http://schemas.microsoft.com/office/powerpoint/2010/main" val="19289215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51AD18-4E08-FFD2-CC8C-2E63261775BF}"/>
              </a:ext>
            </a:extLst>
          </p:cNvPr>
          <p:cNvSpPr>
            <a:spLocks noGrp="1"/>
          </p:cNvSpPr>
          <p:nvPr>
            <p:ph type="title"/>
          </p:nvPr>
        </p:nvSpPr>
        <p:spPr/>
        <p:txBody>
          <a:bodyPr/>
          <a:lstStyle/>
          <a:p>
            <a:r>
              <a:rPr lang="de-DE" dirty="0"/>
              <a:t>Rank Landing Outcomes </a:t>
            </a:r>
            <a:r>
              <a:rPr lang="de-DE" dirty="0" err="1"/>
              <a:t>Between</a:t>
            </a:r>
            <a:r>
              <a:rPr lang="de-DE" dirty="0"/>
              <a:t> 2010-06-04 and 2017-03-20</a:t>
            </a:r>
          </a:p>
        </p:txBody>
      </p:sp>
      <p:sp>
        <p:nvSpPr>
          <p:cNvPr id="3" name="Inhaltsplatzhalter 2">
            <a:extLst>
              <a:ext uri="{FF2B5EF4-FFF2-40B4-BE49-F238E27FC236}">
                <a16:creationId xmlns:a16="http://schemas.microsoft.com/office/drawing/2014/main" id="{FC21C95D-A6CD-2EF9-DDB0-D28E69A0FFC9}"/>
              </a:ext>
            </a:extLst>
          </p:cNvPr>
          <p:cNvSpPr>
            <a:spLocks noGrp="1"/>
          </p:cNvSpPr>
          <p:nvPr>
            <p:ph sz="half" idx="1"/>
          </p:nvPr>
        </p:nvSpPr>
        <p:spPr>
          <a:xfrm>
            <a:off x="2605374" y="2052116"/>
            <a:ext cx="7795926" cy="1481153"/>
          </a:xfrm>
        </p:spPr>
        <p:txBody>
          <a:bodyPr>
            <a:normAutofit lnSpcReduction="10000"/>
          </a:bodyPr>
          <a:lstStyle/>
          <a:p>
            <a:r>
              <a:rPr lang="en-US" dirty="0"/>
              <a:t>%</a:t>
            </a:r>
            <a:r>
              <a:rPr lang="en-US" dirty="0" err="1"/>
              <a:t>sql</a:t>
            </a:r>
            <a:r>
              <a:rPr lang="en-US" dirty="0"/>
              <a:t> select </a:t>
            </a:r>
            <a:r>
              <a:rPr lang="en-US" dirty="0" err="1"/>
              <a:t>Landing_Outcome</a:t>
            </a:r>
            <a:r>
              <a:rPr lang="en-US" dirty="0"/>
              <a:t>, count(</a:t>
            </a:r>
            <a:r>
              <a:rPr lang="en-US" dirty="0" err="1"/>
              <a:t>Landing_Outcome</a:t>
            </a:r>
            <a:r>
              <a:rPr lang="en-US" dirty="0"/>
              <a:t>) from SPACEXTBL  where Date between '2010-06-04' and '2017-03-20' group by </a:t>
            </a:r>
            <a:r>
              <a:rPr lang="en-US" dirty="0" err="1"/>
              <a:t>Landing_Outcome</a:t>
            </a:r>
            <a:r>
              <a:rPr lang="en-US" dirty="0"/>
              <a:t> order by count(</a:t>
            </a:r>
            <a:r>
              <a:rPr lang="en-US" dirty="0" err="1"/>
              <a:t>Landing_Outcome</a:t>
            </a:r>
            <a:r>
              <a:rPr lang="en-US" dirty="0"/>
              <a:t>) desc</a:t>
            </a:r>
            <a:endParaRPr lang="de-DE" dirty="0"/>
          </a:p>
        </p:txBody>
      </p:sp>
      <p:pic>
        <p:nvPicPr>
          <p:cNvPr id="6" name="Inhaltsplatzhalter 5">
            <a:extLst>
              <a:ext uri="{FF2B5EF4-FFF2-40B4-BE49-F238E27FC236}">
                <a16:creationId xmlns:a16="http://schemas.microsoft.com/office/drawing/2014/main" id="{73136001-76BF-D831-9999-6CFD3D016294}"/>
              </a:ext>
            </a:extLst>
          </p:cNvPr>
          <p:cNvPicPr>
            <a:picLocks noGrp="1" noChangeAspect="1"/>
          </p:cNvPicPr>
          <p:nvPr>
            <p:ph sz="half" idx="2"/>
          </p:nvPr>
        </p:nvPicPr>
        <p:blipFill>
          <a:blip r:embed="rId2"/>
          <a:stretch>
            <a:fillRect/>
          </a:stretch>
        </p:blipFill>
        <p:spPr>
          <a:xfrm>
            <a:off x="2605374" y="3697863"/>
            <a:ext cx="7643526" cy="2626737"/>
          </a:xfrm>
        </p:spPr>
      </p:pic>
    </p:spTree>
    <p:extLst>
      <p:ext uri="{BB962C8B-B14F-4D97-AF65-F5344CB8AC3E}">
        <p14:creationId xmlns:p14="http://schemas.microsoft.com/office/powerpoint/2010/main" val="14227324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D03736-239A-BCF7-1B3F-115C1745A56A}"/>
              </a:ext>
            </a:extLst>
          </p:cNvPr>
          <p:cNvSpPr>
            <a:spLocks noGrp="1"/>
          </p:cNvSpPr>
          <p:nvPr>
            <p:ph type="title"/>
          </p:nvPr>
        </p:nvSpPr>
        <p:spPr/>
        <p:txBody>
          <a:bodyPr/>
          <a:lstStyle/>
          <a:p>
            <a:r>
              <a:rPr lang="de-DE" dirty="0"/>
              <a:t>Launch Site Analysis</a:t>
            </a:r>
          </a:p>
        </p:txBody>
      </p:sp>
    </p:spTree>
    <p:extLst>
      <p:ext uri="{BB962C8B-B14F-4D97-AF65-F5344CB8AC3E}">
        <p14:creationId xmlns:p14="http://schemas.microsoft.com/office/powerpoint/2010/main" val="6571826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2D2923-C391-8538-A405-ED73460391D9}"/>
              </a:ext>
            </a:extLst>
          </p:cNvPr>
          <p:cNvSpPr>
            <a:spLocks noGrp="1"/>
          </p:cNvSpPr>
          <p:nvPr>
            <p:ph type="title"/>
          </p:nvPr>
        </p:nvSpPr>
        <p:spPr/>
        <p:txBody>
          <a:bodyPr/>
          <a:lstStyle/>
          <a:p>
            <a:r>
              <a:rPr lang="de-DE" dirty="0"/>
              <a:t>Location </a:t>
            </a:r>
            <a:r>
              <a:rPr lang="de-DE" dirty="0" err="1"/>
              <a:t>of</a:t>
            </a:r>
            <a:r>
              <a:rPr lang="de-DE" dirty="0"/>
              <a:t> all Launch Sites</a:t>
            </a:r>
          </a:p>
        </p:txBody>
      </p:sp>
      <p:sp>
        <p:nvSpPr>
          <p:cNvPr id="3" name="Inhaltsplatzhalter 2">
            <a:extLst>
              <a:ext uri="{FF2B5EF4-FFF2-40B4-BE49-F238E27FC236}">
                <a16:creationId xmlns:a16="http://schemas.microsoft.com/office/drawing/2014/main" id="{C9C5BAEA-36C2-C6CA-446A-111603D40538}"/>
              </a:ext>
            </a:extLst>
          </p:cNvPr>
          <p:cNvSpPr>
            <a:spLocks noGrp="1"/>
          </p:cNvSpPr>
          <p:nvPr>
            <p:ph sz="half" idx="1"/>
          </p:nvPr>
        </p:nvSpPr>
        <p:spPr>
          <a:xfrm>
            <a:off x="2605374" y="2052116"/>
            <a:ext cx="7776876" cy="414859"/>
          </a:xfrm>
        </p:spPr>
        <p:txBody>
          <a:bodyPr>
            <a:normAutofit lnSpcReduction="10000"/>
          </a:bodyPr>
          <a:lstStyle/>
          <a:p>
            <a:r>
              <a:rPr lang="de-DE" dirty="0"/>
              <a:t>Launch Sites in </a:t>
            </a:r>
            <a:r>
              <a:rPr lang="de-DE" dirty="0" err="1"/>
              <a:t>the</a:t>
            </a:r>
            <a:r>
              <a:rPr lang="de-DE" dirty="0"/>
              <a:t> USA</a:t>
            </a:r>
          </a:p>
        </p:txBody>
      </p:sp>
      <p:pic>
        <p:nvPicPr>
          <p:cNvPr id="6" name="Inhaltsplatzhalter 5">
            <a:extLst>
              <a:ext uri="{FF2B5EF4-FFF2-40B4-BE49-F238E27FC236}">
                <a16:creationId xmlns:a16="http://schemas.microsoft.com/office/drawing/2014/main" id="{B6633516-B16B-C077-CE55-62B524FDD16F}"/>
              </a:ext>
            </a:extLst>
          </p:cNvPr>
          <p:cNvPicPr>
            <a:picLocks noGrp="1" noChangeAspect="1"/>
          </p:cNvPicPr>
          <p:nvPr>
            <p:ph sz="half" idx="2"/>
          </p:nvPr>
        </p:nvPicPr>
        <p:blipFill>
          <a:blip r:embed="rId2"/>
          <a:stretch>
            <a:fillRect/>
          </a:stretch>
        </p:blipFill>
        <p:spPr>
          <a:xfrm>
            <a:off x="2689640" y="2631569"/>
            <a:ext cx="7692610" cy="3905967"/>
          </a:xfrm>
        </p:spPr>
      </p:pic>
    </p:spTree>
    <p:extLst>
      <p:ext uri="{BB962C8B-B14F-4D97-AF65-F5344CB8AC3E}">
        <p14:creationId xmlns:p14="http://schemas.microsoft.com/office/powerpoint/2010/main" val="4237252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03D5549-DBE1-5D96-5A7C-B8137363196A}"/>
              </a:ext>
            </a:extLst>
          </p:cNvPr>
          <p:cNvSpPr>
            <a:spLocks noGrp="1"/>
          </p:cNvSpPr>
          <p:nvPr>
            <p:ph type="title"/>
          </p:nvPr>
        </p:nvSpPr>
        <p:spPr/>
        <p:txBody>
          <a:bodyPr/>
          <a:lstStyle/>
          <a:p>
            <a:r>
              <a:rPr lang="de-DE" dirty="0"/>
              <a:t>Launch Outcomes</a:t>
            </a:r>
          </a:p>
        </p:txBody>
      </p:sp>
      <p:sp>
        <p:nvSpPr>
          <p:cNvPr id="3" name="Inhaltsplatzhalter 2">
            <a:extLst>
              <a:ext uri="{FF2B5EF4-FFF2-40B4-BE49-F238E27FC236}">
                <a16:creationId xmlns:a16="http://schemas.microsoft.com/office/drawing/2014/main" id="{B11A3605-2231-24CF-C3B8-1A56F2A4115A}"/>
              </a:ext>
            </a:extLst>
          </p:cNvPr>
          <p:cNvSpPr>
            <a:spLocks noGrp="1"/>
          </p:cNvSpPr>
          <p:nvPr>
            <p:ph sz="half" idx="1"/>
          </p:nvPr>
        </p:nvSpPr>
        <p:spPr>
          <a:xfrm>
            <a:off x="2605374" y="1680545"/>
            <a:ext cx="7776876" cy="1081705"/>
          </a:xfrm>
        </p:spPr>
        <p:txBody>
          <a:bodyPr>
            <a:normAutofit/>
          </a:bodyPr>
          <a:lstStyle/>
          <a:p>
            <a:r>
              <a:rPr lang="de-DE" dirty="0"/>
              <a:t>Green </a:t>
            </a:r>
            <a:r>
              <a:rPr lang="de-DE" dirty="0" err="1"/>
              <a:t>markers</a:t>
            </a:r>
            <a:r>
              <a:rPr lang="de-DE" dirty="0"/>
              <a:t> </a:t>
            </a:r>
            <a:r>
              <a:rPr lang="de-DE" dirty="0" err="1"/>
              <a:t>for</a:t>
            </a:r>
            <a:r>
              <a:rPr lang="de-DE" dirty="0"/>
              <a:t> </a:t>
            </a:r>
            <a:r>
              <a:rPr lang="de-DE" dirty="0" err="1"/>
              <a:t>successful</a:t>
            </a:r>
            <a:r>
              <a:rPr lang="de-DE" dirty="0"/>
              <a:t> </a:t>
            </a:r>
            <a:r>
              <a:rPr lang="de-DE" dirty="0" err="1"/>
              <a:t>Launches</a:t>
            </a:r>
            <a:endParaRPr lang="de-DE" dirty="0"/>
          </a:p>
          <a:p>
            <a:r>
              <a:rPr lang="de-DE" dirty="0" err="1"/>
              <a:t>Red</a:t>
            </a:r>
            <a:r>
              <a:rPr lang="de-DE" dirty="0"/>
              <a:t> </a:t>
            </a:r>
            <a:r>
              <a:rPr lang="de-DE" dirty="0" err="1"/>
              <a:t>markers</a:t>
            </a:r>
            <a:r>
              <a:rPr lang="de-DE" dirty="0"/>
              <a:t> </a:t>
            </a:r>
            <a:r>
              <a:rPr lang="de-DE" dirty="0" err="1"/>
              <a:t>for</a:t>
            </a:r>
            <a:r>
              <a:rPr lang="de-DE" dirty="0"/>
              <a:t> </a:t>
            </a:r>
            <a:r>
              <a:rPr lang="de-DE" dirty="0" err="1"/>
              <a:t>unsuccessful</a:t>
            </a:r>
            <a:r>
              <a:rPr lang="de-DE" dirty="0"/>
              <a:t> Lauches</a:t>
            </a:r>
          </a:p>
        </p:txBody>
      </p:sp>
      <p:sp>
        <p:nvSpPr>
          <p:cNvPr id="4" name="Inhaltsplatzhalter 3">
            <a:extLst>
              <a:ext uri="{FF2B5EF4-FFF2-40B4-BE49-F238E27FC236}">
                <a16:creationId xmlns:a16="http://schemas.microsoft.com/office/drawing/2014/main" id="{B67EC769-33B5-01F9-6371-8CB64CFD003F}"/>
              </a:ext>
            </a:extLst>
          </p:cNvPr>
          <p:cNvSpPr>
            <a:spLocks noGrp="1"/>
          </p:cNvSpPr>
          <p:nvPr>
            <p:ph sz="half" idx="2"/>
          </p:nvPr>
        </p:nvSpPr>
        <p:spPr>
          <a:xfrm>
            <a:off x="7724774" y="3324225"/>
            <a:ext cx="2836083" cy="2725718"/>
          </a:xfrm>
        </p:spPr>
        <p:txBody>
          <a:bodyPr>
            <a:normAutofit/>
          </a:bodyPr>
          <a:lstStyle/>
          <a:p>
            <a:r>
              <a:rPr lang="de-DE" dirty="0"/>
              <a:t>California Launch Site</a:t>
            </a:r>
          </a:p>
          <a:p>
            <a:endParaRPr lang="de-DE" dirty="0"/>
          </a:p>
        </p:txBody>
      </p:sp>
      <p:pic>
        <p:nvPicPr>
          <p:cNvPr id="6" name="Grafik 5">
            <a:extLst>
              <a:ext uri="{FF2B5EF4-FFF2-40B4-BE49-F238E27FC236}">
                <a16:creationId xmlns:a16="http://schemas.microsoft.com/office/drawing/2014/main" id="{E4529EB5-9842-2F19-7E5C-4FE00ED05470}"/>
              </a:ext>
            </a:extLst>
          </p:cNvPr>
          <p:cNvPicPr>
            <a:picLocks noChangeAspect="1"/>
          </p:cNvPicPr>
          <p:nvPr/>
        </p:nvPicPr>
        <p:blipFill>
          <a:blip r:embed="rId2"/>
          <a:stretch>
            <a:fillRect/>
          </a:stretch>
        </p:blipFill>
        <p:spPr>
          <a:xfrm>
            <a:off x="3036266" y="3084795"/>
            <a:ext cx="3905221" cy="3204578"/>
          </a:xfrm>
          <a:prstGeom prst="rect">
            <a:avLst/>
          </a:prstGeom>
        </p:spPr>
      </p:pic>
    </p:spTree>
    <p:extLst>
      <p:ext uri="{BB962C8B-B14F-4D97-AF65-F5344CB8AC3E}">
        <p14:creationId xmlns:p14="http://schemas.microsoft.com/office/powerpoint/2010/main" val="34201729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C5B82F-C9E0-8BF8-75FC-3B144D5EAA4E}"/>
              </a:ext>
            </a:extLst>
          </p:cNvPr>
          <p:cNvSpPr>
            <a:spLocks noGrp="1"/>
          </p:cNvSpPr>
          <p:nvPr>
            <p:ph type="title"/>
          </p:nvPr>
        </p:nvSpPr>
        <p:spPr/>
        <p:txBody>
          <a:bodyPr/>
          <a:lstStyle/>
          <a:p>
            <a:r>
              <a:rPr lang="de-DE" dirty="0"/>
              <a:t>Launch Outcomes</a:t>
            </a:r>
          </a:p>
        </p:txBody>
      </p:sp>
      <p:sp>
        <p:nvSpPr>
          <p:cNvPr id="4" name="Inhaltsplatzhalter 3">
            <a:extLst>
              <a:ext uri="{FF2B5EF4-FFF2-40B4-BE49-F238E27FC236}">
                <a16:creationId xmlns:a16="http://schemas.microsoft.com/office/drawing/2014/main" id="{BDF4549B-6A45-E68B-D679-84F4BE1B5FE6}"/>
              </a:ext>
            </a:extLst>
          </p:cNvPr>
          <p:cNvSpPr>
            <a:spLocks noGrp="1"/>
          </p:cNvSpPr>
          <p:nvPr>
            <p:ph sz="half" idx="2"/>
          </p:nvPr>
        </p:nvSpPr>
        <p:spPr>
          <a:xfrm>
            <a:off x="6666635" y="1942971"/>
            <a:ext cx="3894222" cy="3997829"/>
          </a:xfrm>
        </p:spPr>
        <p:txBody>
          <a:bodyPr/>
          <a:lstStyle/>
          <a:p>
            <a:r>
              <a:rPr lang="de-DE" dirty="0"/>
              <a:t>Miami Launch Sites</a:t>
            </a:r>
          </a:p>
        </p:txBody>
      </p:sp>
      <p:pic>
        <p:nvPicPr>
          <p:cNvPr id="10" name="Grafik 9">
            <a:extLst>
              <a:ext uri="{FF2B5EF4-FFF2-40B4-BE49-F238E27FC236}">
                <a16:creationId xmlns:a16="http://schemas.microsoft.com/office/drawing/2014/main" id="{D8E249EA-DD0E-A719-E1C5-A5F50E7F0128}"/>
              </a:ext>
            </a:extLst>
          </p:cNvPr>
          <p:cNvPicPr>
            <a:picLocks noChangeAspect="1"/>
          </p:cNvPicPr>
          <p:nvPr/>
        </p:nvPicPr>
        <p:blipFill>
          <a:blip r:embed="rId2"/>
          <a:stretch>
            <a:fillRect/>
          </a:stretch>
        </p:blipFill>
        <p:spPr>
          <a:xfrm>
            <a:off x="2609873" y="4286250"/>
            <a:ext cx="2144527" cy="1996613"/>
          </a:xfrm>
          <a:prstGeom prst="rect">
            <a:avLst/>
          </a:prstGeom>
        </p:spPr>
      </p:pic>
      <p:pic>
        <p:nvPicPr>
          <p:cNvPr id="12" name="Grafik 11">
            <a:extLst>
              <a:ext uri="{FF2B5EF4-FFF2-40B4-BE49-F238E27FC236}">
                <a16:creationId xmlns:a16="http://schemas.microsoft.com/office/drawing/2014/main" id="{878856E4-34EF-D35D-892C-00773E689DEE}"/>
              </a:ext>
            </a:extLst>
          </p:cNvPr>
          <p:cNvPicPr>
            <a:picLocks noChangeAspect="1"/>
          </p:cNvPicPr>
          <p:nvPr/>
        </p:nvPicPr>
        <p:blipFill>
          <a:blip r:embed="rId3"/>
          <a:stretch>
            <a:fillRect/>
          </a:stretch>
        </p:blipFill>
        <p:spPr>
          <a:xfrm>
            <a:off x="2605374" y="1923845"/>
            <a:ext cx="2149026" cy="2362405"/>
          </a:xfrm>
          <a:prstGeom prst="rect">
            <a:avLst/>
          </a:prstGeom>
        </p:spPr>
      </p:pic>
      <p:pic>
        <p:nvPicPr>
          <p:cNvPr id="16" name="Inhaltsplatzhalter 15" descr="Ein Bild, das Uhr, Kreis enthält.&#10;&#10;Automatisch generierte Beschreibung">
            <a:extLst>
              <a:ext uri="{FF2B5EF4-FFF2-40B4-BE49-F238E27FC236}">
                <a16:creationId xmlns:a16="http://schemas.microsoft.com/office/drawing/2014/main" id="{402743AC-03FF-A0AE-8C14-4914380B6379}"/>
              </a:ext>
            </a:extLst>
          </p:cNvPr>
          <p:cNvPicPr>
            <a:picLocks noGrp="1" noChangeAspect="1"/>
          </p:cNvPicPr>
          <p:nvPr>
            <p:ph sz="half" idx="1"/>
          </p:nvPr>
        </p:nvPicPr>
        <p:blipFill>
          <a:blip r:embed="rId4"/>
          <a:stretch>
            <a:fillRect/>
          </a:stretch>
        </p:blipFill>
        <p:spPr>
          <a:xfrm>
            <a:off x="4754400" y="1923845"/>
            <a:ext cx="1806097" cy="1486029"/>
          </a:xfrm>
        </p:spPr>
      </p:pic>
    </p:spTree>
    <p:extLst>
      <p:ext uri="{BB962C8B-B14F-4D97-AF65-F5344CB8AC3E}">
        <p14:creationId xmlns:p14="http://schemas.microsoft.com/office/powerpoint/2010/main" val="9897986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816450-369C-4BBB-66EA-59F475280C64}"/>
              </a:ext>
            </a:extLst>
          </p:cNvPr>
          <p:cNvSpPr>
            <a:spLocks noGrp="1"/>
          </p:cNvSpPr>
          <p:nvPr>
            <p:ph type="title"/>
          </p:nvPr>
        </p:nvSpPr>
        <p:spPr>
          <a:xfrm>
            <a:off x="2609873" y="805817"/>
            <a:ext cx="7950984" cy="1081705"/>
          </a:xfrm>
        </p:spPr>
        <p:txBody>
          <a:bodyPr anchor="t">
            <a:normAutofit/>
          </a:bodyPr>
          <a:lstStyle/>
          <a:p>
            <a:r>
              <a:rPr lang="de-DE" dirty="0"/>
              <a:t>Launch Sites </a:t>
            </a:r>
            <a:r>
              <a:rPr lang="de-DE" dirty="0" err="1"/>
              <a:t>Distance</a:t>
            </a:r>
            <a:r>
              <a:rPr lang="de-DE" dirty="0"/>
              <a:t> </a:t>
            </a:r>
            <a:r>
              <a:rPr lang="de-DE" dirty="0" err="1"/>
              <a:t>to</a:t>
            </a:r>
            <a:r>
              <a:rPr lang="de-DE" dirty="0"/>
              <a:t> Landmarks</a:t>
            </a:r>
          </a:p>
        </p:txBody>
      </p:sp>
      <p:sp>
        <p:nvSpPr>
          <p:cNvPr id="8" name="Content Placeholder 2">
            <a:extLst>
              <a:ext uri="{FF2B5EF4-FFF2-40B4-BE49-F238E27FC236}">
                <a16:creationId xmlns:a16="http://schemas.microsoft.com/office/drawing/2014/main" id="{9A646DD7-D44A-536C-7870-04F27467427A}"/>
              </a:ext>
            </a:extLst>
          </p:cNvPr>
          <p:cNvSpPr>
            <a:spLocks noGrp="1"/>
          </p:cNvSpPr>
          <p:nvPr>
            <p:ph sz="half" idx="1"/>
          </p:nvPr>
        </p:nvSpPr>
        <p:spPr>
          <a:xfrm>
            <a:off x="2605373" y="2052116"/>
            <a:ext cx="7950983" cy="1376884"/>
          </a:xfrm>
        </p:spPr>
        <p:txBody>
          <a:bodyPr>
            <a:normAutofit fontScale="92500" lnSpcReduction="20000"/>
          </a:bodyPr>
          <a:lstStyle/>
          <a:p>
            <a:pPr marL="0" indent="0">
              <a:buNone/>
            </a:pPr>
            <a:r>
              <a:rPr lang="en-US" dirty="0"/>
              <a:t>VAFB SLC –4E</a:t>
            </a:r>
          </a:p>
          <a:p>
            <a:r>
              <a:rPr lang="en-US" dirty="0"/>
              <a:t>Distance to nearest coastline</a:t>
            </a:r>
          </a:p>
          <a:p>
            <a:r>
              <a:rPr lang="en-US" dirty="0"/>
              <a:t>Distance to nearest railway</a:t>
            </a:r>
          </a:p>
        </p:txBody>
      </p:sp>
      <p:pic>
        <p:nvPicPr>
          <p:cNvPr id="5" name="Inhaltsplatzhalter 4">
            <a:extLst>
              <a:ext uri="{FF2B5EF4-FFF2-40B4-BE49-F238E27FC236}">
                <a16:creationId xmlns:a16="http://schemas.microsoft.com/office/drawing/2014/main" id="{A0311E72-E12C-DDA7-C374-D518B8FE6365}"/>
              </a:ext>
            </a:extLst>
          </p:cNvPr>
          <p:cNvPicPr>
            <a:picLocks noGrp="1" noChangeAspect="1"/>
          </p:cNvPicPr>
          <p:nvPr>
            <p:ph sz="half" idx="2"/>
          </p:nvPr>
        </p:nvPicPr>
        <p:blipFill>
          <a:blip r:embed="rId2"/>
          <a:stretch>
            <a:fillRect/>
          </a:stretch>
        </p:blipFill>
        <p:spPr>
          <a:xfrm>
            <a:off x="2605373" y="3650743"/>
            <a:ext cx="7691152" cy="2149981"/>
          </a:xfrm>
        </p:spPr>
      </p:pic>
    </p:spTree>
    <p:extLst>
      <p:ext uri="{BB962C8B-B14F-4D97-AF65-F5344CB8AC3E}">
        <p14:creationId xmlns:p14="http://schemas.microsoft.com/office/powerpoint/2010/main" val="20994937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8840407-7ED1-E6D7-8A39-2BEA44106C3E}"/>
              </a:ext>
            </a:extLst>
          </p:cNvPr>
          <p:cNvSpPr>
            <a:spLocks noGrp="1"/>
          </p:cNvSpPr>
          <p:nvPr>
            <p:ph type="title"/>
          </p:nvPr>
        </p:nvSpPr>
        <p:spPr/>
        <p:txBody>
          <a:bodyPr/>
          <a:lstStyle/>
          <a:p>
            <a:r>
              <a:rPr lang="de-DE" dirty="0"/>
              <a:t>Dashboard </a:t>
            </a:r>
            <a:r>
              <a:rPr lang="de-DE" dirty="0" err="1"/>
              <a:t>with</a:t>
            </a:r>
            <a:r>
              <a:rPr lang="de-DE" dirty="0"/>
              <a:t> </a:t>
            </a:r>
            <a:r>
              <a:rPr lang="de-DE" dirty="0" err="1"/>
              <a:t>Plotly</a:t>
            </a:r>
            <a:r>
              <a:rPr lang="de-DE" dirty="0"/>
              <a:t> Dash</a:t>
            </a:r>
          </a:p>
        </p:txBody>
      </p:sp>
    </p:spTree>
    <p:extLst>
      <p:ext uri="{BB962C8B-B14F-4D97-AF65-F5344CB8AC3E}">
        <p14:creationId xmlns:p14="http://schemas.microsoft.com/office/powerpoint/2010/main" val="5811308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BDFE39B-2673-1E06-928A-799775EE3C48}"/>
              </a:ext>
            </a:extLst>
          </p:cNvPr>
          <p:cNvSpPr>
            <a:spLocks noGrp="1"/>
          </p:cNvSpPr>
          <p:nvPr>
            <p:ph type="title"/>
          </p:nvPr>
        </p:nvSpPr>
        <p:spPr/>
        <p:txBody>
          <a:bodyPr/>
          <a:lstStyle/>
          <a:p>
            <a:r>
              <a:rPr lang="de-DE" dirty="0"/>
              <a:t>Launch </a:t>
            </a:r>
            <a:r>
              <a:rPr lang="de-DE" dirty="0" err="1"/>
              <a:t>Success</a:t>
            </a:r>
            <a:r>
              <a:rPr lang="de-DE" dirty="0"/>
              <a:t> </a:t>
            </a:r>
            <a:r>
              <a:rPr lang="de-DE" dirty="0" err="1"/>
              <a:t>by</a:t>
            </a:r>
            <a:r>
              <a:rPr lang="de-DE" dirty="0"/>
              <a:t> Site</a:t>
            </a:r>
          </a:p>
        </p:txBody>
      </p:sp>
      <p:sp>
        <p:nvSpPr>
          <p:cNvPr id="3" name="Inhaltsplatzhalter 2">
            <a:extLst>
              <a:ext uri="{FF2B5EF4-FFF2-40B4-BE49-F238E27FC236}">
                <a16:creationId xmlns:a16="http://schemas.microsoft.com/office/drawing/2014/main" id="{C32EC6BE-6B9D-ECF2-F1B2-4595072FABD5}"/>
              </a:ext>
            </a:extLst>
          </p:cNvPr>
          <p:cNvSpPr>
            <a:spLocks noGrp="1"/>
          </p:cNvSpPr>
          <p:nvPr>
            <p:ph sz="half" idx="1"/>
          </p:nvPr>
        </p:nvSpPr>
        <p:spPr>
          <a:xfrm>
            <a:off x="2605373" y="2052116"/>
            <a:ext cx="7881651" cy="729184"/>
          </a:xfrm>
        </p:spPr>
        <p:txBody>
          <a:bodyPr>
            <a:normAutofit/>
          </a:bodyPr>
          <a:lstStyle/>
          <a:p>
            <a:r>
              <a:rPr lang="de-DE" dirty="0"/>
              <a:t>KSC LC-39 Site </a:t>
            </a:r>
            <a:r>
              <a:rPr lang="de-DE" dirty="0" err="1"/>
              <a:t>has</a:t>
            </a:r>
            <a:r>
              <a:rPr lang="de-DE" dirty="0"/>
              <a:t> </a:t>
            </a:r>
            <a:r>
              <a:rPr lang="de-DE" dirty="0" err="1"/>
              <a:t>the</a:t>
            </a:r>
            <a:r>
              <a:rPr lang="de-DE" dirty="0"/>
              <a:t> </a:t>
            </a:r>
            <a:r>
              <a:rPr lang="de-DE" dirty="0" err="1"/>
              <a:t>most</a:t>
            </a:r>
            <a:r>
              <a:rPr lang="de-DE" dirty="0"/>
              <a:t> </a:t>
            </a:r>
            <a:r>
              <a:rPr lang="de-DE" dirty="0" err="1"/>
              <a:t>successful</a:t>
            </a:r>
            <a:r>
              <a:rPr lang="de-DE" dirty="0"/>
              <a:t> </a:t>
            </a:r>
            <a:r>
              <a:rPr lang="de-DE" dirty="0" err="1"/>
              <a:t>Launches</a:t>
            </a:r>
            <a:r>
              <a:rPr lang="de-DE" dirty="0"/>
              <a:t> </a:t>
            </a:r>
            <a:r>
              <a:rPr lang="de-DE" dirty="0" err="1"/>
              <a:t>with</a:t>
            </a:r>
            <a:r>
              <a:rPr lang="de-DE" dirty="0"/>
              <a:t> 41.7%</a:t>
            </a:r>
          </a:p>
        </p:txBody>
      </p:sp>
      <p:pic>
        <p:nvPicPr>
          <p:cNvPr id="6" name="Inhaltsplatzhalter 5" descr="Ein Bild, das Text, Screenshot, Diagramm, Schrift enthält.">
            <a:extLst>
              <a:ext uri="{FF2B5EF4-FFF2-40B4-BE49-F238E27FC236}">
                <a16:creationId xmlns:a16="http://schemas.microsoft.com/office/drawing/2014/main" id="{CBD3607A-EC27-0648-AB4E-386CA75B4EB8}"/>
              </a:ext>
            </a:extLst>
          </p:cNvPr>
          <p:cNvPicPr>
            <a:picLocks noGrp="1" noChangeAspect="1"/>
          </p:cNvPicPr>
          <p:nvPr>
            <p:ph sz="half" idx="2"/>
          </p:nvPr>
        </p:nvPicPr>
        <p:blipFill>
          <a:blip r:embed="rId2"/>
          <a:stretch>
            <a:fillRect/>
          </a:stretch>
        </p:blipFill>
        <p:spPr>
          <a:xfrm>
            <a:off x="2605373" y="3114675"/>
            <a:ext cx="7881651" cy="3219450"/>
          </a:xfrm>
        </p:spPr>
      </p:pic>
    </p:spTree>
    <p:extLst>
      <p:ext uri="{BB962C8B-B14F-4D97-AF65-F5344CB8AC3E}">
        <p14:creationId xmlns:p14="http://schemas.microsoft.com/office/powerpoint/2010/main" val="35072843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6C9F7C8-9FC7-65A2-2CE1-9A9F57D8CEFC}"/>
              </a:ext>
            </a:extLst>
          </p:cNvPr>
          <p:cNvSpPr>
            <a:spLocks noGrp="1"/>
          </p:cNvSpPr>
          <p:nvPr>
            <p:ph type="title"/>
          </p:nvPr>
        </p:nvSpPr>
        <p:spPr/>
        <p:txBody>
          <a:bodyPr/>
          <a:lstStyle/>
          <a:p>
            <a:r>
              <a:rPr lang="de-DE" dirty="0"/>
              <a:t>Payload </a:t>
            </a:r>
            <a:r>
              <a:rPr lang="de-DE" dirty="0" err="1"/>
              <a:t>Mass</a:t>
            </a:r>
            <a:r>
              <a:rPr lang="de-DE" dirty="0"/>
              <a:t> and </a:t>
            </a:r>
            <a:r>
              <a:rPr lang="de-DE" dirty="0" err="1"/>
              <a:t>Success</a:t>
            </a:r>
            <a:endParaRPr lang="de-DE" dirty="0"/>
          </a:p>
        </p:txBody>
      </p:sp>
      <p:sp>
        <p:nvSpPr>
          <p:cNvPr id="3" name="Inhaltsplatzhalter 2">
            <a:extLst>
              <a:ext uri="{FF2B5EF4-FFF2-40B4-BE49-F238E27FC236}">
                <a16:creationId xmlns:a16="http://schemas.microsoft.com/office/drawing/2014/main" id="{AEFDF61F-9661-C2AD-1684-31C4B8184791}"/>
              </a:ext>
            </a:extLst>
          </p:cNvPr>
          <p:cNvSpPr>
            <a:spLocks noGrp="1"/>
          </p:cNvSpPr>
          <p:nvPr>
            <p:ph sz="half" idx="1"/>
          </p:nvPr>
        </p:nvSpPr>
        <p:spPr>
          <a:xfrm>
            <a:off x="2605374" y="2052117"/>
            <a:ext cx="7950984" cy="1325044"/>
          </a:xfrm>
        </p:spPr>
        <p:txBody>
          <a:bodyPr>
            <a:normAutofit lnSpcReduction="10000"/>
          </a:bodyPr>
          <a:lstStyle/>
          <a:p>
            <a:r>
              <a:rPr lang="de-DE" dirty="0"/>
              <a:t>1 </a:t>
            </a:r>
            <a:r>
              <a:rPr lang="de-DE" dirty="0" err="1"/>
              <a:t>indicates</a:t>
            </a:r>
            <a:r>
              <a:rPr lang="de-DE" dirty="0"/>
              <a:t> </a:t>
            </a:r>
            <a:r>
              <a:rPr lang="de-DE" dirty="0" err="1"/>
              <a:t>success</a:t>
            </a:r>
            <a:r>
              <a:rPr lang="de-DE" dirty="0"/>
              <a:t> and 0 </a:t>
            </a:r>
            <a:r>
              <a:rPr lang="de-DE" dirty="0" err="1"/>
              <a:t>failure</a:t>
            </a:r>
            <a:endParaRPr lang="de-DE" dirty="0"/>
          </a:p>
          <a:p>
            <a:r>
              <a:rPr lang="de-DE" dirty="0" err="1"/>
              <a:t>Payloads</a:t>
            </a:r>
            <a:r>
              <a:rPr lang="de-DE" dirty="0"/>
              <a:t> </a:t>
            </a:r>
            <a:r>
              <a:rPr lang="de-DE" dirty="0" err="1"/>
              <a:t>between</a:t>
            </a:r>
            <a:r>
              <a:rPr lang="de-DE" dirty="0"/>
              <a:t> 2000 and 5000kg </a:t>
            </a:r>
            <a:r>
              <a:rPr lang="de-DE" dirty="0" err="1"/>
              <a:t>have</a:t>
            </a:r>
            <a:r>
              <a:rPr lang="de-DE" dirty="0"/>
              <a:t> </a:t>
            </a:r>
            <a:r>
              <a:rPr lang="de-DE" dirty="0" err="1"/>
              <a:t>the</a:t>
            </a:r>
            <a:r>
              <a:rPr lang="de-DE" dirty="0"/>
              <a:t> </a:t>
            </a:r>
            <a:r>
              <a:rPr lang="de-DE" dirty="0" err="1"/>
              <a:t>highest</a:t>
            </a:r>
            <a:r>
              <a:rPr lang="de-DE" dirty="0"/>
              <a:t> </a:t>
            </a:r>
            <a:r>
              <a:rPr lang="de-DE" dirty="0" err="1"/>
              <a:t>success</a:t>
            </a:r>
            <a:r>
              <a:rPr lang="de-DE" dirty="0"/>
              <a:t> rate</a:t>
            </a:r>
          </a:p>
        </p:txBody>
      </p:sp>
      <p:pic>
        <p:nvPicPr>
          <p:cNvPr id="6" name="Inhaltsplatzhalter 5" descr="Ein Bild, das Text, Reihe, Diagramm, Screenshot enthält.&#10;&#10;Automatisch generierte Beschreibung">
            <a:extLst>
              <a:ext uri="{FF2B5EF4-FFF2-40B4-BE49-F238E27FC236}">
                <a16:creationId xmlns:a16="http://schemas.microsoft.com/office/drawing/2014/main" id="{2B3D8992-D3C3-0A52-3E4C-6BB5A7D9B56D}"/>
              </a:ext>
            </a:extLst>
          </p:cNvPr>
          <p:cNvPicPr>
            <a:picLocks noGrp="1" noChangeAspect="1"/>
          </p:cNvPicPr>
          <p:nvPr>
            <p:ph sz="half" idx="2"/>
          </p:nvPr>
        </p:nvPicPr>
        <p:blipFill>
          <a:blip r:embed="rId2"/>
          <a:stretch>
            <a:fillRect/>
          </a:stretch>
        </p:blipFill>
        <p:spPr>
          <a:xfrm>
            <a:off x="2605374" y="3480839"/>
            <a:ext cx="7843551" cy="2224636"/>
          </a:xfrm>
        </p:spPr>
      </p:pic>
      <p:pic>
        <p:nvPicPr>
          <p:cNvPr id="8" name="Grafik 7">
            <a:extLst>
              <a:ext uri="{FF2B5EF4-FFF2-40B4-BE49-F238E27FC236}">
                <a16:creationId xmlns:a16="http://schemas.microsoft.com/office/drawing/2014/main" id="{62280169-E284-691E-83A1-447C5268E45C}"/>
              </a:ext>
            </a:extLst>
          </p:cNvPr>
          <p:cNvPicPr>
            <a:picLocks noChangeAspect="1"/>
          </p:cNvPicPr>
          <p:nvPr/>
        </p:nvPicPr>
        <p:blipFill>
          <a:blip r:embed="rId3"/>
          <a:stretch>
            <a:fillRect/>
          </a:stretch>
        </p:blipFill>
        <p:spPr>
          <a:xfrm>
            <a:off x="2605374" y="5705475"/>
            <a:ext cx="7843551" cy="952804"/>
          </a:xfrm>
          <a:prstGeom prst="rect">
            <a:avLst/>
          </a:prstGeom>
        </p:spPr>
      </p:pic>
    </p:spTree>
    <p:extLst>
      <p:ext uri="{BB962C8B-B14F-4D97-AF65-F5344CB8AC3E}">
        <p14:creationId xmlns:p14="http://schemas.microsoft.com/office/powerpoint/2010/main" val="939445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3F97DD-4755-A067-A51F-FF4C2C17081F}"/>
              </a:ext>
            </a:extLst>
          </p:cNvPr>
          <p:cNvSpPr>
            <a:spLocks noGrp="1"/>
          </p:cNvSpPr>
          <p:nvPr>
            <p:ph type="title"/>
          </p:nvPr>
        </p:nvSpPr>
        <p:spPr/>
        <p:txBody>
          <a:bodyPr/>
          <a:lstStyle/>
          <a:p>
            <a:r>
              <a:rPr lang="de-DE" dirty="0" err="1"/>
              <a:t>Introduction</a:t>
            </a:r>
            <a:endParaRPr lang="de-DE" dirty="0"/>
          </a:p>
        </p:txBody>
      </p:sp>
      <p:sp>
        <p:nvSpPr>
          <p:cNvPr id="3" name="Inhaltsplatzhalter 2">
            <a:extLst>
              <a:ext uri="{FF2B5EF4-FFF2-40B4-BE49-F238E27FC236}">
                <a16:creationId xmlns:a16="http://schemas.microsoft.com/office/drawing/2014/main" id="{415077D2-4022-A96C-0AC0-2BB459A3B6D0}"/>
              </a:ext>
            </a:extLst>
          </p:cNvPr>
          <p:cNvSpPr>
            <a:spLocks noGrp="1"/>
          </p:cNvSpPr>
          <p:nvPr>
            <p:ph idx="1"/>
          </p:nvPr>
        </p:nvSpPr>
        <p:spPr/>
        <p:txBody>
          <a:bodyPr/>
          <a:lstStyle/>
          <a:p>
            <a:r>
              <a:rPr lang="de-DE" dirty="0"/>
              <a:t>Space X </a:t>
            </a:r>
            <a:r>
              <a:rPr lang="de-DE" dirty="0" err="1"/>
              <a:t>is</a:t>
            </a:r>
            <a:r>
              <a:rPr lang="de-DE" dirty="0"/>
              <a:t> a </a:t>
            </a:r>
            <a:r>
              <a:rPr lang="de-DE" dirty="0" err="1"/>
              <a:t>spacecraft</a:t>
            </a:r>
            <a:r>
              <a:rPr lang="de-DE" dirty="0"/>
              <a:t> </a:t>
            </a:r>
            <a:r>
              <a:rPr lang="de-DE" dirty="0" err="1"/>
              <a:t>manifacturer</a:t>
            </a:r>
            <a:r>
              <a:rPr lang="de-DE" dirty="0"/>
              <a:t> </a:t>
            </a:r>
            <a:r>
              <a:rPr lang="de-DE" dirty="0" err="1"/>
              <a:t>founded</a:t>
            </a:r>
            <a:r>
              <a:rPr lang="de-DE" dirty="0"/>
              <a:t> 2002 in California. The </a:t>
            </a:r>
            <a:r>
              <a:rPr lang="de-DE" dirty="0" err="1"/>
              <a:t>company</a:t>
            </a:r>
            <a:r>
              <a:rPr lang="de-DE" dirty="0"/>
              <a:t> </a:t>
            </a:r>
            <a:r>
              <a:rPr lang="de-DE" dirty="0" err="1"/>
              <a:t>offers</a:t>
            </a:r>
            <a:r>
              <a:rPr lang="de-DE" dirty="0"/>
              <a:t> rocket </a:t>
            </a:r>
            <a:r>
              <a:rPr lang="de-DE" dirty="0" err="1"/>
              <a:t>lauches</a:t>
            </a:r>
            <a:r>
              <a:rPr lang="de-DE" dirty="0"/>
              <a:t> </a:t>
            </a:r>
            <a:r>
              <a:rPr lang="de-DE" dirty="0" err="1"/>
              <a:t>specially</a:t>
            </a:r>
            <a:r>
              <a:rPr lang="de-DE" dirty="0"/>
              <a:t> Falcon on </a:t>
            </a:r>
            <a:r>
              <a:rPr lang="de-DE" dirty="0" err="1"/>
              <a:t>lower</a:t>
            </a:r>
            <a:r>
              <a:rPr lang="de-DE" dirty="0"/>
              <a:t> </a:t>
            </a:r>
            <a:r>
              <a:rPr lang="de-DE" dirty="0" err="1"/>
              <a:t>cost</a:t>
            </a:r>
            <a:r>
              <a:rPr lang="de-DE" dirty="0"/>
              <a:t> </a:t>
            </a:r>
            <a:r>
              <a:rPr lang="de-DE" dirty="0" err="1"/>
              <a:t>than</a:t>
            </a:r>
            <a:r>
              <a:rPr lang="de-DE" dirty="0"/>
              <a:t> </a:t>
            </a:r>
            <a:r>
              <a:rPr lang="de-DE" dirty="0" err="1"/>
              <a:t>the</a:t>
            </a:r>
            <a:r>
              <a:rPr lang="de-DE" dirty="0"/>
              <a:t> </a:t>
            </a:r>
            <a:r>
              <a:rPr lang="de-DE" dirty="0" err="1"/>
              <a:t>competition</a:t>
            </a:r>
            <a:r>
              <a:rPr lang="de-DE" dirty="0"/>
              <a:t>. </a:t>
            </a:r>
            <a:r>
              <a:rPr lang="de-DE" dirty="0" err="1"/>
              <a:t>Reason</a:t>
            </a:r>
            <a:r>
              <a:rPr lang="de-DE" dirty="0"/>
              <a:t> </a:t>
            </a:r>
            <a:r>
              <a:rPr lang="de-DE" dirty="0" err="1"/>
              <a:t>for</a:t>
            </a:r>
            <a:r>
              <a:rPr lang="de-DE" dirty="0"/>
              <a:t> </a:t>
            </a:r>
            <a:r>
              <a:rPr lang="de-DE" dirty="0" err="1"/>
              <a:t>that</a:t>
            </a:r>
            <a:r>
              <a:rPr lang="de-DE" dirty="0"/>
              <a:t> </a:t>
            </a:r>
            <a:r>
              <a:rPr lang="de-DE" dirty="0" err="1"/>
              <a:t>is</a:t>
            </a:r>
            <a:r>
              <a:rPr lang="de-DE" dirty="0"/>
              <a:t> </a:t>
            </a:r>
            <a:r>
              <a:rPr lang="de-DE" dirty="0" err="1"/>
              <a:t>the</a:t>
            </a:r>
            <a:r>
              <a:rPr lang="de-DE" dirty="0"/>
              <a:t> </a:t>
            </a:r>
            <a:r>
              <a:rPr lang="de-DE" dirty="0" err="1"/>
              <a:t>re-usage</a:t>
            </a:r>
            <a:r>
              <a:rPr lang="de-DE" dirty="0"/>
              <a:t> </a:t>
            </a:r>
            <a:r>
              <a:rPr lang="de-DE" dirty="0" err="1"/>
              <a:t>of</a:t>
            </a:r>
            <a:r>
              <a:rPr lang="de-DE" dirty="0"/>
              <a:t> </a:t>
            </a:r>
            <a:r>
              <a:rPr lang="de-DE" dirty="0" err="1"/>
              <a:t>re</a:t>
            </a:r>
            <a:r>
              <a:rPr lang="de-DE" dirty="0"/>
              <a:t>-land </a:t>
            </a:r>
            <a:r>
              <a:rPr lang="de-DE" dirty="0" err="1"/>
              <a:t>rockets</a:t>
            </a:r>
            <a:r>
              <a:rPr lang="de-DE" dirty="0"/>
              <a:t> </a:t>
            </a:r>
            <a:r>
              <a:rPr lang="de-DE" dirty="0" err="1"/>
              <a:t>for</a:t>
            </a:r>
            <a:r>
              <a:rPr lang="de-DE" dirty="0"/>
              <a:t> </a:t>
            </a:r>
            <a:r>
              <a:rPr lang="de-DE" dirty="0" err="1"/>
              <a:t>the</a:t>
            </a:r>
            <a:r>
              <a:rPr lang="de-DE" dirty="0"/>
              <a:t> </a:t>
            </a:r>
            <a:r>
              <a:rPr lang="de-DE" dirty="0" err="1"/>
              <a:t>next</a:t>
            </a:r>
            <a:r>
              <a:rPr lang="de-DE" dirty="0"/>
              <a:t> </a:t>
            </a:r>
            <a:r>
              <a:rPr lang="de-DE" dirty="0" err="1"/>
              <a:t>mission</a:t>
            </a:r>
            <a:r>
              <a:rPr lang="de-DE" dirty="0"/>
              <a:t>. Goal </a:t>
            </a:r>
            <a:r>
              <a:rPr lang="de-DE" dirty="0" err="1"/>
              <a:t>this</a:t>
            </a:r>
            <a:r>
              <a:rPr lang="de-DE" dirty="0"/>
              <a:t> Project </a:t>
            </a:r>
            <a:r>
              <a:rPr lang="de-DE" dirty="0" err="1"/>
              <a:t>is</a:t>
            </a:r>
            <a:r>
              <a:rPr lang="de-DE" dirty="0"/>
              <a:t> </a:t>
            </a:r>
            <a:r>
              <a:rPr lang="de-DE" dirty="0" err="1"/>
              <a:t>to</a:t>
            </a:r>
            <a:r>
              <a:rPr lang="de-DE" dirty="0"/>
              <a:t> </a:t>
            </a:r>
            <a:r>
              <a:rPr lang="de-DE" dirty="0" err="1"/>
              <a:t>establish</a:t>
            </a:r>
            <a:r>
              <a:rPr lang="de-DE" dirty="0"/>
              <a:t> a </a:t>
            </a:r>
            <a:r>
              <a:rPr lang="de-DE" dirty="0" err="1"/>
              <a:t>machine</a:t>
            </a:r>
            <a:r>
              <a:rPr lang="de-DE" dirty="0"/>
              <a:t> </a:t>
            </a:r>
            <a:r>
              <a:rPr lang="de-DE" dirty="0" err="1"/>
              <a:t>learning</a:t>
            </a:r>
            <a:r>
              <a:rPr lang="de-DE" dirty="0"/>
              <a:t> </a:t>
            </a:r>
            <a:r>
              <a:rPr lang="de-DE" dirty="0" err="1"/>
              <a:t>pipeline</a:t>
            </a:r>
            <a:r>
              <a:rPr lang="de-DE" dirty="0"/>
              <a:t> </a:t>
            </a:r>
            <a:r>
              <a:rPr lang="de-DE" dirty="0" err="1"/>
              <a:t>to</a:t>
            </a:r>
            <a:r>
              <a:rPr lang="de-DE" dirty="0"/>
              <a:t> </a:t>
            </a:r>
            <a:r>
              <a:rPr lang="de-DE" dirty="0" err="1"/>
              <a:t>predict</a:t>
            </a:r>
            <a:r>
              <a:rPr lang="de-DE" dirty="0"/>
              <a:t> </a:t>
            </a:r>
            <a:r>
              <a:rPr lang="de-DE" dirty="0" err="1"/>
              <a:t>the</a:t>
            </a:r>
            <a:r>
              <a:rPr lang="de-DE" dirty="0"/>
              <a:t> </a:t>
            </a:r>
            <a:r>
              <a:rPr lang="de-DE" dirty="0" err="1"/>
              <a:t>landing</a:t>
            </a:r>
            <a:r>
              <a:rPr lang="de-DE" dirty="0"/>
              <a:t> </a:t>
            </a:r>
            <a:r>
              <a:rPr lang="de-DE" dirty="0" err="1"/>
              <a:t>outcome</a:t>
            </a:r>
            <a:r>
              <a:rPr lang="de-DE" dirty="0"/>
              <a:t>.</a:t>
            </a:r>
          </a:p>
          <a:p>
            <a:r>
              <a:rPr lang="de-DE" dirty="0" err="1"/>
              <a:t>Answers</a:t>
            </a:r>
            <a:r>
              <a:rPr lang="de-DE" dirty="0"/>
              <a:t> </a:t>
            </a:r>
            <a:r>
              <a:rPr lang="de-DE" dirty="0" err="1"/>
              <a:t>we</a:t>
            </a:r>
            <a:r>
              <a:rPr lang="de-DE" dirty="0"/>
              <a:t> </a:t>
            </a:r>
            <a:r>
              <a:rPr lang="de-DE" dirty="0" err="1"/>
              <a:t>search</a:t>
            </a:r>
            <a:r>
              <a:rPr lang="de-DE" dirty="0"/>
              <a:t> in </a:t>
            </a:r>
            <a:r>
              <a:rPr lang="de-DE" dirty="0" err="1"/>
              <a:t>this</a:t>
            </a:r>
            <a:r>
              <a:rPr lang="de-DE" dirty="0"/>
              <a:t> </a:t>
            </a:r>
            <a:r>
              <a:rPr lang="de-DE" dirty="0" err="1"/>
              <a:t>study</a:t>
            </a:r>
            <a:r>
              <a:rPr lang="de-DE" dirty="0"/>
              <a:t>:</a:t>
            </a:r>
          </a:p>
          <a:p>
            <a:pPr>
              <a:buFont typeface="Arial" panose="020B0604020202020204" pitchFamily="34" charset="0"/>
              <a:buChar char="•"/>
            </a:pPr>
            <a:r>
              <a:rPr lang="de-DE" dirty="0" err="1"/>
              <a:t>Factors</a:t>
            </a:r>
            <a:r>
              <a:rPr lang="de-DE" dirty="0"/>
              <a:t> </a:t>
            </a:r>
            <a:r>
              <a:rPr lang="de-DE" dirty="0" err="1"/>
              <a:t>that</a:t>
            </a:r>
            <a:r>
              <a:rPr lang="de-DE" dirty="0"/>
              <a:t> </a:t>
            </a:r>
            <a:r>
              <a:rPr lang="de-DE" dirty="0" err="1"/>
              <a:t>have</a:t>
            </a:r>
            <a:r>
              <a:rPr lang="de-DE" dirty="0"/>
              <a:t> </a:t>
            </a:r>
            <a:r>
              <a:rPr lang="de-DE" dirty="0" err="1"/>
              <a:t>influence</a:t>
            </a:r>
            <a:r>
              <a:rPr lang="de-DE" dirty="0"/>
              <a:t> </a:t>
            </a:r>
            <a:r>
              <a:rPr lang="de-DE" dirty="0" err="1"/>
              <a:t>of</a:t>
            </a:r>
            <a:r>
              <a:rPr lang="de-DE" dirty="0"/>
              <a:t> </a:t>
            </a:r>
            <a:r>
              <a:rPr lang="de-DE" dirty="0" err="1"/>
              <a:t>the</a:t>
            </a:r>
            <a:r>
              <a:rPr lang="de-DE" dirty="0"/>
              <a:t> </a:t>
            </a:r>
            <a:r>
              <a:rPr lang="de-DE" dirty="0" err="1"/>
              <a:t>landing</a:t>
            </a:r>
            <a:r>
              <a:rPr lang="de-DE" dirty="0"/>
              <a:t> </a:t>
            </a:r>
            <a:r>
              <a:rPr lang="de-DE" dirty="0" err="1"/>
              <a:t>outcome</a:t>
            </a:r>
            <a:endParaRPr lang="de-DE" dirty="0"/>
          </a:p>
          <a:p>
            <a:pPr>
              <a:buFont typeface="Arial" panose="020B0604020202020204" pitchFamily="34" charset="0"/>
              <a:buChar char="•"/>
            </a:pPr>
            <a:r>
              <a:rPr lang="de-DE" dirty="0" err="1"/>
              <a:t>Finding</a:t>
            </a:r>
            <a:r>
              <a:rPr lang="de-DE" dirty="0"/>
              <a:t> </a:t>
            </a:r>
            <a:r>
              <a:rPr lang="de-DE" dirty="0" err="1"/>
              <a:t>the</a:t>
            </a:r>
            <a:r>
              <a:rPr lang="de-DE" dirty="0"/>
              <a:t> </a:t>
            </a:r>
            <a:r>
              <a:rPr lang="de-DE" dirty="0" err="1"/>
              <a:t>best</a:t>
            </a:r>
            <a:r>
              <a:rPr lang="de-DE" dirty="0"/>
              <a:t> </a:t>
            </a:r>
            <a:r>
              <a:rPr lang="de-DE" dirty="0" err="1"/>
              <a:t>condicions</a:t>
            </a:r>
            <a:r>
              <a:rPr lang="de-DE" dirty="0"/>
              <a:t> </a:t>
            </a:r>
            <a:r>
              <a:rPr lang="de-DE" dirty="0" err="1"/>
              <a:t>for</a:t>
            </a:r>
            <a:r>
              <a:rPr lang="de-DE" dirty="0"/>
              <a:t> </a:t>
            </a:r>
            <a:r>
              <a:rPr lang="de-DE" dirty="0" err="1"/>
              <a:t>successful</a:t>
            </a:r>
            <a:r>
              <a:rPr lang="de-DE" dirty="0"/>
              <a:t> </a:t>
            </a:r>
            <a:r>
              <a:rPr lang="de-DE" dirty="0" err="1"/>
              <a:t>landing</a:t>
            </a:r>
            <a:endParaRPr lang="de-DE" dirty="0"/>
          </a:p>
          <a:p>
            <a:endParaRPr lang="de-DE" dirty="0"/>
          </a:p>
        </p:txBody>
      </p:sp>
    </p:spTree>
    <p:extLst>
      <p:ext uri="{BB962C8B-B14F-4D97-AF65-F5344CB8AC3E}">
        <p14:creationId xmlns:p14="http://schemas.microsoft.com/office/powerpoint/2010/main" val="11035773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F20F702-D00C-2B20-A2D5-A8B91FB86EC8}"/>
              </a:ext>
            </a:extLst>
          </p:cNvPr>
          <p:cNvSpPr>
            <a:spLocks noGrp="1"/>
          </p:cNvSpPr>
          <p:nvPr>
            <p:ph type="title"/>
          </p:nvPr>
        </p:nvSpPr>
        <p:spPr/>
        <p:txBody>
          <a:bodyPr/>
          <a:lstStyle/>
          <a:p>
            <a:r>
              <a:rPr lang="de-DE" dirty="0" err="1"/>
              <a:t>Predictive</a:t>
            </a:r>
            <a:r>
              <a:rPr lang="de-DE" dirty="0"/>
              <a:t> Analysis</a:t>
            </a:r>
          </a:p>
        </p:txBody>
      </p:sp>
    </p:spTree>
    <p:extLst>
      <p:ext uri="{BB962C8B-B14F-4D97-AF65-F5344CB8AC3E}">
        <p14:creationId xmlns:p14="http://schemas.microsoft.com/office/powerpoint/2010/main" val="41283698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5952AB6-F257-B639-201C-08CF2BBD45C1}"/>
              </a:ext>
            </a:extLst>
          </p:cNvPr>
          <p:cNvSpPr>
            <a:spLocks noGrp="1"/>
          </p:cNvSpPr>
          <p:nvPr>
            <p:ph type="title"/>
          </p:nvPr>
        </p:nvSpPr>
        <p:spPr/>
        <p:txBody>
          <a:bodyPr/>
          <a:lstStyle/>
          <a:p>
            <a:r>
              <a:rPr lang="de-DE" dirty="0"/>
              <a:t>Classification </a:t>
            </a:r>
            <a:r>
              <a:rPr lang="de-DE" dirty="0" err="1"/>
              <a:t>Accuracy</a:t>
            </a:r>
            <a:endParaRPr lang="de-DE" dirty="0"/>
          </a:p>
        </p:txBody>
      </p:sp>
      <p:sp>
        <p:nvSpPr>
          <p:cNvPr id="3" name="Inhaltsplatzhalter 2">
            <a:extLst>
              <a:ext uri="{FF2B5EF4-FFF2-40B4-BE49-F238E27FC236}">
                <a16:creationId xmlns:a16="http://schemas.microsoft.com/office/drawing/2014/main" id="{E15DA6DB-4B4F-5B91-73A2-93A63D56CF71}"/>
              </a:ext>
            </a:extLst>
          </p:cNvPr>
          <p:cNvSpPr>
            <a:spLocks noGrp="1"/>
          </p:cNvSpPr>
          <p:nvPr>
            <p:ph sz="half" idx="1"/>
          </p:nvPr>
        </p:nvSpPr>
        <p:spPr>
          <a:xfrm>
            <a:off x="2605374" y="2052116"/>
            <a:ext cx="7700676" cy="1224484"/>
          </a:xfrm>
        </p:spPr>
        <p:txBody>
          <a:bodyPr/>
          <a:lstStyle/>
          <a:p>
            <a:r>
              <a:rPr lang="de-DE" dirty="0"/>
              <a:t>The </a:t>
            </a:r>
            <a:r>
              <a:rPr lang="de-DE" dirty="0" err="1"/>
              <a:t>best</a:t>
            </a:r>
            <a:r>
              <a:rPr lang="de-DE" dirty="0"/>
              <a:t> </a:t>
            </a:r>
            <a:r>
              <a:rPr lang="de-DE" dirty="0" err="1"/>
              <a:t>Algorithm</a:t>
            </a:r>
            <a:r>
              <a:rPr lang="de-DE" dirty="0"/>
              <a:t> </a:t>
            </a:r>
            <a:r>
              <a:rPr lang="de-DE" dirty="0" err="1"/>
              <a:t>is</a:t>
            </a:r>
            <a:r>
              <a:rPr lang="de-DE" dirty="0"/>
              <a:t> </a:t>
            </a:r>
            <a:r>
              <a:rPr lang="de-DE" dirty="0" err="1"/>
              <a:t>the</a:t>
            </a:r>
            <a:r>
              <a:rPr lang="de-DE" dirty="0"/>
              <a:t> </a:t>
            </a:r>
            <a:r>
              <a:rPr lang="de-DE" dirty="0" err="1"/>
              <a:t>decision</a:t>
            </a:r>
            <a:r>
              <a:rPr lang="de-DE" dirty="0"/>
              <a:t> </a:t>
            </a:r>
            <a:r>
              <a:rPr lang="de-DE" dirty="0" err="1"/>
              <a:t>tree</a:t>
            </a:r>
            <a:r>
              <a:rPr lang="de-DE" dirty="0"/>
              <a:t> </a:t>
            </a:r>
            <a:r>
              <a:rPr lang="de-DE" dirty="0" err="1"/>
              <a:t>with</a:t>
            </a:r>
            <a:r>
              <a:rPr lang="de-DE" dirty="0"/>
              <a:t> </a:t>
            </a:r>
            <a:r>
              <a:rPr lang="de-DE" dirty="0" err="1"/>
              <a:t>accuracy</a:t>
            </a:r>
            <a:r>
              <a:rPr lang="de-DE" dirty="0"/>
              <a:t> </a:t>
            </a:r>
            <a:r>
              <a:rPr lang="de-DE" dirty="0" err="1"/>
              <a:t>of</a:t>
            </a:r>
            <a:r>
              <a:rPr lang="de-DE" dirty="0"/>
              <a:t> 0.8785714285714284</a:t>
            </a:r>
          </a:p>
        </p:txBody>
      </p:sp>
      <p:pic>
        <p:nvPicPr>
          <p:cNvPr id="6" name="Inhaltsplatzhalter 5">
            <a:extLst>
              <a:ext uri="{FF2B5EF4-FFF2-40B4-BE49-F238E27FC236}">
                <a16:creationId xmlns:a16="http://schemas.microsoft.com/office/drawing/2014/main" id="{77D44806-AC15-318C-B4D1-C327E466C633}"/>
              </a:ext>
            </a:extLst>
          </p:cNvPr>
          <p:cNvPicPr>
            <a:picLocks noGrp="1" noChangeAspect="1"/>
          </p:cNvPicPr>
          <p:nvPr>
            <p:ph sz="half" idx="2"/>
          </p:nvPr>
        </p:nvPicPr>
        <p:blipFill>
          <a:blip r:embed="rId2"/>
          <a:stretch>
            <a:fillRect/>
          </a:stretch>
        </p:blipFill>
        <p:spPr>
          <a:xfrm>
            <a:off x="2605374" y="3428999"/>
            <a:ext cx="7795926" cy="1457325"/>
          </a:xfrm>
        </p:spPr>
      </p:pic>
    </p:spTree>
    <p:extLst>
      <p:ext uri="{BB962C8B-B14F-4D97-AF65-F5344CB8AC3E}">
        <p14:creationId xmlns:p14="http://schemas.microsoft.com/office/powerpoint/2010/main" val="13186219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47D82A-5AA2-5538-CFBC-A75838FE277B}"/>
              </a:ext>
            </a:extLst>
          </p:cNvPr>
          <p:cNvSpPr>
            <a:spLocks noGrp="1"/>
          </p:cNvSpPr>
          <p:nvPr>
            <p:ph type="title"/>
          </p:nvPr>
        </p:nvSpPr>
        <p:spPr/>
        <p:txBody>
          <a:bodyPr/>
          <a:lstStyle/>
          <a:p>
            <a:r>
              <a:rPr lang="de-DE" dirty="0" err="1"/>
              <a:t>Confusion</a:t>
            </a:r>
            <a:r>
              <a:rPr lang="de-DE" dirty="0"/>
              <a:t> Matrix</a:t>
            </a:r>
          </a:p>
        </p:txBody>
      </p:sp>
      <p:sp>
        <p:nvSpPr>
          <p:cNvPr id="3" name="Inhaltsplatzhalter 2">
            <a:extLst>
              <a:ext uri="{FF2B5EF4-FFF2-40B4-BE49-F238E27FC236}">
                <a16:creationId xmlns:a16="http://schemas.microsoft.com/office/drawing/2014/main" id="{87BCEE5D-3A89-7679-9949-F535128DA8A4}"/>
              </a:ext>
            </a:extLst>
          </p:cNvPr>
          <p:cNvSpPr>
            <a:spLocks noGrp="1"/>
          </p:cNvSpPr>
          <p:nvPr>
            <p:ph sz="half" idx="1"/>
          </p:nvPr>
        </p:nvSpPr>
        <p:spPr>
          <a:xfrm>
            <a:off x="2605374" y="2052116"/>
            <a:ext cx="7875716" cy="1453083"/>
          </a:xfrm>
        </p:spPr>
        <p:txBody>
          <a:bodyPr>
            <a:normAutofit lnSpcReduction="10000"/>
          </a:bodyPr>
          <a:lstStyle/>
          <a:p>
            <a:r>
              <a:rPr lang="de-DE" dirty="0"/>
              <a:t>The </a:t>
            </a:r>
            <a:r>
              <a:rPr lang="de-DE" dirty="0" err="1"/>
              <a:t>confusion</a:t>
            </a:r>
            <a:r>
              <a:rPr lang="de-DE" dirty="0"/>
              <a:t> </a:t>
            </a:r>
            <a:r>
              <a:rPr lang="de-DE" dirty="0" err="1"/>
              <a:t>matrix</a:t>
            </a:r>
            <a:r>
              <a:rPr lang="de-DE" dirty="0"/>
              <a:t> </a:t>
            </a:r>
            <a:r>
              <a:rPr lang="de-DE" dirty="0" err="1"/>
              <a:t>of</a:t>
            </a:r>
            <a:r>
              <a:rPr lang="de-DE" dirty="0"/>
              <a:t> </a:t>
            </a:r>
            <a:r>
              <a:rPr lang="de-DE" dirty="0" err="1"/>
              <a:t>the</a:t>
            </a:r>
            <a:r>
              <a:rPr lang="de-DE" dirty="0"/>
              <a:t> </a:t>
            </a:r>
            <a:r>
              <a:rPr lang="de-DE" dirty="0" err="1"/>
              <a:t>decision</a:t>
            </a:r>
            <a:r>
              <a:rPr lang="de-DE" dirty="0"/>
              <a:t> </a:t>
            </a:r>
            <a:r>
              <a:rPr lang="de-DE" dirty="0" err="1"/>
              <a:t>tree</a:t>
            </a:r>
            <a:r>
              <a:rPr lang="de-DE" dirty="0"/>
              <a:t> </a:t>
            </a:r>
            <a:r>
              <a:rPr lang="de-DE" dirty="0" err="1"/>
              <a:t>shows</a:t>
            </a:r>
            <a:r>
              <a:rPr lang="de-DE" dirty="0"/>
              <a:t> </a:t>
            </a:r>
            <a:r>
              <a:rPr lang="de-DE" dirty="0" err="1"/>
              <a:t>the</a:t>
            </a:r>
            <a:r>
              <a:rPr lang="de-DE" dirty="0"/>
              <a:t> </a:t>
            </a:r>
            <a:r>
              <a:rPr lang="de-DE" dirty="0" err="1"/>
              <a:t>performance</a:t>
            </a:r>
            <a:r>
              <a:rPr lang="de-DE" dirty="0"/>
              <a:t> </a:t>
            </a:r>
            <a:r>
              <a:rPr lang="de-DE" dirty="0" err="1"/>
              <a:t>of</a:t>
            </a:r>
            <a:r>
              <a:rPr lang="de-DE" dirty="0"/>
              <a:t> a </a:t>
            </a:r>
            <a:r>
              <a:rPr lang="de-DE" dirty="0" err="1"/>
              <a:t>classification</a:t>
            </a:r>
            <a:r>
              <a:rPr lang="de-DE" dirty="0"/>
              <a:t> </a:t>
            </a:r>
            <a:r>
              <a:rPr lang="de-DE" dirty="0" err="1"/>
              <a:t>algorithm</a:t>
            </a:r>
            <a:r>
              <a:rPr lang="de-DE" dirty="0"/>
              <a:t>. The </a:t>
            </a:r>
            <a:r>
              <a:rPr lang="de-DE" dirty="0" err="1"/>
              <a:t>problem</a:t>
            </a:r>
            <a:r>
              <a:rPr lang="de-DE" dirty="0"/>
              <a:t> </a:t>
            </a:r>
            <a:r>
              <a:rPr lang="de-DE" dirty="0" err="1"/>
              <a:t>here</a:t>
            </a:r>
            <a:r>
              <a:rPr lang="de-DE" dirty="0"/>
              <a:t> </a:t>
            </a:r>
            <a:r>
              <a:rPr lang="de-DE" dirty="0" err="1"/>
              <a:t>are</a:t>
            </a:r>
            <a:r>
              <a:rPr lang="de-DE" dirty="0"/>
              <a:t> </a:t>
            </a:r>
            <a:r>
              <a:rPr lang="de-DE" dirty="0" err="1"/>
              <a:t>the</a:t>
            </a:r>
            <a:r>
              <a:rPr lang="de-DE" dirty="0"/>
              <a:t> 4 </a:t>
            </a:r>
            <a:r>
              <a:rPr lang="de-DE" dirty="0" err="1"/>
              <a:t>false</a:t>
            </a:r>
            <a:r>
              <a:rPr lang="de-DE" dirty="0"/>
              <a:t> positives, </a:t>
            </a:r>
            <a:r>
              <a:rPr lang="de-DE" dirty="0" err="1"/>
              <a:t>these</a:t>
            </a:r>
            <a:r>
              <a:rPr lang="de-DE" dirty="0"/>
              <a:t> </a:t>
            </a:r>
            <a:r>
              <a:rPr lang="de-DE" dirty="0" err="1"/>
              <a:t>are</a:t>
            </a:r>
            <a:r>
              <a:rPr lang="de-DE" dirty="0"/>
              <a:t> </a:t>
            </a:r>
            <a:r>
              <a:rPr lang="de-DE" dirty="0" err="1"/>
              <a:t>unsuccessful</a:t>
            </a:r>
            <a:r>
              <a:rPr lang="de-DE" dirty="0"/>
              <a:t> </a:t>
            </a:r>
            <a:r>
              <a:rPr lang="de-DE" dirty="0" err="1"/>
              <a:t>landings</a:t>
            </a:r>
            <a:r>
              <a:rPr lang="de-DE" dirty="0"/>
              <a:t> </a:t>
            </a:r>
            <a:r>
              <a:rPr lang="de-DE" dirty="0" err="1"/>
              <a:t>marked</a:t>
            </a:r>
            <a:r>
              <a:rPr lang="de-DE" dirty="0"/>
              <a:t> </a:t>
            </a:r>
            <a:r>
              <a:rPr lang="de-DE" dirty="0" err="1"/>
              <a:t>as</a:t>
            </a:r>
            <a:r>
              <a:rPr lang="de-DE" dirty="0"/>
              <a:t> </a:t>
            </a:r>
            <a:r>
              <a:rPr lang="de-DE" dirty="0" err="1"/>
              <a:t>successful</a:t>
            </a:r>
            <a:r>
              <a:rPr lang="de-DE" dirty="0"/>
              <a:t> </a:t>
            </a:r>
            <a:r>
              <a:rPr lang="de-DE" dirty="0" err="1"/>
              <a:t>by</a:t>
            </a:r>
            <a:r>
              <a:rPr lang="de-DE" dirty="0"/>
              <a:t> </a:t>
            </a:r>
            <a:r>
              <a:rPr lang="de-DE" dirty="0" err="1"/>
              <a:t>the</a:t>
            </a:r>
            <a:r>
              <a:rPr lang="de-DE" dirty="0"/>
              <a:t> </a:t>
            </a:r>
            <a:r>
              <a:rPr lang="de-DE" dirty="0" err="1"/>
              <a:t>classifier</a:t>
            </a:r>
            <a:endParaRPr lang="de-DE" dirty="0"/>
          </a:p>
        </p:txBody>
      </p:sp>
      <p:pic>
        <p:nvPicPr>
          <p:cNvPr id="6" name="Inhaltsplatzhalter 5">
            <a:extLst>
              <a:ext uri="{FF2B5EF4-FFF2-40B4-BE49-F238E27FC236}">
                <a16:creationId xmlns:a16="http://schemas.microsoft.com/office/drawing/2014/main" id="{1BBBB2CC-CED9-A3EB-9195-DE86968876F0}"/>
              </a:ext>
            </a:extLst>
          </p:cNvPr>
          <p:cNvPicPr>
            <a:picLocks noGrp="1" noChangeAspect="1"/>
          </p:cNvPicPr>
          <p:nvPr>
            <p:ph sz="half" idx="2"/>
          </p:nvPr>
        </p:nvPicPr>
        <p:blipFill>
          <a:blip r:embed="rId2"/>
          <a:stretch>
            <a:fillRect/>
          </a:stretch>
        </p:blipFill>
        <p:spPr>
          <a:xfrm>
            <a:off x="6585365" y="3429000"/>
            <a:ext cx="3895725" cy="2811561"/>
          </a:xfrm>
        </p:spPr>
      </p:pic>
    </p:spTree>
    <p:extLst>
      <p:ext uri="{BB962C8B-B14F-4D97-AF65-F5344CB8AC3E}">
        <p14:creationId xmlns:p14="http://schemas.microsoft.com/office/powerpoint/2010/main" val="13233039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FE858F7-666F-C0B0-C44E-A7C5DBB8D465}"/>
              </a:ext>
            </a:extLst>
          </p:cNvPr>
          <p:cNvSpPr>
            <a:spLocks noGrp="1"/>
          </p:cNvSpPr>
          <p:nvPr>
            <p:ph type="title"/>
          </p:nvPr>
        </p:nvSpPr>
        <p:spPr/>
        <p:txBody>
          <a:bodyPr/>
          <a:lstStyle/>
          <a:p>
            <a:r>
              <a:rPr lang="de-DE" dirty="0" err="1"/>
              <a:t>Conclusions</a:t>
            </a:r>
            <a:endParaRPr lang="de-DE" dirty="0"/>
          </a:p>
        </p:txBody>
      </p:sp>
      <p:sp>
        <p:nvSpPr>
          <p:cNvPr id="3" name="Inhaltsplatzhalter 2">
            <a:extLst>
              <a:ext uri="{FF2B5EF4-FFF2-40B4-BE49-F238E27FC236}">
                <a16:creationId xmlns:a16="http://schemas.microsoft.com/office/drawing/2014/main" id="{18ADDC1B-0975-57D9-9D54-DE7A64660C16}"/>
              </a:ext>
            </a:extLst>
          </p:cNvPr>
          <p:cNvSpPr>
            <a:spLocks noGrp="1"/>
          </p:cNvSpPr>
          <p:nvPr>
            <p:ph idx="1"/>
          </p:nvPr>
        </p:nvSpPr>
        <p:spPr/>
        <p:txBody>
          <a:bodyPr/>
          <a:lstStyle/>
          <a:p>
            <a:r>
              <a:rPr lang="de-DE" dirty="0"/>
              <a:t>Launch </a:t>
            </a:r>
            <a:r>
              <a:rPr lang="de-DE" dirty="0" err="1"/>
              <a:t>success</a:t>
            </a:r>
            <a:r>
              <a:rPr lang="de-DE" dirty="0"/>
              <a:t> </a:t>
            </a:r>
            <a:r>
              <a:rPr lang="de-DE" dirty="0" err="1"/>
              <a:t>increases</a:t>
            </a:r>
            <a:r>
              <a:rPr lang="de-DE" dirty="0"/>
              <a:t> </a:t>
            </a:r>
            <a:r>
              <a:rPr lang="de-DE" dirty="0" err="1"/>
              <a:t>over</a:t>
            </a:r>
            <a:r>
              <a:rPr lang="de-DE" dirty="0"/>
              <a:t> time</a:t>
            </a:r>
          </a:p>
          <a:p>
            <a:r>
              <a:rPr lang="de-DE" dirty="0" err="1"/>
              <a:t>Decision</a:t>
            </a:r>
            <a:r>
              <a:rPr lang="de-DE" dirty="0"/>
              <a:t> </a:t>
            </a:r>
            <a:r>
              <a:rPr lang="de-DE" dirty="0" err="1"/>
              <a:t>Tree</a:t>
            </a:r>
            <a:r>
              <a:rPr lang="de-DE" dirty="0"/>
              <a:t> </a:t>
            </a:r>
            <a:r>
              <a:rPr lang="de-DE" dirty="0" err="1"/>
              <a:t>Algorithm</a:t>
            </a:r>
            <a:r>
              <a:rPr lang="de-DE" dirty="0"/>
              <a:t> </a:t>
            </a:r>
            <a:r>
              <a:rPr lang="de-DE" dirty="0" err="1"/>
              <a:t>is</a:t>
            </a:r>
            <a:r>
              <a:rPr lang="de-DE" dirty="0"/>
              <a:t> </a:t>
            </a:r>
            <a:r>
              <a:rPr lang="de-DE" dirty="0" err="1"/>
              <a:t>the</a:t>
            </a:r>
            <a:r>
              <a:rPr lang="de-DE" dirty="0"/>
              <a:t> </a:t>
            </a:r>
            <a:r>
              <a:rPr lang="de-DE" dirty="0" err="1"/>
              <a:t>best</a:t>
            </a:r>
            <a:r>
              <a:rPr lang="de-DE" dirty="0"/>
              <a:t> </a:t>
            </a:r>
            <a:r>
              <a:rPr lang="de-DE" dirty="0" err="1"/>
              <a:t>Machine</a:t>
            </a:r>
            <a:r>
              <a:rPr lang="de-DE" dirty="0"/>
              <a:t> Learning </a:t>
            </a:r>
            <a:r>
              <a:rPr lang="de-DE" dirty="0" err="1"/>
              <a:t>approach</a:t>
            </a:r>
            <a:r>
              <a:rPr lang="de-DE" dirty="0"/>
              <a:t> </a:t>
            </a:r>
            <a:r>
              <a:rPr lang="de-DE" dirty="0" err="1"/>
              <a:t>for</a:t>
            </a:r>
            <a:r>
              <a:rPr lang="de-DE" dirty="0"/>
              <a:t> </a:t>
            </a:r>
            <a:r>
              <a:rPr lang="de-DE" dirty="0" err="1"/>
              <a:t>this</a:t>
            </a:r>
            <a:r>
              <a:rPr lang="de-DE" dirty="0"/>
              <a:t> </a:t>
            </a:r>
            <a:r>
              <a:rPr lang="de-DE" dirty="0" err="1"/>
              <a:t>data</a:t>
            </a:r>
            <a:r>
              <a:rPr lang="de-DE" dirty="0"/>
              <a:t> </a:t>
            </a:r>
            <a:r>
              <a:rPr lang="de-DE" dirty="0" err="1"/>
              <a:t>set</a:t>
            </a:r>
            <a:endParaRPr lang="de-DE" dirty="0"/>
          </a:p>
          <a:p>
            <a:r>
              <a:rPr lang="de-DE" dirty="0"/>
              <a:t>The Launch Site KSC LC-39 </a:t>
            </a:r>
            <a:r>
              <a:rPr lang="de-DE" dirty="0" err="1"/>
              <a:t>have</a:t>
            </a:r>
            <a:r>
              <a:rPr lang="de-DE" dirty="0"/>
              <a:t> </a:t>
            </a:r>
            <a:r>
              <a:rPr lang="de-DE" dirty="0" err="1"/>
              <a:t>the</a:t>
            </a:r>
            <a:r>
              <a:rPr lang="de-DE" dirty="0"/>
              <a:t> </a:t>
            </a:r>
            <a:r>
              <a:rPr lang="de-DE" dirty="0" err="1"/>
              <a:t>most</a:t>
            </a:r>
            <a:r>
              <a:rPr lang="de-DE" dirty="0"/>
              <a:t> </a:t>
            </a:r>
            <a:r>
              <a:rPr lang="de-DE" dirty="0" err="1"/>
              <a:t>successful</a:t>
            </a:r>
            <a:r>
              <a:rPr lang="de-DE" dirty="0"/>
              <a:t> </a:t>
            </a:r>
            <a:r>
              <a:rPr lang="de-DE" dirty="0" err="1"/>
              <a:t>launches</a:t>
            </a:r>
            <a:endParaRPr lang="de-DE" dirty="0"/>
          </a:p>
          <a:p>
            <a:r>
              <a:rPr lang="de-DE" dirty="0"/>
              <a:t>Orbits ES-L1, GEO, HEO and SSO </a:t>
            </a:r>
            <a:r>
              <a:rPr lang="de-DE" dirty="0" err="1"/>
              <a:t>have</a:t>
            </a:r>
            <a:r>
              <a:rPr lang="de-DE" dirty="0"/>
              <a:t> 100% </a:t>
            </a:r>
            <a:r>
              <a:rPr lang="de-DE" dirty="0" err="1"/>
              <a:t>success</a:t>
            </a:r>
            <a:r>
              <a:rPr lang="de-DE" dirty="0"/>
              <a:t> rate</a:t>
            </a:r>
          </a:p>
        </p:txBody>
      </p:sp>
    </p:spTree>
    <p:extLst>
      <p:ext uri="{BB962C8B-B14F-4D97-AF65-F5344CB8AC3E}">
        <p14:creationId xmlns:p14="http://schemas.microsoft.com/office/powerpoint/2010/main" val="32016390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hteck 40">
            <a:extLst>
              <a:ext uri="{FF2B5EF4-FFF2-40B4-BE49-F238E27FC236}">
                <a16:creationId xmlns:a16="http://schemas.microsoft.com/office/drawing/2014/main" id="{EC0294F1-7EE2-4EB9-A41B-908481D40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2"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rtl="0"/>
            <a:endParaRPr lang="de-DE" dirty="0"/>
          </a:p>
        </p:txBody>
      </p:sp>
      <p:sp useBgFill="1">
        <p:nvSpPr>
          <p:cNvPr id="43" name="Rechteck 42">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39686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dirty="0"/>
          </a:p>
        </p:txBody>
      </p:sp>
      <p:sp>
        <p:nvSpPr>
          <p:cNvPr id="45" name="Rechteck 44">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47" name="Rechteck 46">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 name="Titel 1">
            <a:extLst>
              <a:ext uri="{FF2B5EF4-FFF2-40B4-BE49-F238E27FC236}">
                <a16:creationId xmlns:a16="http://schemas.microsoft.com/office/drawing/2014/main" id="{ABD5D5B6-1EE6-4A33-9D8C-0932DF771FAF}"/>
              </a:ext>
            </a:extLst>
          </p:cNvPr>
          <p:cNvSpPr>
            <a:spLocks noGrp="1"/>
          </p:cNvSpPr>
          <p:nvPr>
            <p:ph type="title"/>
          </p:nvPr>
        </p:nvSpPr>
        <p:spPr>
          <a:xfrm>
            <a:off x="2611808" y="808056"/>
            <a:ext cx="7958331" cy="1077229"/>
          </a:xfrm>
        </p:spPr>
        <p:txBody>
          <a:bodyPr rtlCol="0">
            <a:normAutofit/>
          </a:bodyPr>
          <a:lstStyle/>
          <a:p>
            <a:pPr algn="l"/>
            <a:r>
              <a:rPr lang="de-DE" dirty="0"/>
              <a:t>Titel Lorem Ipsum Dolor</a:t>
            </a:r>
          </a:p>
        </p:txBody>
      </p:sp>
      <p:graphicFrame>
        <p:nvGraphicFramePr>
          <p:cNvPr id="36" name="Inhaltsplatzhalter 2" descr="Rechteck-Zeitachse mit abgerundeten Ecken SmartArt">
            <a:extLst>
              <a:ext uri="{FF2B5EF4-FFF2-40B4-BE49-F238E27FC236}">
                <a16:creationId xmlns:a16="http://schemas.microsoft.com/office/drawing/2014/main" id="{6BA025B2-6EAF-4BAB-AE0F-7FFFCD4D8AFF}"/>
              </a:ext>
            </a:extLst>
          </p:cNvPr>
          <p:cNvGraphicFramePr>
            <a:graphicFrameLocks noGrp="1"/>
          </p:cNvGraphicFramePr>
          <p:nvPr>
            <p:ph idx="1"/>
            <p:extLst>
              <p:ext uri="{D42A27DB-BD31-4B8C-83A1-F6EECF244321}">
                <p14:modId xmlns:p14="http://schemas.microsoft.com/office/powerpoint/2010/main" val="938828896"/>
              </p:ext>
            </p:extLst>
          </p:nvPr>
        </p:nvGraphicFramePr>
        <p:xfrm>
          <a:off x="2611807" y="2367883"/>
          <a:ext cx="7958331" cy="33668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51924880"/>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947627-777A-F79D-3081-C8A79EF18760}"/>
              </a:ext>
            </a:extLst>
          </p:cNvPr>
          <p:cNvSpPr>
            <a:spLocks noGrp="1"/>
          </p:cNvSpPr>
          <p:nvPr>
            <p:ph type="title"/>
          </p:nvPr>
        </p:nvSpPr>
        <p:spPr/>
        <p:txBody>
          <a:bodyPr/>
          <a:lstStyle/>
          <a:p>
            <a:r>
              <a:rPr lang="de-DE" dirty="0" err="1"/>
              <a:t>Methodology</a:t>
            </a:r>
            <a:endParaRPr lang="de-DE" dirty="0"/>
          </a:p>
        </p:txBody>
      </p:sp>
      <p:sp>
        <p:nvSpPr>
          <p:cNvPr id="3" name="Inhaltsplatzhalter 2">
            <a:extLst>
              <a:ext uri="{FF2B5EF4-FFF2-40B4-BE49-F238E27FC236}">
                <a16:creationId xmlns:a16="http://schemas.microsoft.com/office/drawing/2014/main" id="{516023E1-AED4-6CE9-5AE4-091DB185F81E}"/>
              </a:ext>
            </a:extLst>
          </p:cNvPr>
          <p:cNvSpPr>
            <a:spLocks noGrp="1"/>
          </p:cNvSpPr>
          <p:nvPr>
            <p:ph idx="1"/>
          </p:nvPr>
        </p:nvSpPr>
        <p:spPr/>
        <p:txBody>
          <a:bodyPr/>
          <a:lstStyle/>
          <a:p>
            <a:r>
              <a:rPr lang="de-DE" dirty="0"/>
              <a:t>Data </a:t>
            </a:r>
            <a:r>
              <a:rPr lang="de-DE" dirty="0" err="1"/>
              <a:t>collection</a:t>
            </a:r>
            <a:endParaRPr lang="de-DE" dirty="0"/>
          </a:p>
          <a:p>
            <a:r>
              <a:rPr lang="de-DE" dirty="0"/>
              <a:t>Data </a:t>
            </a:r>
            <a:r>
              <a:rPr lang="de-DE" dirty="0" err="1"/>
              <a:t>wrangling</a:t>
            </a:r>
            <a:endParaRPr lang="de-DE" dirty="0"/>
          </a:p>
          <a:p>
            <a:r>
              <a:rPr lang="de-DE" dirty="0" err="1"/>
              <a:t>Exploratory</a:t>
            </a:r>
            <a:r>
              <a:rPr lang="de-DE" dirty="0"/>
              <a:t> Data </a:t>
            </a:r>
            <a:r>
              <a:rPr lang="de-DE" dirty="0" err="1"/>
              <a:t>analysis</a:t>
            </a:r>
            <a:r>
              <a:rPr lang="de-DE" dirty="0"/>
              <a:t>(EDA)</a:t>
            </a:r>
            <a:r>
              <a:rPr lang="de-DE" dirty="0" err="1"/>
              <a:t>using</a:t>
            </a:r>
            <a:r>
              <a:rPr lang="de-DE" dirty="0"/>
              <a:t> </a:t>
            </a:r>
            <a:r>
              <a:rPr lang="de-DE" dirty="0" err="1"/>
              <a:t>visualisation</a:t>
            </a:r>
            <a:r>
              <a:rPr lang="de-DE" dirty="0"/>
              <a:t> und SQL</a:t>
            </a:r>
          </a:p>
          <a:p>
            <a:r>
              <a:rPr lang="de-DE" dirty="0"/>
              <a:t>Interactive </a:t>
            </a:r>
            <a:r>
              <a:rPr lang="de-DE" dirty="0" err="1"/>
              <a:t>visual</a:t>
            </a:r>
            <a:r>
              <a:rPr lang="de-DE" dirty="0"/>
              <a:t> </a:t>
            </a:r>
            <a:r>
              <a:rPr lang="de-DE" dirty="0" err="1"/>
              <a:t>analytics</a:t>
            </a:r>
            <a:r>
              <a:rPr lang="de-DE" dirty="0"/>
              <a:t> </a:t>
            </a:r>
            <a:r>
              <a:rPr lang="de-DE" dirty="0" err="1"/>
              <a:t>using</a:t>
            </a:r>
            <a:r>
              <a:rPr lang="de-DE" dirty="0"/>
              <a:t> Folium and </a:t>
            </a:r>
            <a:r>
              <a:rPr lang="de-DE" dirty="0" err="1"/>
              <a:t>Plotty</a:t>
            </a:r>
            <a:r>
              <a:rPr lang="de-DE" dirty="0"/>
              <a:t> Dash</a:t>
            </a:r>
          </a:p>
          <a:p>
            <a:r>
              <a:rPr lang="de-DE" dirty="0" err="1"/>
              <a:t>Predictive</a:t>
            </a:r>
            <a:r>
              <a:rPr lang="de-DE" dirty="0"/>
              <a:t> </a:t>
            </a:r>
            <a:r>
              <a:rPr lang="de-DE" dirty="0" err="1"/>
              <a:t>analysis</a:t>
            </a:r>
            <a:r>
              <a:rPr lang="de-DE" dirty="0"/>
              <a:t> </a:t>
            </a:r>
            <a:r>
              <a:rPr lang="de-DE" dirty="0" err="1"/>
              <a:t>using</a:t>
            </a:r>
            <a:r>
              <a:rPr lang="de-DE" dirty="0"/>
              <a:t> </a:t>
            </a:r>
            <a:r>
              <a:rPr lang="de-DE" dirty="0" err="1"/>
              <a:t>classification</a:t>
            </a:r>
            <a:r>
              <a:rPr lang="de-DE" dirty="0"/>
              <a:t> </a:t>
            </a:r>
            <a:r>
              <a:rPr lang="de-DE" dirty="0" err="1"/>
              <a:t>models</a:t>
            </a:r>
            <a:endParaRPr lang="de-DE" dirty="0"/>
          </a:p>
        </p:txBody>
      </p:sp>
    </p:spTree>
    <p:extLst>
      <p:ext uri="{BB962C8B-B14F-4D97-AF65-F5344CB8AC3E}">
        <p14:creationId xmlns:p14="http://schemas.microsoft.com/office/powerpoint/2010/main" val="2580699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86AF94-DAF5-88A0-346C-6F2E759C7C9A}"/>
              </a:ext>
            </a:extLst>
          </p:cNvPr>
          <p:cNvSpPr>
            <a:spLocks noGrp="1"/>
          </p:cNvSpPr>
          <p:nvPr>
            <p:ph type="title"/>
          </p:nvPr>
        </p:nvSpPr>
        <p:spPr/>
        <p:txBody>
          <a:bodyPr/>
          <a:lstStyle/>
          <a:p>
            <a:r>
              <a:rPr lang="de-DE" dirty="0"/>
              <a:t>Data Collection</a:t>
            </a:r>
          </a:p>
        </p:txBody>
      </p:sp>
      <p:sp>
        <p:nvSpPr>
          <p:cNvPr id="3" name="Inhaltsplatzhalter 2">
            <a:extLst>
              <a:ext uri="{FF2B5EF4-FFF2-40B4-BE49-F238E27FC236}">
                <a16:creationId xmlns:a16="http://schemas.microsoft.com/office/drawing/2014/main" id="{29D78959-6896-9594-43FD-0961E89B1277}"/>
              </a:ext>
            </a:extLst>
          </p:cNvPr>
          <p:cNvSpPr>
            <a:spLocks noGrp="1"/>
          </p:cNvSpPr>
          <p:nvPr>
            <p:ph idx="1"/>
          </p:nvPr>
        </p:nvSpPr>
        <p:spPr/>
        <p:txBody>
          <a:bodyPr/>
          <a:lstStyle/>
          <a:p>
            <a:r>
              <a:rPr lang="de-DE" dirty="0"/>
              <a:t>Data </a:t>
            </a:r>
            <a:r>
              <a:rPr lang="de-DE" dirty="0" err="1"/>
              <a:t>sets</a:t>
            </a:r>
            <a:r>
              <a:rPr lang="de-DE" dirty="0"/>
              <a:t> </a:t>
            </a:r>
            <a:r>
              <a:rPr lang="de-DE" dirty="0" err="1"/>
              <a:t>from</a:t>
            </a:r>
            <a:r>
              <a:rPr lang="de-DE" dirty="0"/>
              <a:t> Wikipedia: </a:t>
            </a:r>
            <a:r>
              <a:rPr lang="de-DE" dirty="0">
                <a:hlinkClick r:id="rId2"/>
              </a:rPr>
              <a:t>https://en.wikipedia.org/w/</a:t>
            </a:r>
            <a:r>
              <a:rPr lang="de-DE" dirty="0" err="1">
                <a:hlinkClick r:id="rId2"/>
              </a:rPr>
              <a:t>index.php?title</a:t>
            </a:r>
            <a:r>
              <a:rPr lang="de-DE" dirty="0">
                <a:hlinkClick r:id="rId2"/>
              </a:rPr>
              <a:t>=List_of_Falcon_9_and_Falcon_Heavy_launches&amp;oldid=1027686922</a:t>
            </a:r>
            <a:r>
              <a:rPr lang="de-DE" dirty="0"/>
              <a:t>“</a:t>
            </a:r>
          </a:p>
        </p:txBody>
      </p:sp>
    </p:spTree>
    <p:extLst>
      <p:ext uri="{BB962C8B-B14F-4D97-AF65-F5344CB8AC3E}">
        <p14:creationId xmlns:p14="http://schemas.microsoft.com/office/powerpoint/2010/main" val="4172492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38CECD-400C-2935-D75C-231F08624481}"/>
              </a:ext>
            </a:extLst>
          </p:cNvPr>
          <p:cNvSpPr>
            <a:spLocks noGrp="1"/>
          </p:cNvSpPr>
          <p:nvPr>
            <p:ph type="title"/>
          </p:nvPr>
        </p:nvSpPr>
        <p:spPr>
          <a:xfrm>
            <a:off x="2609873" y="805817"/>
            <a:ext cx="7950984" cy="1081705"/>
          </a:xfrm>
        </p:spPr>
        <p:txBody>
          <a:bodyPr anchor="t">
            <a:normAutofit/>
          </a:bodyPr>
          <a:lstStyle/>
          <a:p>
            <a:r>
              <a:rPr lang="de-DE" dirty="0"/>
              <a:t>Data Collection</a:t>
            </a:r>
          </a:p>
        </p:txBody>
      </p:sp>
      <p:sp>
        <p:nvSpPr>
          <p:cNvPr id="15" name="Content Placeholder 2">
            <a:extLst>
              <a:ext uri="{FF2B5EF4-FFF2-40B4-BE49-F238E27FC236}">
                <a16:creationId xmlns:a16="http://schemas.microsoft.com/office/drawing/2014/main" id="{DE23C86B-2731-D5CD-7163-E5CBCF4E0635}"/>
              </a:ext>
            </a:extLst>
          </p:cNvPr>
          <p:cNvSpPr>
            <a:spLocks noGrp="1"/>
          </p:cNvSpPr>
          <p:nvPr>
            <p:ph sz="half" idx="1"/>
          </p:nvPr>
        </p:nvSpPr>
        <p:spPr>
          <a:xfrm>
            <a:off x="2605374" y="2052116"/>
            <a:ext cx="3891960" cy="3997828"/>
          </a:xfrm>
        </p:spPr>
        <p:txBody>
          <a:bodyPr>
            <a:normAutofit fontScale="85000" lnSpcReduction="10000"/>
          </a:bodyPr>
          <a:lstStyle/>
          <a:p>
            <a:r>
              <a:rPr lang="en-US" dirty="0"/>
              <a:t>Using request to collect data and creating Beautifull Soup object</a:t>
            </a:r>
          </a:p>
          <a:p>
            <a:r>
              <a:rPr lang="en-US" dirty="0"/>
              <a:t>Extract the column names und converting into a panda </a:t>
            </a:r>
            <a:r>
              <a:rPr lang="en-US" dirty="0" err="1"/>
              <a:t>Dataframe</a:t>
            </a:r>
            <a:endParaRPr lang="en-US" dirty="0"/>
          </a:p>
          <a:p>
            <a:r>
              <a:rPr lang="en-US" dirty="0"/>
              <a:t>Link to </a:t>
            </a:r>
            <a:r>
              <a:rPr lang="en-US" dirty="0" err="1"/>
              <a:t>notebook:https</a:t>
            </a:r>
            <a:r>
              <a:rPr lang="en-US" dirty="0"/>
              <a:t>://github.com/Gonzinho09/</a:t>
            </a:r>
            <a:r>
              <a:rPr lang="en-US" dirty="0" err="1"/>
              <a:t>coursera</a:t>
            </a:r>
            <a:r>
              <a:rPr lang="en-US" dirty="0"/>
              <a:t>/blob/main/Web%20scraping%20Falcon%209%20and%20Falcon%20Heavy%20Launches%20Records%20from%20Wikipedia.ipynb</a:t>
            </a:r>
          </a:p>
        </p:txBody>
      </p:sp>
      <p:pic>
        <p:nvPicPr>
          <p:cNvPr id="5" name="Inhaltsplatzhalter 4">
            <a:extLst>
              <a:ext uri="{FF2B5EF4-FFF2-40B4-BE49-F238E27FC236}">
                <a16:creationId xmlns:a16="http://schemas.microsoft.com/office/drawing/2014/main" id="{49B827AC-4543-E6D6-370D-B218674C824D}"/>
              </a:ext>
            </a:extLst>
          </p:cNvPr>
          <p:cNvPicPr>
            <a:picLocks noGrp="1" noChangeAspect="1"/>
          </p:cNvPicPr>
          <p:nvPr>
            <p:ph sz="half" idx="2"/>
          </p:nvPr>
        </p:nvPicPr>
        <p:blipFill>
          <a:blip r:embed="rId2"/>
          <a:stretch/>
        </p:blipFill>
        <p:spPr>
          <a:xfrm>
            <a:off x="6828561" y="2052117"/>
            <a:ext cx="3379129" cy="1297396"/>
          </a:xfrm>
          <a:noFill/>
        </p:spPr>
      </p:pic>
      <p:pic>
        <p:nvPicPr>
          <p:cNvPr id="7" name="Grafik 6">
            <a:extLst>
              <a:ext uri="{FF2B5EF4-FFF2-40B4-BE49-F238E27FC236}">
                <a16:creationId xmlns:a16="http://schemas.microsoft.com/office/drawing/2014/main" id="{9D045910-06B0-B358-4558-D880368E3378}"/>
              </a:ext>
            </a:extLst>
          </p:cNvPr>
          <p:cNvPicPr>
            <a:picLocks noChangeAspect="1"/>
          </p:cNvPicPr>
          <p:nvPr/>
        </p:nvPicPr>
        <p:blipFill>
          <a:blip r:embed="rId3"/>
          <a:stretch>
            <a:fillRect/>
          </a:stretch>
        </p:blipFill>
        <p:spPr>
          <a:xfrm>
            <a:off x="6828561" y="3349513"/>
            <a:ext cx="3050185" cy="1703594"/>
          </a:xfrm>
          <a:prstGeom prst="rect">
            <a:avLst/>
          </a:prstGeom>
        </p:spPr>
      </p:pic>
      <p:pic>
        <p:nvPicPr>
          <p:cNvPr id="9" name="Grafik 8">
            <a:extLst>
              <a:ext uri="{FF2B5EF4-FFF2-40B4-BE49-F238E27FC236}">
                <a16:creationId xmlns:a16="http://schemas.microsoft.com/office/drawing/2014/main" id="{050622BA-FEB1-BD32-CD45-F1619E9F7855}"/>
              </a:ext>
            </a:extLst>
          </p:cNvPr>
          <p:cNvPicPr>
            <a:picLocks noChangeAspect="1"/>
          </p:cNvPicPr>
          <p:nvPr/>
        </p:nvPicPr>
        <p:blipFill>
          <a:blip r:embed="rId4"/>
          <a:stretch>
            <a:fillRect/>
          </a:stretch>
        </p:blipFill>
        <p:spPr>
          <a:xfrm>
            <a:off x="6828561" y="5144029"/>
            <a:ext cx="4321521" cy="358171"/>
          </a:xfrm>
          <a:prstGeom prst="rect">
            <a:avLst/>
          </a:prstGeom>
        </p:spPr>
      </p:pic>
    </p:spTree>
    <p:extLst>
      <p:ext uri="{BB962C8B-B14F-4D97-AF65-F5344CB8AC3E}">
        <p14:creationId xmlns:p14="http://schemas.microsoft.com/office/powerpoint/2010/main" val="4050690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54AA34-C956-DB7E-6EDA-C2C6AD6D4C7B}"/>
              </a:ext>
            </a:extLst>
          </p:cNvPr>
          <p:cNvSpPr>
            <a:spLocks noGrp="1"/>
          </p:cNvSpPr>
          <p:nvPr>
            <p:ph type="title"/>
          </p:nvPr>
        </p:nvSpPr>
        <p:spPr/>
        <p:txBody>
          <a:bodyPr/>
          <a:lstStyle/>
          <a:p>
            <a:r>
              <a:rPr lang="de-DE" dirty="0"/>
              <a:t>Data </a:t>
            </a:r>
            <a:r>
              <a:rPr lang="de-DE" dirty="0" err="1"/>
              <a:t>Wrangling</a:t>
            </a:r>
            <a:endParaRPr lang="de-DE" dirty="0"/>
          </a:p>
        </p:txBody>
      </p:sp>
      <p:sp>
        <p:nvSpPr>
          <p:cNvPr id="3" name="Inhaltsplatzhalter 2">
            <a:extLst>
              <a:ext uri="{FF2B5EF4-FFF2-40B4-BE49-F238E27FC236}">
                <a16:creationId xmlns:a16="http://schemas.microsoft.com/office/drawing/2014/main" id="{83784F79-C14A-0DA0-E274-99EA4CE89AC2}"/>
              </a:ext>
            </a:extLst>
          </p:cNvPr>
          <p:cNvSpPr>
            <a:spLocks noGrp="1"/>
          </p:cNvSpPr>
          <p:nvPr>
            <p:ph idx="1"/>
          </p:nvPr>
        </p:nvSpPr>
        <p:spPr/>
        <p:txBody>
          <a:bodyPr>
            <a:normAutofit lnSpcReduction="10000"/>
          </a:bodyPr>
          <a:lstStyle/>
          <a:p>
            <a:r>
              <a:rPr lang="de-DE" dirty="0" err="1"/>
              <a:t>Cleaning</a:t>
            </a:r>
            <a:r>
              <a:rPr lang="de-DE" dirty="0"/>
              <a:t> and </a:t>
            </a:r>
            <a:r>
              <a:rPr lang="de-DE" dirty="0" err="1"/>
              <a:t>converting</a:t>
            </a:r>
            <a:r>
              <a:rPr lang="de-DE" dirty="0"/>
              <a:t> </a:t>
            </a:r>
            <a:r>
              <a:rPr lang="de-DE" dirty="0" err="1"/>
              <a:t>the</a:t>
            </a:r>
            <a:r>
              <a:rPr lang="de-DE" dirty="0"/>
              <a:t> </a:t>
            </a:r>
            <a:r>
              <a:rPr lang="de-DE" dirty="0" err="1"/>
              <a:t>data</a:t>
            </a:r>
            <a:r>
              <a:rPr lang="de-DE" dirty="0"/>
              <a:t> in a </a:t>
            </a:r>
            <a:r>
              <a:rPr lang="de-DE" dirty="0" err="1"/>
              <a:t>propriate</a:t>
            </a:r>
            <a:r>
              <a:rPr lang="de-DE" dirty="0"/>
              <a:t> </a:t>
            </a:r>
            <a:r>
              <a:rPr lang="de-DE" dirty="0" err="1"/>
              <a:t>format</a:t>
            </a:r>
            <a:r>
              <a:rPr lang="de-DE" dirty="0"/>
              <a:t> </a:t>
            </a:r>
            <a:r>
              <a:rPr lang="de-DE" dirty="0" err="1"/>
              <a:t>for</a:t>
            </a:r>
            <a:r>
              <a:rPr lang="de-DE" dirty="0"/>
              <a:t> easy </a:t>
            </a:r>
            <a:r>
              <a:rPr lang="de-DE" dirty="0" err="1"/>
              <a:t>access</a:t>
            </a:r>
            <a:r>
              <a:rPr lang="de-DE" dirty="0"/>
              <a:t> and </a:t>
            </a:r>
            <a:r>
              <a:rPr lang="de-DE" dirty="0" err="1"/>
              <a:t>Exploratory</a:t>
            </a:r>
            <a:r>
              <a:rPr lang="de-DE" dirty="0"/>
              <a:t> Data Analysis(EDA)</a:t>
            </a:r>
          </a:p>
          <a:p>
            <a:r>
              <a:rPr lang="de-DE" dirty="0" err="1"/>
              <a:t>Calculation</a:t>
            </a:r>
            <a:r>
              <a:rPr lang="de-DE" dirty="0"/>
              <a:t> </a:t>
            </a:r>
            <a:r>
              <a:rPr lang="de-DE" dirty="0" err="1"/>
              <a:t>the</a:t>
            </a:r>
            <a:r>
              <a:rPr lang="de-DE" dirty="0"/>
              <a:t> </a:t>
            </a:r>
            <a:r>
              <a:rPr lang="de-DE" dirty="0" err="1"/>
              <a:t>number</a:t>
            </a:r>
            <a:r>
              <a:rPr lang="de-DE" dirty="0"/>
              <a:t> </a:t>
            </a:r>
            <a:r>
              <a:rPr lang="de-DE" dirty="0" err="1"/>
              <a:t>of</a:t>
            </a:r>
            <a:r>
              <a:rPr lang="de-DE" dirty="0"/>
              <a:t> </a:t>
            </a:r>
            <a:r>
              <a:rPr lang="de-DE" dirty="0" err="1"/>
              <a:t>lauches</a:t>
            </a:r>
            <a:r>
              <a:rPr lang="de-DE" dirty="0"/>
              <a:t> </a:t>
            </a:r>
            <a:r>
              <a:rPr lang="de-DE" dirty="0" err="1"/>
              <a:t>for</a:t>
            </a:r>
            <a:r>
              <a:rPr lang="de-DE" dirty="0"/>
              <a:t> </a:t>
            </a:r>
            <a:r>
              <a:rPr lang="de-DE" dirty="0" err="1"/>
              <a:t>each</a:t>
            </a:r>
            <a:r>
              <a:rPr lang="de-DE" dirty="0"/>
              <a:t> </a:t>
            </a:r>
            <a:r>
              <a:rPr lang="de-DE" dirty="0" err="1"/>
              <a:t>site</a:t>
            </a:r>
            <a:endParaRPr lang="de-DE" dirty="0"/>
          </a:p>
          <a:p>
            <a:r>
              <a:rPr lang="de-DE" dirty="0" err="1"/>
              <a:t>Calculation</a:t>
            </a:r>
            <a:r>
              <a:rPr lang="de-DE" dirty="0"/>
              <a:t> </a:t>
            </a:r>
            <a:r>
              <a:rPr lang="de-DE" dirty="0" err="1"/>
              <a:t>of</a:t>
            </a:r>
            <a:r>
              <a:rPr lang="de-DE" dirty="0"/>
              <a:t> </a:t>
            </a:r>
            <a:r>
              <a:rPr lang="de-DE" dirty="0" err="1"/>
              <a:t>number</a:t>
            </a:r>
            <a:r>
              <a:rPr lang="de-DE" dirty="0"/>
              <a:t> and </a:t>
            </a:r>
            <a:r>
              <a:rPr lang="de-DE" dirty="0" err="1"/>
              <a:t>occurence</a:t>
            </a:r>
            <a:r>
              <a:rPr lang="de-DE" dirty="0"/>
              <a:t> </a:t>
            </a:r>
            <a:r>
              <a:rPr lang="de-DE" dirty="0" err="1"/>
              <a:t>of</a:t>
            </a:r>
            <a:r>
              <a:rPr lang="de-DE" dirty="0"/>
              <a:t> </a:t>
            </a:r>
            <a:r>
              <a:rPr lang="de-DE" dirty="0" err="1"/>
              <a:t>mission</a:t>
            </a:r>
            <a:r>
              <a:rPr lang="de-DE" dirty="0"/>
              <a:t> </a:t>
            </a:r>
            <a:r>
              <a:rPr lang="de-DE" dirty="0" err="1"/>
              <a:t>outcome</a:t>
            </a:r>
            <a:r>
              <a:rPr lang="de-DE" dirty="0"/>
              <a:t> </a:t>
            </a:r>
            <a:r>
              <a:rPr lang="de-DE" dirty="0" err="1"/>
              <a:t>for</a:t>
            </a:r>
            <a:r>
              <a:rPr lang="de-DE" dirty="0"/>
              <a:t> </a:t>
            </a:r>
            <a:r>
              <a:rPr lang="de-DE" dirty="0" err="1"/>
              <a:t>each</a:t>
            </a:r>
            <a:r>
              <a:rPr lang="de-DE" dirty="0"/>
              <a:t> </a:t>
            </a:r>
            <a:r>
              <a:rPr lang="de-DE" dirty="0" err="1"/>
              <a:t>orbit</a:t>
            </a:r>
            <a:r>
              <a:rPr lang="de-DE" dirty="0"/>
              <a:t> type</a:t>
            </a:r>
          </a:p>
          <a:p>
            <a:r>
              <a:rPr lang="de-DE" dirty="0" err="1"/>
              <a:t>Creating</a:t>
            </a:r>
            <a:r>
              <a:rPr lang="de-DE" dirty="0"/>
              <a:t> </a:t>
            </a:r>
            <a:r>
              <a:rPr lang="de-DE" dirty="0" err="1"/>
              <a:t>of</a:t>
            </a:r>
            <a:r>
              <a:rPr lang="de-DE" dirty="0"/>
              <a:t> an Outcome </a:t>
            </a:r>
            <a:r>
              <a:rPr lang="de-DE" dirty="0" err="1"/>
              <a:t>column</a:t>
            </a:r>
            <a:endParaRPr lang="de-DE" dirty="0"/>
          </a:p>
          <a:p>
            <a:r>
              <a:rPr lang="de-DE" dirty="0"/>
              <a:t>Data Set: https://github.com/Gonzinho09/coursera/blob/main/Data%20wrangling.ipynb</a:t>
            </a:r>
          </a:p>
        </p:txBody>
      </p:sp>
    </p:spTree>
    <p:extLst>
      <p:ext uri="{BB962C8B-B14F-4D97-AF65-F5344CB8AC3E}">
        <p14:creationId xmlns:p14="http://schemas.microsoft.com/office/powerpoint/2010/main" val="2049369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2A0E17-0622-428A-E1A3-6076F5389F46}"/>
              </a:ext>
            </a:extLst>
          </p:cNvPr>
          <p:cNvSpPr>
            <a:spLocks noGrp="1"/>
          </p:cNvSpPr>
          <p:nvPr>
            <p:ph type="title"/>
          </p:nvPr>
        </p:nvSpPr>
        <p:spPr>
          <a:xfrm>
            <a:off x="2828138" y="808056"/>
            <a:ext cx="7939389" cy="1077229"/>
          </a:xfrm>
        </p:spPr>
        <p:txBody>
          <a:bodyPr/>
          <a:lstStyle/>
          <a:p>
            <a:r>
              <a:rPr lang="de-DE" dirty="0"/>
              <a:t>EDA </a:t>
            </a:r>
            <a:r>
              <a:rPr lang="de-DE" dirty="0" err="1"/>
              <a:t>with</a:t>
            </a:r>
            <a:r>
              <a:rPr lang="de-DE" dirty="0"/>
              <a:t> SQL</a:t>
            </a:r>
          </a:p>
        </p:txBody>
      </p:sp>
      <p:sp>
        <p:nvSpPr>
          <p:cNvPr id="3" name="Inhaltsplatzhalter 2">
            <a:extLst>
              <a:ext uri="{FF2B5EF4-FFF2-40B4-BE49-F238E27FC236}">
                <a16:creationId xmlns:a16="http://schemas.microsoft.com/office/drawing/2014/main" id="{228AAF8B-9328-2982-440B-C5D44E9F24F4}"/>
              </a:ext>
            </a:extLst>
          </p:cNvPr>
          <p:cNvSpPr>
            <a:spLocks noGrp="1"/>
          </p:cNvSpPr>
          <p:nvPr>
            <p:ph idx="1"/>
          </p:nvPr>
        </p:nvSpPr>
        <p:spPr>
          <a:xfrm>
            <a:off x="2071396" y="1296955"/>
            <a:ext cx="8696131" cy="4963885"/>
          </a:xfrm>
        </p:spPr>
        <p:txBody>
          <a:bodyPr>
            <a:normAutofit fontScale="55000" lnSpcReduction="20000"/>
          </a:bodyPr>
          <a:lstStyle/>
          <a:p>
            <a:r>
              <a:rPr lang="de-DE" dirty="0" err="1"/>
              <a:t>Following</a:t>
            </a:r>
            <a:r>
              <a:rPr lang="de-DE" dirty="0"/>
              <a:t> </a:t>
            </a:r>
            <a:r>
              <a:rPr lang="de-DE" dirty="0" err="1"/>
              <a:t>Queries</a:t>
            </a:r>
            <a:r>
              <a:rPr lang="de-DE" dirty="0"/>
              <a:t> </a:t>
            </a:r>
            <a:r>
              <a:rPr lang="de-DE" dirty="0" err="1"/>
              <a:t>were</a:t>
            </a:r>
            <a:r>
              <a:rPr lang="de-DE" dirty="0"/>
              <a:t> </a:t>
            </a:r>
            <a:r>
              <a:rPr lang="de-DE" dirty="0" err="1"/>
              <a:t>performed</a:t>
            </a:r>
            <a:r>
              <a:rPr lang="de-DE" dirty="0"/>
              <a:t>:</a:t>
            </a:r>
          </a:p>
          <a:p>
            <a:pPr>
              <a:buFont typeface="Wingdings" panose="05000000000000000000" pitchFamily="2" charset="2"/>
              <a:buChar char="v"/>
            </a:pPr>
            <a:r>
              <a:rPr lang="de-DE" dirty="0" err="1"/>
              <a:t>Names</a:t>
            </a:r>
            <a:r>
              <a:rPr lang="de-DE" dirty="0"/>
              <a:t> </a:t>
            </a:r>
            <a:r>
              <a:rPr lang="de-DE" dirty="0" err="1"/>
              <a:t>of</a:t>
            </a:r>
            <a:r>
              <a:rPr lang="de-DE" dirty="0"/>
              <a:t> </a:t>
            </a:r>
            <a:r>
              <a:rPr lang="de-DE" dirty="0" err="1"/>
              <a:t>the</a:t>
            </a:r>
            <a:r>
              <a:rPr lang="de-DE" dirty="0"/>
              <a:t> </a:t>
            </a:r>
            <a:r>
              <a:rPr lang="de-DE" dirty="0" err="1"/>
              <a:t>unique</a:t>
            </a:r>
            <a:r>
              <a:rPr lang="de-DE" dirty="0"/>
              <a:t> launch </a:t>
            </a:r>
            <a:r>
              <a:rPr lang="de-DE" dirty="0" err="1"/>
              <a:t>sites</a:t>
            </a:r>
            <a:r>
              <a:rPr lang="de-DE" dirty="0"/>
              <a:t> in </a:t>
            </a:r>
            <a:r>
              <a:rPr lang="de-DE" dirty="0" err="1"/>
              <a:t>the</a:t>
            </a:r>
            <a:r>
              <a:rPr lang="de-DE" dirty="0"/>
              <a:t> </a:t>
            </a:r>
            <a:r>
              <a:rPr lang="de-DE" dirty="0" err="1"/>
              <a:t>space</a:t>
            </a:r>
            <a:r>
              <a:rPr lang="de-DE" dirty="0"/>
              <a:t> </a:t>
            </a:r>
            <a:r>
              <a:rPr lang="de-DE" dirty="0" err="1"/>
              <a:t>mission</a:t>
            </a:r>
            <a:endParaRPr lang="de-DE" dirty="0"/>
          </a:p>
          <a:p>
            <a:pPr>
              <a:buFont typeface="Wingdings" panose="05000000000000000000" pitchFamily="2" charset="2"/>
              <a:buChar char="v"/>
            </a:pPr>
            <a:r>
              <a:rPr lang="de-DE" dirty="0"/>
              <a:t>Five </a:t>
            </a:r>
            <a:r>
              <a:rPr lang="de-DE" dirty="0" err="1"/>
              <a:t>records</a:t>
            </a:r>
            <a:r>
              <a:rPr lang="de-DE" dirty="0"/>
              <a:t> </a:t>
            </a:r>
            <a:r>
              <a:rPr lang="de-DE" dirty="0" err="1"/>
              <a:t>where</a:t>
            </a:r>
            <a:r>
              <a:rPr lang="de-DE" dirty="0"/>
              <a:t> </a:t>
            </a:r>
            <a:r>
              <a:rPr lang="de-DE" dirty="0" err="1"/>
              <a:t>the</a:t>
            </a:r>
            <a:r>
              <a:rPr lang="de-DE" dirty="0"/>
              <a:t> launch </a:t>
            </a:r>
            <a:r>
              <a:rPr lang="de-DE" dirty="0" err="1"/>
              <a:t>sites</a:t>
            </a:r>
            <a:r>
              <a:rPr lang="de-DE" dirty="0"/>
              <a:t> </a:t>
            </a:r>
            <a:r>
              <a:rPr lang="de-DE" dirty="0" err="1"/>
              <a:t>begin</a:t>
            </a:r>
            <a:r>
              <a:rPr lang="de-DE" dirty="0"/>
              <a:t> </a:t>
            </a:r>
            <a:r>
              <a:rPr lang="de-DE" dirty="0" err="1"/>
              <a:t>with</a:t>
            </a:r>
            <a:r>
              <a:rPr lang="de-DE" dirty="0"/>
              <a:t> </a:t>
            </a:r>
            <a:r>
              <a:rPr lang="de-DE" dirty="0" err="1"/>
              <a:t>the</a:t>
            </a:r>
            <a:r>
              <a:rPr lang="de-DE" dirty="0"/>
              <a:t> </a:t>
            </a:r>
            <a:r>
              <a:rPr lang="de-DE" dirty="0" err="1"/>
              <a:t>string</a:t>
            </a:r>
            <a:r>
              <a:rPr lang="de-DE" dirty="0"/>
              <a:t> `CCA`</a:t>
            </a:r>
          </a:p>
          <a:p>
            <a:pPr>
              <a:buFont typeface="Wingdings" panose="05000000000000000000" pitchFamily="2" charset="2"/>
              <a:buChar char="v"/>
            </a:pPr>
            <a:r>
              <a:rPr lang="de-DE" dirty="0"/>
              <a:t>Total </a:t>
            </a:r>
            <a:r>
              <a:rPr lang="de-DE" dirty="0" err="1"/>
              <a:t>payload</a:t>
            </a:r>
            <a:r>
              <a:rPr lang="de-DE" dirty="0"/>
              <a:t> </a:t>
            </a:r>
            <a:r>
              <a:rPr lang="de-DE" dirty="0" err="1"/>
              <a:t>mass</a:t>
            </a:r>
            <a:r>
              <a:rPr lang="de-DE" dirty="0"/>
              <a:t> </a:t>
            </a:r>
            <a:r>
              <a:rPr lang="de-DE" dirty="0" err="1"/>
              <a:t>carried</a:t>
            </a:r>
            <a:r>
              <a:rPr lang="de-DE" dirty="0"/>
              <a:t> </a:t>
            </a:r>
            <a:r>
              <a:rPr lang="de-DE" dirty="0" err="1"/>
              <a:t>by</a:t>
            </a:r>
            <a:r>
              <a:rPr lang="de-DE" dirty="0"/>
              <a:t> </a:t>
            </a:r>
            <a:r>
              <a:rPr lang="de-DE" dirty="0" err="1"/>
              <a:t>boosters</a:t>
            </a:r>
            <a:r>
              <a:rPr lang="de-DE" dirty="0"/>
              <a:t> </a:t>
            </a:r>
            <a:r>
              <a:rPr lang="de-DE" dirty="0" err="1"/>
              <a:t>launched</a:t>
            </a:r>
            <a:r>
              <a:rPr lang="de-DE" dirty="0"/>
              <a:t> bei NASA(CRS)</a:t>
            </a:r>
          </a:p>
          <a:p>
            <a:pPr>
              <a:buFont typeface="Wingdings" panose="05000000000000000000" pitchFamily="2" charset="2"/>
              <a:buChar char="v"/>
            </a:pPr>
            <a:r>
              <a:rPr lang="de-DE" dirty="0"/>
              <a:t>Average </a:t>
            </a:r>
            <a:r>
              <a:rPr lang="de-DE" dirty="0" err="1"/>
              <a:t>payload</a:t>
            </a:r>
            <a:r>
              <a:rPr lang="de-DE" dirty="0"/>
              <a:t> </a:t>
            </a:r>
            <a:r>
              <a:rPr lang="de-DE" dirty="0" err="1"/>
              <a:t>mass</a:t>
            </a:r>
            <a:r>
              <a:rPr lang="de-DE" dirty="0"/>
              <a:t> </a:t>
            </a:r>
            <a:r>
              <a:rPr lang="de-DE" dirty="0" err="1"/>
              <a:t>carried</a:t>
            </a:r>
            <a:r>
              <a:rPr lang="de-DE" dirty="0"/>
              <a:t> </a:t>
            </a:r>
            <a:r>
              <a:rPr lang="de-DE" dirty="0" err="1"/>
              <a:t>by</a:t>
            </a:r>
            <a:r>
              <a:rPr lang="de-DE" dirty="0"/>
              <a:t> </a:t>
            </a:r>
            <a:r>
              <a:rPr lang="de-DE" dirty="0" err="1"/>
              <a:t>booster</a:t>
            </a:r>
            <a:r>
              <a:rPr lang="de-DE" dirty="0"/>
              <a:t> </a:t>
            </a:r>
            <a:r>
              <a:rPr lang="de-DE" dirty="0" err="1"/>
              <a:t>version</a:t>
            </a:r>
            <a:r>
              <a:rPr lang="de-DE" dirty="0"/>
              <a:t> F9 v1.1</a:t>
            </a:r>
          </a:p>
          <a:p>
            <a:pPr>
              <a:buFont typeface="Wingdings" panose="05000000000000000000" pitchFamily="2" charset="2"/>
              <a:buChar char="v"/>
            </a:pPr>
            <a:r>
              <a:rPr lang="de-DE" dirty="0"/>
              <a:t>List </a:t>
            </a:r>
            <a:r>
              <a:rPr lang="de-DE" dirty="0" err="1"/>
              <a:t>the</a:t>
            </a:r>
            <a:r>
              <a:rPr lang="de-DE" dirty="0"/>
              <a:t> date </a:t>
            </a:r>
            <a:r>
              <a:rPr lang="de-DE" dirty="0" err="1"/>
              <a:t>when</a:t>
            </a:r>
            <a:r>
              <a:rPr lang="de-DE" dirty="0"/>
              <a:t> </a:t>
            </a:r>
            <a:r>
              <a:rPr lang="de-DE" dirty="0" err="1"/>
              <a:t>the</a:t>
            </a:r>
            <a:r>
              <a:rPr lang="de-DE" dirty="0"/>
              <a:t> </a:t>
            </a:r>
            <a:r>
              <a:rPr lang="de-DE" dirty="0" err="1"/>
              <a:t>first</a:t>
            </a:r>
            <a:r>
              <a:rPr lang="de-DE" dirty="0"/>
              <a:t> </a:t>
            </a:r>
            <a:r>
              <a:rPr lang="de-DE" dirty="0" err="1"/>
              <a:t>successful</a:t>
            </a:r>
            <a:r>
              <a:rPr lang="de-DE" dirty="0"/>
              <a:t> </a:t>
            </a:r>
            <a:r>
              <a:rPr lang="de-DE" dirty="0" err="1"/>
              <a:t>landing</a:t>
            </a:r>
            <a:r>
              <a:rPr lang="de-DE" dirty="0"/>
              <a:t> </a:t>
            </a:r>
            <a:r>
              <a:rPr lang="de-DE" dirty="0" err="1"/>
              <a:t>outcome</a:t>
            </a:r>
            <a:r>
              <a:rPr lang="de-DE" dirty="0"/>
              <a:t> in </a:t>
            </a:r>
            <a:r>
              <a:rPr lang="de-DE" dirty="0" err="1"/>
              <a:t>ground</a:t>
            </a:r>
            <a:r>
              <a:rPr lang="de-DE" dirty="0"/>
              <a:t> </a:t>
            </a:r>
            <a:r>
              <a:rPr lang="de-DE" dirty="0" err="1"/>
              <a:t>pas</a:t>
            </a:r>
            <a:r>
              <a:rPr lang="de-DE" dirty="0"/>
              <a:t> was </a:t>
            </a:r>
            <a:r>
              <a:rPr lang="de-DE" dirty="0" err="1"/>
              <a:t>achieved</a:t>
            </a:r>
            <a:endParaRPr lang="de-DE" dirty="0"/>
          </a:p>
          <a:p>
            <a:pPr>
              <a:buFont typeface="Wingdings" panose="05000000000000000000" pitchFamily="2" charset="2"/>
              <a:buChar char="v"/>
            </a:pPr>
            <a:r>
              <a:rPr lang="de-DE" dirty="0"/>
              <a:t>List </a:t>
            </a:r>
            <a:r>
              <a:rPr lang="de-DE" dirty="0" err="1"/>
              <a:t>the</a:t>
            </a:r>
            <a:r>
              <a:rPr lang="de-DE" dirty="0"/>
              <a:t> </a:t>
            </a:r>
            <a:r>
              <a:rPr lang="de-DE" dirty="0" err="1"/>
              <a:t>names</a:t>
            </a:r>
            <a:r>
              <a:rPr lang="de-DE" dirty="0"/>
              <a:t> </a:t>
            </a:r>
            <a:r>
              <a:rPr lang="de-DE" dirty="0" err="1"/>
              <a:t>of</a:t>
            </a:r>
            <a:r>
              <a:rPr lang="de-DE" dirty="0"/>
              <a:t> </a:t>
            </a:r>
            <a:r>
              <a:rPr lang="de-DE" dirty="0" err="1"/>
              <a:t>the</a:t>
            </a:r>
            <a:r>
              <a:rPr lang="de-DE" dirty="0"/>
              <a:t> </a:t>
            </a:r>
            <a:r>
              <a:rPr lang="de-DE" dirty="0" err="1"/>
              <a:t>boosters</a:t>
            </a:r>
            <a:r>
              <a:rPr lang="de-DE" dirty="0"/>
              <a:t> </a:t>
            </a:r>
            <a:r>
              <a:rPr lang="de-DE" dirty="0" err="1"/>
              <a:t>which</a:t>
            </a:r>
            <a:r>
              <a:rPr lang="de-DE" dirty="0"/>
              <a:t> </a:t>
            </a:r>
            <a:r>
              <a:rPr lang="de-DE" dirty="0" err="1"/>
              <a:t>have</a:t>
            </a:r>
            <a:r>
              <a:rPr lang="de-DE" dirty="0"/>
              <a:t> </a:t>
            </a:r>
            <a:r>
              <a:rPr lang="de-DE" dirty="0" err="1"/>
              <a:t>success</a:t>
            </a:r>
            <a:r>
              <a:rPr lang="de-DE" dirty="0"/>
              <a:t> in </a:t>
            </a:r>
            <a:r>
              <a:rPr lang="de-DE" dirty="0" err="1"/>
              <a:t>drone</a:t>
            </a:r>
            <a:r>
              <a:rPr lang="de-DE" dirty="0"/>
              <a:t> </a:t>
            </a:r>
            <a:r>
              <a:rPr lang="de-DE" dirty="0" err="1"/>
              <a:t>ship</a:t>
            </a:r>
            <a:r>
              <a:rPr lang="de-DE" dirty="0"/>
              <a:t> and </a:t>
            </a:r>
            <a:r>
              <a:rPr lang="de-DE" dirty="0" err="1"/>
              <a:t>have</a:t>
            </a:r>
            <a:r>
              <a:rPr lang="de-DE" dirty="0"/>
              <a:t> </a:t>
            </a:r>
            <a:r>
              <a:rPr lang="de-DE" dirty="0" err="1"/>
              <a:t>payload</a:t>
            </a:r>
            <a:r>
              <a:rPr lang="de-DE" dirty="0"/>
              <a:t> </a:t>
            </a:r>
            <a:r>
              <a:rPr lang="de-DE" dirty="0" err="1"/>
              <a:t>mass</a:t>
            </a:r>
            <a:r>
              <a:rPr lang="de-DE" dirty="0"/>
              <a:t> </a:t>
            </a:r>
            <a:r>
              <a:rPr lang="de-DE" dirty="0" err="1"/>
              <a:t>greater</a:t>
            </a:r>
            <a:r>
              <a:rPr lang="de-DE" dirty="0"/>
              <a:t> </a:t>
            </a:r>
            <a:r>
              <a:rPr lang="de-DE" dirty="0" err="1"/>
              <a:t>than</a:t>
            </a:r>
            <a:r>
              <a:rPr lang="de-DE" dirty="0"/>
              <a:t> 4000 and lass </a:t>
            </a:r>
            <a:r>
              <a:rPr lang="de-DE" dirty="0" err="1"/>
              <a:t>than</a:t>
            </a:r>
            <a:r>
              <a:rPr lang="de-DE" dirty="0"/>
              <a:t> 6000</a:t>
            </a:r>
          </a:p>
          <a:p>
            <a:pPr>
              <a:buFont typeface="Wingdings" panose="05000000000000000000" pitchFamily="2" charset="2"/>
              <a:buChar char="v"/>
            </a:pPr>
            <a:r>
              <a:rPr lang="de-DE" dirty="0"/>
              <a:t>Total </a:t>
            </a:r>
            <a:r>
              <a:rPr lang="de-DE" dirty="0" err="1"/>
              <a:t>number</a:t>
            </a:r>
            <a:r>
              <a:rPr lang="de-DE" dirty="0"/>
              <a:t> </a:t>
            </a:r>
            <a:r>
              <a:rPr lang="de-DE" dirty="0" err="1"/>
              <a:t>of</a:t>
            </a:r>
            <a:r>
              <a:rPr lang="de-DE" dirty="0"/>
              <a:t> </a:t>
            </a:r>
            <a:r>
              <a:rPr lang="de-DE" dirty="0" err="1"/>
              <a:t>successful</a:t>
            </a:r>
            <a:r>
              <a:rPr lang="de-DE" dirty="0"/>
              <a:t> and </a:t>
            </a:r>
            <a:r>
              <a:rPr lang="de-DE" dirty="0" err="1"/>
              <a:t>failure</a:t>
            </a:r>
            <a:r>
              <a:rPr lang="de-DE" dirty="0"/>
              <a:t> </a:t>
            </a:r>
            <a:r>
              <a:rPr lang="de-DE" dirty="0" err="1"/>
              <a:t>mission</a:t>
            </a:r>
            <a:r>
              <a:rPr lang="de-DE" dirty="0"/>
              <a:t> </a:t>
            </a:r>
            <a:r>
              <a:rPr lang="de-DE" dirty="0" err="1"/>
              <a:t>outcomes</a:t>
            </a:r>
            <a:endParaRPr lang="de-DE" dirty="0"/>
          </a:p>
          <a:p>
            <a:pPr>
              <a:buFont typeface="Wingdings" panose="05000000000000000000" pitchFamily="2" charset="2"/>
              <a:buChar char="v"/>
            </a:pPr>
            <a:r>
              <a:rPr lang="de-DE" dirty="0"/>
              <a:t>Name </a:t>
            </a:r>
            <a:r>
              <a:rPr lang="de-DE" dirty="0" err="1"/>
              <a:t>of</a:t>
            </a:r>
            <a:r>
              <a:rPr lang="de-DE" dirty="0"/>
              <a:t> </a:t>
            </a:r>
            <a:r>
              <a:rPr lang="de-DE" dirty="0" err="1"/>
              <a:t>the</a:t>
            </a:r>
            <a:r>
              <a:rPr lang="de-DE" dirty="0"/>
              <a:t> </a:t>
            </a:r>
            <a:r>
              <a:rPr lang="de-DE" dirty="0" err="1"/>
              <a:t>booster</a:t>
            </a:r>
            <a:r>
              <a:rPr lang="de-DE" dirty="0"/>
              <a:t> </a:t>
            </a:r>
            <a:r>
              <a:rPr lang="de-DE" dirty="0" err="1"/>
              <a:t>versions</a:t>
            </a:r>
            <a:r>
              <a:rPr lang="de-DE" dirty="0"/>
              <a:t> </a:t>
            </a:r>
            <a:r>
              <a:rPr lang="de-DE" dirty="0" err="1"/>
              <a:t>which</a:t>
            </a:r>
            <a:r>
              <a:rPr lang="de-DE" dirty="0"/>
              <a:t> </a:t>
            </a:r>
            <a:r>
              <a:rPr lang="de-DE" dirty="0" err="1"/>
              <a:t>have</a:t>
            </a:r>
            <a:r>
              <a:rPr lang="de-DE" dirty="0"/>
              <a:t> </a:t>
            </a:r>
            <a:r>
              <a:rPr lang="de-DE" dirty="0" err="1"/>
              <a:t>carried</a:t>
            </a:r>
            <a:r>
              <a:rPr lang="de-DE" dirty="0"/>
              <a:t> </a:t>
            </a:r>
            <a:r>
              <a:rPr lang="de-DE" dirty="0" err="1"/>
              <a:t>the</a:t>
            </a:r>
            <a:r>
              <a:rPr lang="de-DE" dirty="0"/>
              <a:t> maximum </a:t>
            </a:r>
            <a:r>
              <a:rPr lang="de-DE" dirty="0" err="1"/>
              <a:t>payload</a:t>
            </a:r>
            <a:r>
              <a:rPr lang="de-DE" dirty="0"/>
              <a:t> </a:t>
            </a:r>
            <a:r>
              <a:rPr lang="de-DE" dirty="0" err="1"/>
              <a:t>mass</a:t>
            </a:r>
            <a:endParaRPr lang="de-DE" dirty="0"/>
          </a:p>
          <a:p>
            <a:pPr>
              <a:buFont typeface="Wingdings" panose="05000000000000000000" pitchFamily="2" charset="2"/>
              <a:buChar char="v"/>
            </a:pPr>
            <a:r>
              <a:rPr lang="en-US" dirty="0"/>
              <a:t>List the records which will display the month names, failure </a:t>
            </a:r>
            <a:r>
              <a:rPr lang="en-US" dirty="0" err="1"/>
              <a:t>landing_outcomes</a:t>
            </a:r>
            <a:r>
              <a:rPr lang="en-US" dirty="0"/>
              <a:t> in drone ship ,booster versions, </a:t>
            </a:r>
            <a:r>
              <a:rPr lang="en-US" dirty="0" err="1"/>
              <a:t>launch_site</a:t>
            </a:r>
            <a:r>
              <a:rPr lang="en-US" dirty="0"/>
              <a:t> for the months in year 2015.</a:t>
            </a:r>
          </a:p>
          <a:p>
            <a:pPr>
              <a:buFont typeface="Wingdings" panose="05000000000000000000" pitchFamily="2" charset="2"/>
              <a:buChar char="v"/>
            </a:pPr>
            <a:r>
              <a:rPr lang="en-US" dirty="0"/>
              <a:t>Rank the count of landing outcomes (such as Failure (drone ship) or Success (ground pad)) between the date 2010-06-04 and 2017-03-20, in descending order.</a:t>
            </a:r>
          </a:p>
          <a:p>
            <a:pPr>
              <a:buFont typeface="Wingdings" panose="05000000000000000000" pitchFamily="2" charset="2"/>
              <a:buChar char="v"/>
            </a:pPr>
            <a:r>
              <a:rPr lang="en-US" dirty="0"/>
              <a:t>Data Set: https://github.com/Gonzinho09/coursera/blob/main/EDA%20with%20SQL.ipynb</a:t>
            </a:r>
            <a:endParaRPr lang="de-DE" dirty="0"/>
          </a:p>
          <a:p>
            <a:endParaRPr lang="de-DE" dirty="0"/>
          </a:p>
        </p:txBody>
      </p:sp>
    </p:spTree>
    <p:extLst>
      <p:ext uri="{BB962C8B-B14F-4D97-AF65-F5344CB8AC3E}">
        <p14:creationId xmlns:p14="http://schemas.microsoft.com/office/powerpoint/2010/main" val="19075188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Office_36805093_TF45439525.potx" id="{A0DBA323-C3D0-42A6-808B-0AE019D92078}" vid="{FEDBF3E6-38E9-4989-BA4A-FD9DD8971B96}"/>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209D4EA3-187B-4130-8E4D-A4F81F967848}">
  <ds:schemaRefs>
    <ds:schemaRef ds:uri="http://schemas.microsoft.com/sharepoint/v3/contenttype/forms"/>
  </ds:schemaRefs>
</ds:datastoreItem>
</file>

<file path=customXml/itemProps2.xml><?xml version="1.0" encoding="utf-8"?>
<ds:datastoreItem xmlns:ds="http://schemas.openxmlformats.org/officeDocument/2006/customXml" ds:itemID="{A15A3BA9-6D02-4532-AB7C-88A97C6EE2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E38766F-4A4C-4A97-A586-D473DB738966}">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Design „Madison“</Template>
  <TotalTime>0</TotalTime>
  <Words>1458</Words>
  <Application>Microsoft Office PowerPoint</Application>
  <PresentationFormat>Breitbild</PresentationFormat>
  <Paragraphs>154</Paragraphs>
  <Slides>44</Slides>
  <Notes>2</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44</vt:i4>
      </vt:variant>
    </vt:vector>
  </HeadingPairs>
  <TitlesOfParts>
    <vt:vector size="50" baseType="lpstr">
      <vt:lpstr>Arial</vt:lpstr>
      <vt:lpstr>Calibri</vt:lpstr>
      <vt:lpstr>MS Shell Dlg 2</vt:lpstr>
      <vt:lpstr>Wingdings</vt:lpstr>
      <vt:lpstr>Wingdings 3</vt:lpstr>
      <vt:lpstr>Madison</vt:lpstr>
      <vt:lpstr>Space X Falcon 9 First Stage Landing Prediction Project</vt:lpstr>
      <vt:lpstr>Outline</vt:lpstr>
      <vt:lpstr>Excutive Summary</vt:lpstr>
      <vt:lpstr>Introduction</vt:lpstr>
      <vt:lpstr>Methodology</vt:lpstr>
      <vt:lpstr>Data Collection</vt:lpstr>
      <vt:lpstr>Data Collection</vt:lpstr>
      <vt:lpstr>Data Wrangling</vt:lpstr>
      <vt:lpstr>EDA with SQL</vt:lpstr>
      <vt:lpstr>EDA with Visualisation</vt:lpstr>
      <vt:lpstr>Interative map with folium</vt:lpstr>
      <vt:lpstr>Dashboard with Plotly Dash</vt:lpstr>
      <vt:lpstr>Predictive Analysis</vt:lpstr>
      <vt:lpstr>Results</vt:lpstr>
      <vt:lpstr>Exploratory data analysis </vt:lpstr>
      <vt:lpstr>Flight Number vs.Launch Site</vt:lpstr>
      <vt:lpstr>Payload vs. Launch Site</vt:lpstr>
      <vt:lpstr>Success Rate by orbit</vt:lpstr>
      <vt:lpstr>Flight Number vs. Orbit</vt:lpstr>
      <vt:lpstr>Payload vs. Orbit </vt:lpstr>
      <vt:lpstr>Success Yearly Trend</vt:lpstr>
      <vt:lpstr>All Launch Site Names</vt:lpstr>
      <vt:lpstr>Launch Site Names beginning with ‚CCA‘</vt:lpstr>
      <vt:lpstr>Total Payload Mass</vt:lpstr>
      <vt:lpstr>Average Payload Mass by F9 v1.1</vt:lpstr>
      <vt:lpstr>First successful Ground Landing Date</vt:lpstr>
      <vt:lpstr>Successful Drone Ship with Payload between 4000 and 6000 kg</vt:lpstr>
      <vt:lpstr>Successful Drone Ship Landing with Payload </vt:lpstr>
      <vt:lpstr>Boosters Carried Maximum Payload</vt:lpstr>
      <vt:lpstr>2015 Launch Records</vt:lpstr>
      <vt:lpstr>Rank Landing Outcomes Between 2010-06-04 and 2017-03-20</vt:lpstr>
      <vt:lpstr>Launch Site Analysis</vt:lpstr>
      <vt:lpstr>Location of all Launch Sites</vt:lpstr>
      <vt:lpstr>Launch Outcomes</vt:lpstr>
      <vt:lpstr>Launch Outcomes</vt:lpstr>
      <vt:lpstr>Launch Sites Distance to Landmarks</vt:lpstr>
      <vt:lpstr>Dashboard with Plotly Dash</vt:lpstr>
      <vt:lpstr>Launch Success by Site</vt:lpstr>
      <vt:lpstr>Payload Mass and Success</vt:lpstr>
      <vt:lpstr>Predictive Analysis</vt:lpstr>
      <vt:lpstr>Classification Accuracy</vt:lpstr>
      <vt:lpstr>Confusion Matrix</vt:lpstr>
      <vt:lpstr>Conclusions</vt:lpstr>
      <vt:lpstr>Titel Lorem Ipsum Dolor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Space X Falcon 9 First Stage Landing Prediction Project</dc:title>
  <dc:creator>Georgiev Georgi</dc:creator>
  <cp:lastModifiedBy>Georgiev Georgi</cp:lastModifiedBy>
  <cp:revision>30</cp:revision>
  <dcterms:created xsi:type="dcterms:W3CDTF">2024-04-01T10:12:52Z</dcterms:created>
  <dcterms:modified xsi:type="dcterms:W3CDTF">2024-04-25T16:02:38Z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