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6" r:id="rId7"/>
    <p:sldId id="260" r:id="rId8"/>
    <p:sldId id="261" r:id="rId9"/>
    <p:sldId id="262" r:id="rId10"/>
    <p:sldId id="263" r:id="rId11"/>
    <p:sldId id="264" r:id="rId12"/>
    <p:sldId id="265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13:23:27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24575,'0'3'0,"1"0"0,-1 0 0,1 0 0,-1 0 0,1 0 0,0-1 0,0 1 0,0 0 0,0 0 0,1-1 0,-1 1 0,1-1 0,0 1 0,-1-1 0,1 0 0,0 0 0,0 0 0,1 0 0,-1 0 0,0 0 0,1 0 0,-1-1 0,1 1 0,-1-1 0,1 0 0,0 0 0,0 0 0,-1 0 0,6 1 0,9 2 0,-1-1 0,1-1 0,33 0 0,-38-1 0,89-1 160,61 5-46,-134-3-524,-1 2 0,1 1 1,47 15-1,-43-8-6416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12:35:48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1039 51 24575,'-12'0'0,"1"0"0,-1 2 0,1-1 0,-1 1 0,1 1 0,0 0 0,0 1 0,0 0 0,1 0 0,-1 1 0,1 1 0,-14 9 0,-65 52 0,67-48 0,-1-2 0,0 0 0,-33 17 0,28-21 0,1 2 0,0 1 0,1 1 0,0 1 0,-27 26 0,40-33 0,0 0 0,-18 10 0,18-13 0,1 1 0,0 1 0,-19 18 0,-45 69 0,41-47 0,11-19 0,2 1 0,2 1 0,1 1 0,2 1 0,-19 51 0,28-65 0,-21 40 0,22-48 0,0 0 0,1 0 0,1 0 0,0 1 0,0 0 0,2 0 0,0 0 0,-2 16 0,6 15 0,1 0 0,3 0 0,18 74 0,15 161 0,-36-262 0,2 101 0,-2-30 0,0-71 0,1-1 0,1 1 0,11 30 0,-9-28 0,0 1 0,4 27 0,-5 22 0,-5 107 0,-2-71 0,0-62 0,-3 0 0,-15 68 0,-2 11 0,15-88 0,-1 0 0,-1-1 0,-16 36 0,13-41 0,2 0 0,1 0 0,2 1 0,-7 56 0,14 142 0,2-96 0,-3-25 0,3 127 0,14-112 0,-11-88 0,26 92 0,-10-49 0,-14-51 0,2-1 0,1 0 0,21 37 0,-15-32 0,17 49 0,-26-56 0,1-1 0,1 0 0,1 0 0,1-1 0,1 0 0,1-1 0,0 0 0,2-2 0,31 34 0,-16-23 0,72 63 0,-82-76 0,1-1 0,0-1 0,32 16 0,329 165 0,-301-152 0,-55-32 0,1 0 0,0-2 0,1-1 0,-1-1 0,43 4 0,42 11 0,-16-1 0,139 12 0,-206-30 0,17 2 0,5 0 0,58 13 0,9 10 0,2-5 0,0-6 0,194 3 0,789-21 0,-1018-3 0,90-16 0,-56 6 0,81-5 0,194-24 0,-190 7 0,178-22 0,-282 49 0,167-35 0,-213 33 0,0 4 0,89-2 0,4 0 0,467-7 0,-412 18 0,-143-2 0,521-23 0,-481 11 0,218-38 0,-73 8 0,-133 25 0,-29 6 0,73-15 0,31-15 0,2 9 0,207-9 0,-370 40 0,0 0 0,0-2 0,-1 0 0,1-2 0,-1-1 0,0-1 0,35-14 0,41-16 0,-65 26 0,35-17 0,-5 1 0,1 3 0,74-18 0,-82 26 0,-43 11 0,-1 0 0,1-1 0,-1-1 0,0-1 0,16-11 0,61-52 0,-88 69 0,7-6 0,109-100 0,-105 94 0,0-2 0,-2 0 0,0 0 0,-1-1 0,0-1 0,8-18 0,29-91 0,54-215 0,-83 267 0,4-4 0,-8 31 0,-3-1 0,9-66 0,-12-341 0,-12 269 0,3 133 0,-6-129 0,4 161 0,-2 0 0,-1 0 0,0 1 0,-2 0 0,0 0 0,-14-26 0,-4-5 0,1-1 0,-24-83 0,24 64 0,-57-114 0,49 117 0,-41-120 0,65 160 0,-37-149 0,39 156 0,-1 1 0,-1-1 0,0 1 0,-2 0 0,-1 1 0,-22-32 0,-8-17 0,15 24 0,-3 1 0,-1 2 0,-2 1 0,-53-52 0,17 25 0,-3 2 0,-98-69 0,129 107 0,0 3 0,-1 1 0,-58-24 0,41 19 0,40 18 0,-33-12 0,-14 3 0,-92-16 0,29 8 0,-25-16 0,-24-5 0,132 39 0,-92-9 0,-74-6 0,-27-1 0,102 22 0,-69-3 0,-723-8 0,601 17 0,-1189-2 0,1190-13 0,-9 0 0,-2779 14 0,3103-1 29,0 1-1,0 0 1,0 0-1,0 1 0,1 1 1,-1 0-1,0 0 1,1 1-1,0 0 1,0 1-1,-12 8 1,11-6-219,0 2 0,1-1 1,0 2-1,0-1 0,1 1 1,0 1-1,0 0 1,-10 19-1,2 0-6636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12:35:55.992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nkEffects" value="galaxy"/>
      <inkml:brushProperty name="anchorX" value="2344.26758"/>
      <inkml:brushProperty name="anchorY" value="1507.07849"/>
      <inkml:brushProperty name="scaleFactor" value="0.5"/>
    </inkml:brush>
  </inkml:definitions>
  <inkml:trace contextRef="#ctx0" brushRef="#br0">1 1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12:35:51.02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52 1 24575,'0'0'0,"0"4"0,-5 7 0,-5 9 0,0 4 0,-4-2 0,2-4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12:35:52.78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898.04114"/>
      <inkml:brushProperty name="anchorY" value="746.77411"/>
      <inkml:brushProperty name="scaleFactor" value="0.5"/>
    </inkml:brush>
  </inkml:definitions>
  <inkml:trace contextRef="#ctx0" brushRef="#br0">1346 153 24575,'0'0'0,"0"4"0,-5 17 0,-29 14 0,16-25 0,1 0 0,-18 10 0,-55 20 0,-48 8 0,-7-2 0,-15 0 0,-8 1 0,14-4 0,24-5 0,20-9 0,26-5 0,37-7 0,37-10 0,10-2 0,1-5 0,0 0 0,1 1 0,0-1 0,0 0 0,-1 1 0,1-1 0,0 0 0,0 0 0,0 0 0,-1-1 0,3 1 0,39-7 0,31-8 0,25-19 0,7-10 0,14-11 0,6-4 0,12-1 0,-4 7 0,9-3 0,-17 7 0,-14 11 0,-13 7 0,-21 9 0,-19 8 0,-14 7 0,-11 4 0,2-7 0,-12 1 0,-31 9 0,6-1 0,0 0 0,1 0 0,-1 1 0,0-1 0,0 0 0,0 1 0,0-1 0,0 1 0,0-1 0,0 1 0,0 0 0,0-1 0,0 1 0,0 0 0,0 0 0,0 0 0,0-1 0,0 1 0,-2 1 0,-68-8 0,-35 7 0,-26 2 0,-20 6 0,6 1 0,13-1 0,22 13 0,24-1 0,24-2 0,32-4 0,27-16 0,9-1 0,34-17 0,28-7 0,9-5 0,11 0 0,-7 5 0,-18 12 0,-56 14 0,1 0 0,0 0 0,-1 0 0,8 1 0,-12-1 0,-1 1 0,0 0 0,1 0 0,-1 0 0,0 0 0,0 1 0,0-1 0,1 0 0,-1 0 0,0 1 0,0-1 0,0 1 0,2 0 0,-2-1 0,-1 0 0,0 1 0,0-1 0,0 0 0,0 0 0,1 1 0,-1-1 0,0 0 0,0 1 0,0-1 0,0 0 0,0 1 0,0-1 0,0 0 0,0 0 0,0 1 0,0-1 0,0 0 0,0 1 0,0-1 0,0 0 0,0 1 0,0-1 0,0 0 0,0 1 0,0-1 0,-1 0 0,1 0 0,0 1 0,0-1 0,0 0 0,0 0 0,-1 1 0,1-1 0,0 0 0,-1 1 0,-17 15 0,-14 9 0,-4 4 0,-7 1 0,2 0 0,2-1 0,10-1 0,3-6 0,7-7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12:36:06.628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nkEffects" value="galaxy"/>
      <inkml:brushProperty name="anchorX" value="1497.60083"/>
      <inkml:brushProperty name="anchorY" value="660.4118"/>
      <inkml:brushProperty name="scaleFactor" value="0.5"/>
    </inkml:brush>
  </inkml:definitions>
  <inkml:trace contextRef="#ctx0" brushRef="#br0">1583 1188 24575,'0'0'0,"-4"0"0,-7 0 0,-19 0 0,-19 0 0,-14 0 0,-28 0 0,-6 0 0,-17 0 0,8 5 0,1 0 0,3 5 0,16-1 0,17 4 0,26-2 0,32-12 0,30-7 0,34-8 0,12-5 0,21-4 0,20-10 0,0 3 0,-1 5 0,2 3 0,-2 6 0,0 6 0,-13 5 0,-16 3 0,-21 8 0,-52-2 0,0-1 0,0 0 0,0 0 0,0 0 0,0 1 0,-1-1 0,1 0 0,0 1 0,-1 0 0,1 0 0,2 2 0,-4-1 0,1-1 0,0 0 0,-1 0 0,0 1 0,1-1 0,-1 0 0,0 1 0,0-1 0,0 1 0,-1-1 0,1 1 0,0 4 0,-2 0 0,1-1 0,-1 1 0,0-1 0,0 0 0,-1 1 0,-3 10 0,-1-8 0,1 2 0,-1 0 0,-1-1 0,-8 10 0,-41 50 0,-9-7 0,4-8 0,6-9 0,14-8 0,13-7 0,16-9 0,13-22 0,-2 1 0,1 0 0,0-1 0,0 1 0,0-1 0,0 1 0,0-1 0,1 1 0,-1 0 0,0-1 0,0 1 0,0-1 0,0 1 0,1-1 0,-1 1 0,0-1 0,0 1 0,1-1 0,-1 1 0,1-1 0,-1 1 0,0-1 0,1 1 0,-1-1 0,1 0 0,0 1 0,6 0 0,-2 0 0,0 0 0,0-1 0,-1 1 0,1-1 0,6-1 0,59-10 0,14-13 0,7-6 0,5-3 0,-8 0 0,-8 7 0,-20 1 0,-13-2 0,-12-1 0,-17 6 0,-20 23 0,2-1 0,0 0 0,0-1 0,0 1 0,0 0 0,0-1 0,0 1 0,0 0 0,0-1 0,0 1 0,0 0 0,0 0 0,0-1 0,0 1 0,0 0 0,0-1 0,-1 1 0,1 0 0,0 0 0,0-1 0,0 1 0,0 0 0,-1 0 0,1-1 0,0 1 0,0 0 0,-1 0 0,1 0 0,0-1 0,0 1 0,-1 0 0,1 0 0,0 0 0,-1 0 0,1 0 0,0-1 0,0 1 0,-1 0 0,1 0 0,0 0 0,-1 0 0,1 0 0,0 0 0,-1 0 0,1 0 0,0 0 0,-1 1 0,-33-3 0,-28 11 0,-13 1 0,-9 5 0,-26 19 0,-10 2 0,-3 2 0,-3-1 0,10 7 0,5 2 0,20-2 0,20-9 0,8 0 0,17-3 0,43-29 0,-1 0 0,0 1 0,1 0 0,0 0 0,-5 7 0,9-11 0,-1 1 0,0-1 0,-1 1 0,1 0 0,0 0 0,0 0 0,0-1 0,0 1 0,0 0 0,0 0 0,0 0 0,0 0 0,0-1 0,0 1 0,0 0 0,0 0 0,1 0 0,-1-1 0,0 1 0,0 0 0,1 0 0,-1-1 0,1 1 0,-1 0 0,1-1 0,-1 1 0,1 0 0,0 0 0,3 1 0,0 0 0,0 0 0,-1 0 0,1-1 0,0 1 0,0-1 0,0 0 0,6 1 0,3-3 0,0 1 0,0 0 0,20-4 0,-4-1 0,33-9 0,55-24 0,11-15 0,26-10 0,11-3 0,4-4-721,13-2 927,-7 9-309,-21 9 103,-26 15 0,-31 8 0,-23 11 0,-16-2 0,-14 6 0,0-1 0,-6 4 0,1-1 721,-4 3-927,-7 7 309,-8 8-103,-20 0 0,1-3 0,0 0 0,0 1 0,0-1 0,-1 1 0,1 0 0,0-1 0,-1 1 0,0-1 0,1 1 0,-1 0 0,0-1 0,1 4 0,-2-1 0,0 2 0,0-1 0,0 0 0,0 1 0,-2 6 0,-5 0 0,1 0 0,0-1 0,-8 11 0,-8 2 0,-23 23 0,-47 28 0,-17 7 0,-12 6 0,-5-6 0,7-1 0,15-8 0,17-17 0,19-12 0,12-10 0,7-1 0,10-4 0,6-7 0,-10 9 0,3-6 0,1 1 0,5-2 0,2 0 0,9 0 0,3 0 0,0 1 0,1-6 0,-1 0 0,-1 6 0,-1 0 0,-1 12 0,5 0 0,0 5 0,4-3 0,-1-2 0,4-4 0,4 7 0,2-2 0,3-17 0,2-23 0,1 2 0,0 0 0,0 0 0,0 0 0,0 0 0,0 0 0,0 0 0,0 0 0,0 0 0,0 0 0,0 0 0,0 0 0,0 0 0,0 0 0,-1 0 0,1 0 0,0 0 0,0-20 0,0-20 0,1-5 0,-1-10 0,1-7 0,-1-10 0,1-10 0,-1 3 0,0-5 0,0 6 0,0 2 0,0 7 0,0 0 0,0 11 0,0 0 0,0 8 0,0 2 0,-5 2 0,-5 4 0,-5 11 0,12 30 0,1-1 0,0 0 0,0 0 0,0 1 0,0-1 0,0 1 0,0 0 0,-1-1 0,1 1 0,0 0 0,-3 0 0,3 1 0,0-1 0,-1 1 0,0-1 0,0 1 0,1 0 0,-1 0 0,0 1 0,1-1 0,-1 0 0,-4 2 0,2 1 0,1 0 0,-1-1 0,0 1 0,1 0 0,0 0 0,-8 7 0,-2 4 0,-20 29 0,-13 34 0,-12 38 0,0 25 0,5 14 0,11 7 0,13 1 0,11-6 0,9-14 0,6-8 0,4-16 0,1-5 0,2-17 0,-1 6 0,0-2 0,14 15 0,5-5 0,15 14 0,6-7 0,2-8 0,-3-20 0,-8-19 0,-5-7 0,-27-63 0,1 3 0,0 1 0,1-1 0,-1 1 0,1-1 0,4 4 0,-7-7 0,0 0 0,1 0 0,-1 0 0,0 0 0,1 0 0,-1 0 0,1 0 0,-1 0 0,0 0 0,1 0 0,-1 0 0,1 0 0,-1 0 0,0 0 0,1 0 0,-1 0 0,1 0 0,-1-1 0,0 1 0,1 0 0,-1 0 0,0 0 0,1-1 0,-1 1 0,0 0 0,1 0 0,-1-1 0,0 1 0,0 0 0,1 0 0,-1-1 0,0 1 0,0-1 0,1 1 0,-1 0 0,0-1 0,0 1 0,0 0 0,0-1 0,0 1 0,0-1 0,0 1 0,1 0 0,-1-1 0,-1 0 0,4-5 0,-2-1 0,1 0 0,-1 0 0,0-8 0,2-64 0,-2-37 0,-2-31 0,0-25 0,-1-6 0,-4-15-857,0 20 1102,1 7-367,0 24 122,2 7 0,1 12 0,1 0 0,-9-7 0,-10-2 0,0 5 0,2 6 857,-1 13-1102,-1 15 367,-1 20-122,4 17 0,-1 19 0,16 34 0,0 0 0,0 0 0,0 1 0,0 0 0,0-1 0,-5-3 0,4 5 0,1 0 0,0 0 0,0 1 0,-1-1 0,1 0 0,0 1 0,0-1 0,0 1 0,0 0 0,0 0 0,-4 0 0,2 2 0,0-1 0,0 0 0,0 1 0,0 0 0,0-1 0,0 1 0,-5 4 0,-1 4 0,0-1 0,1 0 0,-10 13 0,-33 41 0,35-33 0,-16 34 0,-12 40 0,11 17 0,-5 16 0,10 8 0,1 1 0,8 3 0,1-6 0,6-15 0,4-14 0,4-5 0,2-17 0,2-7 0,2-7 0,-1-5 0,1-10 0,0-2 0,4-5 0,6-2 0,-1-8 0,-1-1 0,-2-5 0,-2 4 0,3 7 0,-1 7 0,3 20 0,-1 6 0,-1 8 0,12 15 0,-1-8 0,-2-8 0,1-13 0,-3-14 0,-5-15 0,-3-11 0,-3-2 0,-2 0 0,-1 7 0,3 3 0,0 18 0,5-3 0,0 0 0,-2-8 0,-1-7 0,-2-8 0,3-11 0,-6-27 0,-1 0 0,0 1 0,1-1 0,-1 1 0,0-1 0,0 1 0,1-1 0,-1 1 0,0-1 0,1 0 0,-1 1 0,1-1 0,-1 1 0,0-1 0,1 0 0,-1 1 0,1-1 0,-1 0 0,1 0 0,-1 1 0,1-1 0,-1 0 0,1 0 0,0 0 0,0-2 0,0 1 0,0 0 0,0 0 0,0 0 0,-1 0 0,1 0 0,0 0 0,0-1 0,-1 1 0,1 0 0,-1 0 0,1-1 0,-1 1 0,1-2 0,13-37 0,8-18 0,2-6 0,3-6 0,1-13 0,4-2 0,10-16 0,-1-17 0,-1-9 0,-3-19 0,5-12 0,-2-3 0,2-6 0,-8 2 0,-3-2 0,-4-6 0,3-6 0,-2-2-632,6-4 812,-1-10-270,3 12 90,-6 9 0,3 23 0,-7 23 0,-6 10 0,-2 17 0,-6 15 0,-3 0 0,1 9 0,-3-2 0,4 2 633,3 5-814,-2 6 271,3 11-90,-2 10 0,-12 47 0,-1-3 0,0 0 0,1 1 0,-1-1 0,1 0 0,-1 0 0,1 0 0,-1 0 0,1 1 0,-1-1 0,1 0 0,0 1 0,-1-1 0,1 0 0,0 1 0,0-1 0,-1 1 0,1-1 0,0 1 0,0-1 0,1 0 0,0 5 0,-1-3 0,1 1 0,-1-1 0,0 1 0,0-1 0,1 1 0,-1 0 0,0-1 0,0 1 0,0 0 0,-1 0 0,1 0 0,0-1 0,0 4 0,28 78 0,2 29 0,-3 35 0,-1 13 0,4 11 0,-6 20 0,4 12-1068,4 6 1373,-5 0-457,9 24 152,9-2 0,8 2 0,-1 4 0,-9-18 0,8-12 0,-11-28 0,6-16 0,-5-11-328,6-12 422,-4-13-141,-3-10 47,-10-14 0,0-5 0,-3-14 0,-6-1 1052,-1 0-1352,-6-6 793,-5-12-591,-3 3 147,1-6-49,-2-3 0,-1-28 0,-3-31 0,-1-7 0,-8-28 0,-2-36 0,-6-54 0,-8-43 0,2-26 0,-3-15-1147,5-10 1419,5 0-420,5 2 140,3 6 8,4 14 0,1-5 0,2 12 0,0 5 0,0 11 0,-1 23-204,1 8 262,-1 11-87,1 15 29,-1 19 0,0 7 0,0 14 1147,0-6-1429,0 4 647,0 0-419,10 1 84,0-3-30,5 6 0,4 1 0,-3 5 0,-3 7 0,-4-1 0,-3 9 0,2 3 0,-2 8 0,-1 5 0,-2 21 0,-1 29 0,0 37 0,-2 35 0,0 27 0,14 45 0,2 24 0,8 22-1049,4 8 1349,-4 3-450,0 0 150,9 0 0,-4-2 0,4 1 0,-1-13 0,-6-3 0,-2-8 0,-6-20 0,-1-10 0,5-18-33,2-15 43,-3-11-15,-5-9 5,0-11 0,1-2 0,-4-1 1048,8-9-1348,1 1 484,-3-13-194,1-2 15,-4-12-5,-9-14 0,-8-42 0,1 1 0,1 0 0,-1 0 0,0 0 0,-1 0 0,1 0 0,0-1 0,0 1 0,0 0 0,0 0 0,-1 0 0,1 0 0,0 0 0,-1 0 0,1 0 0,-1-1 0,1 1 0,-1 0 0,1 0 0,-2 1 0,2-6 0,-1 3 0,0 0 0,0 0 0,0 0 0,0 0 0,0 0 0,1 0 0,-1 0 0,0 0 0,1 0 0,-1-1 0,1 1 0,-1 0 0,1 0 0,-1-3 0,-26-63 0,0-44 0,-6-56 0,0-27 0,-4-42-1147,6-16 983,7-21 141,8-1-48,6-9 71,5 6-1146,4-4 547,1 7 700,1 7-233,1 17 132,-1 10 0,0 25-1053,0 20 1354,-1 29-451,0 20 150,1 23 0,-1 10 1147,0 9-1213,-1-1 1302,1 18-564,0 1 364,0 16-1127,0 4 226,0 6-121,0 10-14,0-2 0,-5 2 0,3 47 0,1-2 0,0 0 0,-1 0 0,0 1 0,-5-9 0,8 13 0,-2-1 0,1-1 0,-1 1 0,0 0 0,0 0 0,0 0 0,0 0 0,0 0 0,0 0 0,0 0 0,0 0 0,0 1 0,0-1 0,-3-1 0,4 5 0,-1-3 0,0 1 0,0-1 0,0 1 0,0-1 0,0 1 0,1 0 0,-1-1 0,0 1 0,0 0 0,1 0 0,-1-1 0,0 1 0,1 0 0,-1 0 0,1 0 0,-1 0 0,1 0 0,0 0 0,-1 0 0,1 2 0,-11 40 0,-2 14 0,3 16 0,2 1 0,3 2 0,2 11 0,1-1 0,2 0 0,0 12 0,0 3 0,1 2 0,-1-4 0,1-10 0,-1-8 0,0-9 0,0-9 0,0-10 0,0-11 0,0 2 0,0 1 0,0 10 0,0 16 0,0 8 0,-5 8 0,-14 20 0,-2-10 0,2-3 0,-1-11 0,-1-21 0,-1-20 0,20-38 0,-1-1 0,1 1 0,-1-1 0,1 0 0,-1 0 0,-5 3 0,3-5 0,2 1 0,1-1 0,-1 0 0,0 0 0,0 0 0,0-1 0,0 1 0,0-1 0,-1 0 0,-2 0 0,-1-1 0,0 1 0,0-2 0,0 1 0,0-1 0,-7-2 0,5-2 0,-1 1 0,0-1 0,-16-13 0,1-2 0,-22-25 0,-31-40 0,-8-17 0,-5-2 0,0-2 0,-2 6 0,8 17 0,5 17 0,60 53 0,-33-18 0,39 23 0,-31-11 0,-3 5 0,9 9 0,-2 6 0,14 3 0,30-1 0,5 0 0,46-13 0,17-2 0,12 0 0,1 2 0,-12 2 0,-11-1 0,-13 2 0,-15 6 0,-33 4 0,1-2 0,0 0 0,0 0 0,-1 1 0,1-1 0,0 1 0,0-1 0,0 0 0,-1 1 0,1-1 0,0 1 0,-1 0 0,1-1 0,0 1 0,-1-1 0,1 1 0,-1 0 0,1 0 0,-1-1 0,1 1 0,-1 0 0,1 1 0,-1 1 0,0 0 0,0-1 0,1 1 0,-2-1 0,1 1 0,0-1 0,0 1 0,-1-1 0,0 1 0,-1 3 0,-5 9 0,0-1 0,-10 15 0,-37 46 0,-14 9 0,-19 13 0,-24 9 0,-7-1 0,4-1 0,12-1 0,24-16 0,60-64 0,-18 29 0,27-39 0,2 0 0,-10 25 0,-4 13 0,5-15 0,7-8 0,10-23 0,-1-1 0,0-1 0,0 1 0,0-1 0,1 0 0,-1 1 0,2 2 0,3-4 0,-2 1 0,-1 0 0,1-1 0,0 1 0,0-1 0,0 0 0,0 1 0,0-1 0,6 2 0,12 1 0,-3 0 0,32 5 0,89 4 0,54-6 0,32-3 0,31-4-1147,17-1 730,3-1 466,-37 0-156,-41-1 107,-52 7 0,-126-3 0,1 0 0,30 8 0,-52-9 0,3 0 0,0 0 0,0 0 0,0 0 0,-1 0 0,1 0 0,0 0 0,-1 0 0,4 3 0,-5-3 0,1-1 0,-1 1 0,0 0 0,1-1 0,-1 1 0,0 0 0,1-1 0,-1 1 0,0 0 0,0-1 0,0 1 0,0 0 0,1-1 0,-1 1 0,0 0 0,0 0 0,0-1 0,-1 1 0,1 0 0,0 0 0,0 0 0,-7 4 0,3 0 0,-1-1 0,0 1 0,0-1 0,0 0 0,0-1 0,-1 1 0,1-1 0,-12 5 0,-24 6 0,-61 18 0,-120 23 0,-68 2-1147,-32 0 328,-13 8 947,14 4-1429,31 3 1607,45-3-465,51-9-534,54-9 891,50-10-297,81-37 99,1 1 0,1-1 0,0 1 0,-12 11 0,15-14 0,3-1 0,-1 1 0,0 0 0,0 0 0,1 0 0,-1 0 0,1 0 0,0 0 0,0 0 0,-1 0 0,0 5 0,0-4 76,2-1 1,0-1-1,-1 1 1,1 0-1,0 0 1,0-1-1,0 1 1,0 0-1,0 0 0,1-1 1,-1 1-1,1 0 1,-1 0-1,2 2 1,-2-2-14,1 0 1,0 1 0,1-1-1,-1 0 1,1 1-1,-1-1 1,1 0 0,0 0-1,2 2 1,35 24 971,25-1-78,36-5 26,43-6-622,37-5-347,21-4 61,0-4-1164,-6-3 1400,-22 0-466,-31-1 155,-41 5 0,-98-2 0,2-2 0,-1 1 0,1 0 0,-1 0 0,1 0 0,-1 0 0,0 1 0,1 0 0,-1 0 0,5 3 0,-11-4 0,2 0 0,1-1 0,-1 1 0,0-1 0,1 1 0,-1-1 0,0 1 0,0 0 0,0-1 0,1 1 0,-1 0 0,0-1 0,0 1 0,0-1 0,0 1 0,0 0 0,0-1 0,0 1 0,0 0 0,0-1 0,-1 1 0,1 0 0,-13 18 0,-9-8 0,5-1 0,-2-1 0,-27 10 0,-119 32 0,-73 12 0,-30 10-1147,0 5 509,18 12 750,56-9-250,149-60 632,-48 32 0,78-44-564,0 1-1,1 0 0,-23 22 1,38-31 74,-2 0 1,0 0-1,0 0 0,0 0 1,0 0-1,0 0 1,0 1-1,0-1 0,1 0 1,-1 1-1,0-1 1,1 0-1,-1 1 1,1-1-1,0 1 0,-1-1 1,1 1-1,0-1 1,0 1-1,0-1 0,0 1 1,0-1-1,0 1 1,0-1-1,1 1 1,-1-1-1,1 1 0,-1-1 1,1 0-1,-1 1 1,2 1-1,8 1-4,-3 0 0,0-1 0,0 1 0,1-1 0,-1-1 0,1 0 0,-1 0 0,1 0 0,14 1 0,148 13 0,60-8 0,23-7-1147,0-2 861,-23-7 298,-44-6-100,-56 1 1235,-82 12-588,-49 3-559,1-2 1,0 0-1,0 0 0,0 0 0,0 1 0,0-1 0,0 0 0,0 0 0,0 0 1,0 1-1,0-1 0,0 0 0,0 0 0,0 0 0,0 0 0,0 1 0,-1-1 1,1 0-1,0 0 0,0 0 0,0 0 0,0 1 0,0-1 0,-1 0 0,1 0 1,0 0-1,0 0 0,0 0 0,0 0 0,-1 0 0,1 0 0,0 1 0,0-1 1,0 0-1,-1 0 0,1 0 0,0 0 0,0 0 0,0 0 0,-1 0 0,1 0 1,0 0-1,-26 10-95,-68 14 221,-79 26-126,-40 7 0,-35 15-1146,15-5 854,35-7 305,46-10 1046,48-8-1110,93-37 68,1 0 0,1 1 0,-1 0 0,-11 10 0,22-15-16,-2 0 0,1-1 0,-1 1 0,0 0 0,1 0 1,-1-1-1,0 1 0,1 0 0,-1 0 0,1 0 0,0 0 0,-1 0 0,1 0 1,0 0-1,-1 0 0,1 0 0,0 0 0,0 0 0,0 0 0,0 0 1,0 0-1,0 0 0,0 0 0,0 0 0,1 0 0,-1 0 0,0 0 0,1 0 1,-1 0-1,0 0 0,1 0 0,-1 0 0,1 0 0,0 1 0,13 2-1,-5 0 0,0-1 0,0 1 0,0-1 0,1-1 0,-1 0 0,12 1 0,171 15 0,91-7 0,84-6-1146,46-3 1052,22-2-1096,-6-1 310,-39 0-80,-84-1 1118,-80 1-1307,-80 5 1431,-88 0-423,-59-2 141,1-1 0,0-1 0,0 0 0,0 0 0,0 1 0,0-1 0,0 0 0,0 0 0,0 1 0,0-1 0,0 0 0,0 0 0,-1 1 0,1-1 0,0 0 0,0 0 0,0 1 0,0-1 0,0 0 0,-1 0 0,1 0 0,0 1 0,0-1 0,0 0 0,0 0 0,-1 0 0,1 0 0,0 1 0,0-1 0,-1 0 0,1 0 0,0 0 0,0 0 0,-1 0 0,1 0 0,0 0 0,0 0 0,-1 0 0,1 0 0,0 0 0,-1 0 0,-29 11 0,-87 8 1147,-87 9-328,-44 11-578,-34-3 954,16 3-747,17-2-489,77-8 1290,149-24-1348,-39 11 1,46-10 238,16-6-140,1 0 0,-1 1-1,0-1 1,0 0 0,0 0-1,0 0 1,0 0 0,0 1-1,0-1 1,0 0 0,0 0-1,0 0 1,1 0 0,-1 1-1,0-1 1,0 0 0,0 0-1,0 0 1,0 0 0,1 0 0,-1 0-1,0 0 1,0 1 0,0-1-1,1 0 1,-1 0 0,0 0-1,0 0 1,0 0 0,0 0-1,1 0 1,-1 0 0,0 0-1,0 0 1,0 0 0,1 0-1,-1 0 1,0 0 0,0 0 0,0 0-1,1-1 1,-1 1 0,0 0-1,33 3 20,23-5-19,-4-2 0,-56 6 88,6-2 0,0 0 0,-1 0 1,1 0-1,0 0 0,-1 0 0,1 0 1,-1 1-1,1-1 0,-1 1 0,1-1 0,2 2 1,-4-1-60,0 0 0,0 0 0,0-1 1,0 1-1,0 0 0,0-1 0,0 1 1,-1 0-1,1-1 0,0 1 0,0-1 1,-1 1-1,1 0 0,0-1 1,-1 1-1,1-1 0,0 1 0,-1-1 1,1 1-1,-1-1 0,1 1 0,-1-1 1,1 1-1,-1-1 0,1 0 0,-1 1 1,-1 0-1,-29 21-71,-9 0 171,1 1-112,8 1-17,8 4 0,8 2 0,12-6 0,10 0 0,3-2 0,0 1 0,-1 0 0,-3 5 0,-1 6 0,-3 0 0,9 9 0,0-35 0,-5 0 0,1 0 0,-1-1 0,1-1 0,11 9 0,7-4 0,-3 0 0,45 17 0,97 23 0,49-10 0,23-11-1147,-3-10 978,-39-9 147,-55-6-49,-116-4 71,-17-1 0,-7 0 0,-64-11 0,-109-11 0,-77-10 0,-47 1-1147,-24 6 328,-13 1-164,12-9 939,31 1-61,34-10-1071,46-9 1104,55 6-272,123 33 357,-36-17 1,59 25 262,2-1 0,-1 0 0,-16-12 1,30 17-272,-4-1-1,0 1 1,0 0 0,-1-1 0,1 1 0,0 0 0,0-1 0,0 1 0,0 0 0,0-1-1,0 1 1,-1 0 0,1-1 0,0 1 0,0-1 0,0 1 0,0 0 0,0-1 0,1 1-1,-1-1 1,0 1 0,0 0 0,0-1 0,0 1 0,0 0 0,0-1 0,1 1 0,-1 0 0,0-1-1,0 1 1,1 0 0,-1-1 0,20-8 295,7 4 62,-2 1-1,30 0 1,133-2 570,67 3-556,28 4-810,-9 5 638,-27 2-268,-44 8-497,-67 0 721,-136-17-167,4 2 0,0-1 0,0 1-1,0 0 1,0 0 0,0 0-1,-1 0 1,1 1 0,0-1 0,6 5-1,-8-6 8,-2 0 0,0 0 0,0 0 0,0 1 0,0-1 0,0 0 0,0 0 0,0 0 0,0 1 0,0-1 0,0 0 0,0 0 0,0 0 0,0 1 0,0-1 0,0 0 0,-1 0 0,1 0 0,0 0 0,0 1 0,0-1 0,0 0 0,0 0 0,0 0 0,0 0 0,-1 0 0,1 1 0,0-1 0,0 0 0,0 0 0,0 0 0,-1 0 0,1 0 0,0 0 0,0 0 0,0 0 0,0 1 0,-1-1 0,1 0 0,0 0 0,0 0 0,0 0 0,-1 0 0,1 0 0,0 0 0,-25 5 0,-61-3 0,-54-18 0,-29-12 0,-27-25 0,-6-28 1061,-9-24-1364,-16-24 455,7 0-152,-2-7 0,15 20 0,11 3 0,30 22 0,27 19 0,25 19 979,39 17-1259,74 35 294,-2-1 0,0 1 0,0-1 0,0 1 0,1-1 0,-1 0 0,1 0 0,0 0 0,-3-3 0,9 6-14,-1-2 0,-1 1 0,1 0 0,-1 0 0,0 0 0,1 0 0,-1 1 0,0-1 0,1 0 0,-1 1 0,0 0 0,4 1 0,106 25 0,100 29 0,75 15 0,57 14-1146,28 4 348,15 0 956,-15 8-319,-37-14 161,-54-13 0,-62-5-1147,-64-16 1352,-62-16-334,-87-31 127,-2 0 0,0 0 0,1 0 0,-1 0-1,0 0 1,-1 1 0,5 3 0,-6-5 2,-1-1 0,-1 0 0,0 0 0,0 0 0,0 0 0,1 1 0,-1-1 0,0 0 0,0 0 0,0 0 0,0 1 0,0-1 0,0 0 0,1 0 0,-1 1 0,0-1 0,0 0 0,0 0 0,0 1 0,0-1 0,0 0 0,0 0 0,0 1 0,0-1 0,0 0 0,0 0 0,0 1 0,0-1 0,0 0 0,0 0 0,-1 1 0,1-1 0,0 0 0,0 0 0,0 1 0,0-1 0,0 0 0,0 0 0,-1 0 0,1 0 0,0 1 0,0-1 0,0 0 0,-1 0 0,1 0 0,0 0 0,0 1 0,0-1 0,-1 0 0,1 0 0,0 0 0,0 0 0,-1 0 0,1 0 0,0 0 0,0 0 0,-1 0 0,1 0 0,0 0 0,0 0 0,-1 0 0,1 0 0,0 0 0,0 0 0,-1 0 0,1 0 0,0 0 0,-62-6 0,-37-5 1147,-79-25-328,-53-16 99,-49-21-1940,-30-9 1427,-4 0-530,4-4 125,23 6 0,40 13 0,73 17 0,74 16 0,78 32 0,22 2 0,0 0 0,0 0 0,0 0 0,0 0 0,0 0 0,0 0 0,0 0 0,0 0 0,0 0 0,0 1 0,0-1 0,0 0 0,0 0 0,0 0 0,0 0 0,0 0 0,0 0 0,0 0 0,0 0 0,0 0 0,0 0 0,0 0 0,0 1 0,0-1 0,0 0 0,0 0 0,0 0 0,0 0 0,0 0 0,0 0 0,0 0 0,0 0 0,0 0 0,-1 0 0,1 0 0,0 0 0,0 0 0,0 0 0,0 0 0,0 0 0,0 0 0,0 0 0,0 0 0,0 0 0,0 0 0,-1 0 0,1 0 0,0 0 0,0 0 0,0 0 0,0 0 0,33 16 0,50 7 0,44 25 0,18-4 0,-2 0 0,-16-9 0,-21-5 1146,-25-8-326,-22-4-906,-57-16 103,2-1 1,-1 1 0,0-1-1,0 1 1,0 0 0,0 0-1,5 4 1,-11-6-17,3 0-1,0 0 0,1 0 1,-1 1-1,0-1 0,0 0 1,0 0-1,0 1 0,0-1 1,0 0-1,0 1 1,0-1-1,0 0 0,0 0 1,-1 1-1,1-1 0,0 0 1,0 0-1,0 1 1,0-1-1,0 0 0,0 0 1,0 0-1,-1 1 0,1-1 1,0 0-1,0 0 1,0 0-1,-1 1 0,-12 5 0,-1-2 0,1-2 0,-20 2 0,-83 3 0,-18-4 0,-17-6 0,104-7 0,-69-15 0,-33-21 0,25-4 0,97 36 0,-40-26 0,56 32 0,0 0 0,1-1 0,0 0 0,-12-16 0,14 19 0,2-1 0,1-1 0,-1 0 0,-7-16 0,8 17 0,2 0 0,0 0 0,1 0 0,0 0 0,-2-10 0,1 8 0,1 0 0,1 0 0,1-15 0,1-25 0,4-4 0,1-1 0,-1-4 0,-1-5 0,-1-4 0,-1-8 0,-1-8 0,-1-11 0,0-5 0,0 7 0,0-11 0,-1 5 0,1 10 0,0 4 0,0 11 0,0 4 0,0 5 0,0-4 0,0-1 0,0 2 0,0 9 0,0 0 0,0 7 0,0-2 0,0 2 0,0-10 0,0 0 0,0-5 0,0 3 0,0-2 0,0 2 0,5 4 0,0 3 0,0-3 0,0 8 0,-2 1 0,4 2 0,-1-5 0,-1 0 0,4 1 0,-1 4 0,4-3 0,3 0 0,3 0 0,3 5 0,-3 1 0,1-5 0,1 4 0,6-6 0,2 1 0,0-7 0,0 6 0,5 1 0,-2 1 0,0 1 0,-1 6 0,-2-1 0,8 0 0,5 5 0,9 3 0,-2 3 0,-4 4 0,-4 8 0,-10 1 0,-5 5 0,7 5 0,-1 0 0,0 2 0,9-3 0,-1 2 0,3 2 0,-3 2 0,-2 1 0,-4 3 0,1 0 0,-1 1 0,-3 0 0,-1 10 0,8 11 0,-6 4 0,-1 4 0,7 10 0,0 0 0,-2 0 0,-2-4 0,2-3 0,-2-2 0,-2-3 0,-6-2 0,2 4 0,0 1 0,-1-1 0,-1-1 0,-4-1 0,4 4 0,0 0 0,-4-1 0,-1 4 0,11 4 0,0 3 0,2 4 0,-2 7 0,-6 2 0,3 10 0,3 5 0,-4 0 0,-1 6 0,9 6 0,-1-4 0,-5-10 0,-2 3 0,-7 0 0,-1-4 0,-1 10 0,2-12 0,0 5 0,2-5 0,-3 11 0,0 12 0,-5-7 0,2 18 0,1-6 0,1-7 0,3 10 0,-4-8 0,2-4 0,10 7 0,-3-7 0,-3 1 0,-7-11 0,-5-3 0,-5-17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12:36:20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1502 2 24575,'-46'0'0,"19"-1"0,0 0 0,0 2 0,1 2 0,-1 0 0,-46 12 0,-39 27 0,-169 89 0,236-108 0,25-12 0,1 2 0,0 0 0,1 1 0,0 1 0,2 0 0,-26 31 0,2-4 0,-113 109 0,126-126 0,-47 36 0,53-47 0,2 2 0,0 0 0,1 0 0,0 2 0,-27 36 0,19-13 0,-38 77 0,56-100 0,1 1 0,1 0 0,0 0 0,2 0 0,0 1 0,1-1 0,0 25 0,5 91 0,0-69 0,-2 1 0,-11 73 0,4-69 0,2 0 0,4 0 0,14 125 0,-7-116 0,9 63 0,-14-135 0,0-1 0,0 1 0,-1-1 0,0 0 0,0 1 0,-1-1 0,0 1 0,0-1 0,-1 0 0,0 1 0,0-1 0,-1 0 0,0 0 0,0-1 0,0 1 0,-1-1 0,0 1 0,-5 5 0,-5 8 0,-23 42 0,33-54 0,1 1 0,0-1 0,0 0 0,1 1 0,0-1 0,0 1 0,1 0 0,0 16 0,12 100 0,0 1 0,-9-106 0,1 0 0,0 0 0,2-1 0,7 22 0,-5-20 0,-2 2 0,6 36 0,17 318 0,-24-334 0,2 1 0,3-2 0,1 1 0,22 60 0,-22-73 0,-2 1 0,6 50 0,3 14 0,-14-84 0,1 1 0,0-1 0,0 0 0,2 0 0,-1-1 0,11 16 0,48 53 0,-9-14 0,48 82 0,-68-96 0,-12-22 0,1-1 0,2 0 0,1-3 0,38 30 0,-50-43 0,29 21 0,1-2 0,2-3 0,1-1 0,61 24 0,-13-10 0,1-4 0,2-4 0,1-5 0,164 24 0,300 18 0,-165-37 0,-14 2 0,-171-1 0,89 8 0,87-27 0,-84-5 0,591 1 0,-569-13 0,4538 2 0,-4787 0 0,0-4 0,0-3 0,141-31 0,-100-2 0,-20 5 0,-93 33 0,58-16 0,0-4 0,74-35 0,-68 17 0,-3-2 0,96-78 0,-141 101 0,-1-2 0,-1 0 0,33-43 0,43-84 0,-46 52 0,73-196 0,-114 264 0,52-121 0,26-73 0,-77 186 0,-2-1 0,-2 1 0,-1-2 0,1-43 0,-8-153 0,-2 126 0,1-234 0,0 318 0,-1-1 0,0 1 0,-2 0 0,-12-33 0,-41-90 0,34 90 0,-20-66 0,-59-182 0,81 256 0,-37-60 0,11 23 0,13 28 0,-70-91 0,78 112 0,-150-190 0,156 201 0,0 2 0,-2 0 0,-1 2 0,-1 1 0,-40-28 0,-148-77 0,192 114 0,-43-20 0,0 3 0,-92-28 0,67 19 0,66 27 0,0 1 0,0 1 0,-36-8 0,-293-28 0,285 39 0,-144-18 0,-51-16 0,-223-28 0,115 15 0,15-14 0,238 52 0,-126 1 0,90 14 0,-190-8 0,291 0 0,-65-18 0,9 2 0,6 9 0,-143-4 0,-107 19 0,176 3 0,-623-18 0,298-6 0,-656 5 0,785 18 0,176-1 0,-439-15 0,86-44 0,380 38 0,37 11 0,-144 9 0,116 2 0,-94-2-1365,223 0-5461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12:36:40.151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nkEffects" value="galaxy"/>
      <inkml:brushProperty name="anchorX" value="-781.1189"/>
      <inkml:brushProperty name="anchorY" value="-2609.1792"/>
      <inkml:brushProperty name="scaleFactor" value="0.5"/>
    </inkml:brush>
  </inkml:definitions>
  <inkml:trace contextRef="#ctx0" brushRef="#br0">4194 175 24575,'0'0'0,"0"5"0,-5 15 0,0 5 0,0 5 0,-4 5 0,1 5 0,1-1 0,2-2 0,-3 2 0,-14 6 0,1-1 0,1-4 0,5-4 0,4 2 0,5-4 0,2-3 0,3 8 0,1-2 0,1-1 0,0 8 0,0-4 0,4-2 0,1-3 0,0-4 0,3 2 0,-1 8 0,9 4 0,-1 4 0,-3-4 0,-3-4 0,2 0 0,-3 1 0,-2-3 0,2 5 0,-1 3 0,-2 2 0,-1 1 0,-2 6 0,-2-6 0,5 1 0,-1 3 0,0-5 0,9 4 0,-1 0 0,-2 4 0,-2 0 0,3-5 0,-3 2 0,-2-1 0,-2 4 0,-2 0 0,-2-1 0,0-2 0,-1 3 0,-1 0 0,1-7 0,-1 9 0,6 8 0,-1 0 0,1 4 0,-1-4 0,4 5 0,-1 2 0,-1-9 0,-1-9 0,-2-11 0,-1-3 0,-1-2 0,-1-4 0,0-2 0,5 0 0,4-1 0,1 8 0,-1-2 0,-2-1 0,-2 1 0,-2 2 0,-2-3 0,-1 3 0,0-4 0,5 3 0,0 1 0,0-2 0,-1-4 0,-2 2 0,0 3 0,-1 2 0,0 3 0,-1 6 0,0-2 0,-1-5 0,1-5 0,0-1 0,0-3 0,0-3 0,0 7 0,0-2 0,0-1 0,-5 7 0,-5-3 0,-5-7 0,-5-9 0,-2-8 0,-2-2 0,-6-5 0,-1-3 0,0-2 0,-3-3 0,-4-1 0,0 0 0,-2-1 0,3 1 0,2-1 0,4 1 0,2-1 0,2 1 0,-4 0 0,-3 0 0,-10 0 0,-5 0 0,-2 0 0,-2 0 0,-4-9 0,0-6 0,1-1 0,6 3 0,-3 3 0,1 3 0,-4 3 0,-5 2 0,-4 1 0,5 2 0,-6-6 0,7 1 0,8-1 0,4 1 0,6 1 0,6-3 0,-1 0 0,-1 1 0,-8 1 0,-4 1 0,-16 1 0,-12 1 0,0 1 0,-2 0 0,10 0 0,12 1 0,11-1 0,4 0 0,7-5 0,4-5 0,-7 0 0,-2-4 0,-5 2 0,-2 2 0,-2-2 0,4 2 0,5 3 0,5-3 0,-6-8 0,-1-4 0,1 2 0,-7-1 0,-1-6 0,4 0 0,3 3 0,6 1 0,5 1 0,-7 0 0,2-1 0,6 0 0,-2 4 0,2 0 0,2 4 0,-9-5 0,-4-2 0,0-2 0,-2-1 0,-2 0 0,4-1 0,8 1 0,5 0 0,3 0 0,-3 5 0,0 0 0,1 0 0,-1 0 0,7-2 0,0 0 0,1-2 0,-1 5 0,0-1 0,-2 0 0,-5-5 0,-1-2 0,4-1 0,1 0 0,1 6 0,6 0 0,4 1 0,0 0 0,3-6 0,3-1 0,-7-5 0,-4-6 0,2 2 0,-3 1 0,4-2 0,-1-2 0,-6-8 0,-3-2 0,-1-3 0,3 1 0,2 0 0,4-5 0,6 6 0,-2 1 0,-5 1 0,1 6 0,2 4 0,5 1 0,3 4 0,-2-3 0,2-2 0,1 2 0,2-8 0,2 3 0,1 3 0,0 4 0,1 3 0,-4-7 0,-1-2 0,0 1 0,1-3 0,1-1 0,1-1 0,1-7 0,1 3 0,0 0 0,0-4 0,0-1 0,0 0 0,0 6 0,1 6 0,-1 2 0,0 3 0,0 5 0,0 2 0,0 3 0,0 2 0,0 0 0,0 1 0,0-5 0,10-10 0,5-10 0,0 0 0,3-1 0,-2 4 0,-4 5 0,-4 6 0,-3 4 0,2-1 0,9-8 0,4-4 0,-1-4 0,2 7 0,0-4 0,1 3 0,1 5 0,1-1 0,1 2 0,-6 4 0,-4 2 0,5 3 0,0 1 0,3 1 0,6-5 0,6-4 0,0 0 0,0 1 0,2 6 0,-2-2 0,-2 2 0,-7-1 0,6 2 0,15 0 0,4 6 0,-5 0 0,-1 1 0,0 3 0,-4 5 0,0 3 0,2 4 0,-4 2 0,6-3 0,7 0 0,3 1 0,5 0 0,9 2 0,5 0 0,-2 2 0,5-1 0,0 1 0,-4 1 0,4-1 0,-10 0 0,-11 0 0,0 0 0,11 0 0,-2 0 0,5 0 0,1 0 0,2 0 0,-4 0 0,-4 0 0,-6 0 0,-9 0 0,2 0 0,-7 0 0,10 0 0,-5 0 0,15 0 0,10 0 0,-1 0 0,12 0 0,1 0 0,-11 0 0,-12 0 0,-14 0 0,-19 0 0,-20 0 0,-14 0 0,-17 0 0,-7 0 0,-4 0 0,-16 10 0,0 0 0,-7 0 0,-12-2 0,-5 3 0,-4-2 0,-1 4 0,3-3 0,-3 8 0,0-2 0,9 3 0,1-4 0,11-3 0,13 1 0,-1-3 0,5 2 0,5-2 0,3-2 0,-2-3 0,1-2 0,6 4 0,2-1 0,-4 4 0,0-2 0,0 0 0,0-3 0,0-1 0,2-2 0,-1 4 0,-3 4 0,-1 0 0,-10 9 0,-9 3 0,-3 2 0,-8-2 0,0-1 0,0-4 0,8-5 0,3 5 0,7 3 0,5-3 0,0 1 0,4 2 0,2-4 0,-7 6 0,6 1 0,-4-3 0,3 1 0,2-5 0,2 0 0,2 2 0,-4 1 0,6 2 0,0 2 0,1 5 0,1-3 0,0 0 0,-5 4 0,-1-1 0,-5 6 0,5-1 0,1 5 0,3-3 0,0-1 0,1-3 0,5 3 0,0-2 0,5 3 0,-1-1 0,3-2 0,4 8 0,2-1 0,3-2 0,2 1 0,1-2 0,0-3 0,1 3 0,-1-3 0,1-1 0,-1 7 0,5 3 0,15 9 0,1-2 0,13 6 0,-3-6 0,-5-4 0,-7-2 0,-1-9 0,-6-1 0,-4-2 0,1 12 0,-1-1 0,7 8 0,4 3 0,3-5 0,3 5 0,-4 0 0,4 0 0,-4-6 0,1-1 0,-1 0 0,1-1 0,-4 2 0,5 0 0,1 1 0,7 11 0,-6-5 0,6 10 0,-1-6 0,-5-6 0,-2-8 0,-1-3 0,0-5 0,5 6 0,-3-3 0,4 7 0,5 3 0,5 1 0,5 1 0,-2-4 0,-3-7 0,2 1 0,-4-5 0,2-4 0,-3-2 0,13 2 0,-3-6 0,-6-1 0,-1-2 0,-4-5 0,3 4 0,-4-4 0,4 2 0,2-5 0,4-4 0,2-3 0,2 1 0,2-2 0,10-1 0,16-3 0,5 0 0,3-2 0,-4 4 0,2 0 0,4 0 0,-7 8 0,-10 0 0,-13-1 0,-12-3 0,2-2 0,-1-3 0,1-2 0,6-6 0,-3-2 0,5 1 0,-4-5 0,-6 1 0,-1-8 0,1-4 0,-5 2 0,-2-1 0,-5 4 0,-2 4 0,2-6 0,4 4 0,0 2 0,-2 3 0,-2 8 0,-2 3 0,-2 2 0,-1 9 0,-1 6 0,-22-14 0,1-1 0,-1 1 0,0 0 0,4 8 0,12 22 0,-4 7 0,5 12 0,1 4 0,-2-4 0,-5-21 0,-14-35 0,1 2 0,-1 0 0,0 0 0,0 1 0,0-1 0,0 0 0,0 0 0,0 0 0,0 1 0,0-1 0,1 0 0,-1 0 0,0 0 0,0 0 0,0 1 0,0-1 0,1 0 0,-1 0 0,0 0 0,0 0 0,0 0 0,1 0 0,-1 1 0,0-1 0,0 0 0,0 0 0,1 0 0,-1 0 0,0 0 0,0 0 0,1 0 0,-1 0 0,0 0 0,0 0 0,0 0 0,1 0 0,-1 0 0,0 0 0,0 0 0,1 0 0,-1-1 0,0 1 0,0 0 0,0 0 0,1 0 0,-1 0 0,0 0 0,0 0 0,0-1 0,0 1 0,1 0 0,-1 0 0,0 0 0,0 0 0,0-1 0,0 1 0,0 0 0,0 0 0,0 0 0,1-1 0,-1 1 0,0 0 0,0 0 0,0-1 0,6-24 0,-3-28 0,-2-24 0,-1-10 0,0-10 0,-1-8 0,0 8 0,0-1 0,1 3 0,0 4 0,-1 4 0,1 11 0,0-2 0,0-8 0,0 6 0,1-5 0,-1 3 0,0-4 0,0-3 0,0 2 0,0 7 0,0-6 0,0 11 0,0-2 0,-5 7 0,-1 0 0,-4-5 0,-4 0 0,-9-1 0,1 5 0,-1-5 0,5 10 0,-1 1 0,4 4 0,0-1 0,-12-6 0,-7-14 0,-1-2 0,-6-11 0,2 5 0,8 3 0,3 10 0,-2-2 0,7 12 0,-5 2 0,6 5 0,0 0 0,0-3 0,5-3 0,-1 2 0,-5 3 0,3 8 0,20 55 0,-1-5 0,0 1 0,-1 0 0,1 0 0,-1-1 0,1 1 0,-1 0 0,0 0 0,-2-2 0,4 5 0,-1-1 0,1 0 0,-1 0 0,1 0 0,-1 0 0,1 0 0,-1 1 0,1-1 0,-1 0 0,1 0 0,-1 0 0,1 0 0,0 1 0,-1-1 0,1 0 0,-1 0 0,1 1 0,0-1 0,-1 0 0,1 1 0,0-1 0,-1 1 0,1-1 0,0 0 0,0 1 0,-1-1 0,1 1 0,0-1 0,0 0 0,0 1 0,0-1 0,-1 1 0,1-1 0,0 1 0,0-1 0,0 1 0,0-1 0,0 1 0,-7 43 0,3 35 0,2 22 0,2 21 0,0 9 0,11 0 0,5 8 0,15 5 0,3 7 0,2 7 0,18 11 0,-2-5 0,-1 3 0,-12-29 0,-11-10 0,-5-4 0,-8-22 0,-7-7 0,11-9 0,-2-12 0,8 6 0,-3-6 0,0 14 0,1 9 0,1-9 0,-5-3 0,-5 0 0,0-3 0,-4 2 0,3 4 0,-3-2 0,-3 2 0,3 4 0,-3-68 0,9 36 0,6 10 0,-3-8 0,-3-12 0,-17-47 0,2 0 0,-1 1 0,1-1 0,-1 1 0,0-1 0,-1 8 0,0-13 0,1 3 0,-1-1 0,1 0 0,0 1 0,-1-1 0,1 0 0,-1 0 0,1 1 0,0-1 0,-1 0 0,1 0 0,-1 0 0,1 1 0,-1-1 0,1 0 0,-1 0 0,1 0 0,-1 0 0,1 0 0,-1 0 0,1 0 0,-1 0 0,1 0 0,-1 0 0,1 0 0,0 0 0,-1-1 0,1 1 0,-1 0 0,1 0 0,-1 0 0,1-1 0,-1 1 0,1 0 0,0 0 0,-1-1 0,1 1 0,0 0 0,-1-1 0,-3-8 0,-1 3 0,1 0 0,0-1 0,-6-12 0,-22-51 0,3-24 0,1-20 0,-8-31 0,6-11 0,-4-16 0,1-21 0,7-4-990,2-4 1273,-8-16-424,-10 0 141,-5 6 0,-4 5 0,-2 8 0,5 13 0,11 7 0,5 11 0,1 2 0,-3 11 0,1 13 0,2 14 0,1 17 0,-8 18 0,6 16 0,7 17 0,2 10 990,6 19-1273,11 32 424,1 7-141,-1 43 0,3 61 0,2 50 0,21 33 0,6 29-1147,25 20 1272,2 1-231,4 3 77,-10-20 29,-7-16 0,-10-20 0,3-12 0,-2 16 0,4 6 0,-2 5 0,19 15 0,-1-11 0,-8-27 0,-10-21 0,-10-28 0,-5-29 0,-6-18 0,-5-17 0,1-12 0,3-12 0,-1-10 1147,-1-7-1272,-3-5 231,-7-26-104,1 1 0,0 0-1,0-1 1,0 1-1,0 0 1,-1 0 0,1 0-1,0 0 1,0-1-1,0 1 1,-1 0 0,1 0-1,0 0 1,-1-1-1,1 1 1,-1 0 0,0 0-1,-4-7-1,3 4 0,-1 1 0,0-1 0,1 0 0,-1-1 0,1 1 0,0 0 0,-3-5 0,-30-36 0,-3-33 0,-15-39 0,-8-42 0,-6-31 0,-5-35-1147,2-24 1107,-6-12-19,-5-18 7,4 9-1095,1-2 547,5 7 701,2-1-233,15 15 132,10 24 0,4 9 0,5 29-715,0 22 920,7 24-308,3 22 103,2 20 0,5 17 1147,-5 15-1295,5 14 1407,-1 17-571,19 38-668,0-2-1,0 0 1,0-1-1,-1 1 1,1-1-1,0 1 1,-1 0-1,1-1 1,0 1-1,-1 0 1,1-1-1,0 1 1,-1 0-1,1 0 1,-1-1-1,1 1 1,0 0-1,-1 0 1,1 0-1,-1-1 1,1 1-1,-1 0 1,1 0-1,-1 0 1,1 0-1,-1 0 1,1 0-1,-1 0 1,1 0-1,-1 0 1,1 0-1,0 0 1,-1 1-1,1-1 1,-1 0-1,0 1 1,1 1-28,-1 0-1,0 0 1,0-1 0,0 1 0,1 0 0,-1 1-1,1-1 1,-1 0 0,1 0 0,0 0-1,0 4 1,2 64 128,29 66-120,7 36 0,23 50 0,11 23-1147,16 29 648,3-3 572,5 12-192,-8-29 119,-4-7 0,-18-27 0,0-18 0,-12-14-846,-8-15 1088,2 4-363,-6-27 121,-10-11 0,-4-35 0,-8-22 0,-7-22 0,-6-17 0,-9-16 1147,2-26-1122,-1 0 0,1 0 0,0 0 0,-1 0 0,1 0 0,0 0-1,-1 0 1,1-1 0,-1 1 0,0 0 0,1 0 0,-1-1 0,0 1 0,1 0 0,-1-1-1,-1 2 1,1-2 38,-1 0-1,1 1 0,0-1 0,-1 0 1,1 1-1,0-1 0,-1 0 0,1 0 0,0 0 1,-1 0-1,1 0 0,0-1 0,-2 1 1,-5-6-95,1 2 1,1 0 0,-1 0 0,-6-7 0,-31-26 162,-10-25-131,-3-30 0,-10-27 0,-4-32 0,-8-28 0,-12-34-1147,-6-16 1061,-8-33 40,2-2-1160,-4-18 576,6 23 740,6-1-247,12 13 137,10 32 0,10 19-891,2 34 1146,9 21-382,9 33 127,11 28 0,11 24 1146,5 36-609,14 32 56,1 37 115,2 44 220,1 37-1085,0 30 307,24 36-150,16 39-1147,9-3 1042,15 25 65,-2-7-22,7-4 62,-2-11 0,-8-7 0,9-5 0,-12-37 0,-9-27 0,-9-20-56,-1-24 72,-11-26-24,-3-14 8,-7-8 0,-7-8 0,-4 1 1147,1-4-1046,-2-2 1,3-7-58,0-16-36,-10-32-8,1 1 0,0 0 0,0 1 0,0-1 0,0 0 0,0 0 0,0 1 0,1-1 0,-1 0 0,0 0 0,0 1 0,0-1 0,0 0 0,0 0 0,0 1 0,0-1 0,0 0 0,1 0 0,-1 0 0,0 1 0,0-1 0,0 0 0,0 0 0,1 0 0,-1 0 0,0 1 0,0-1 0,0 0 0,1 0 0,-1 0 0,0 0 0,0 0 0,1 0 0,-1 0 0,0 0 0,0 0 0,1 1 0,-1-1 0,0 0 0,0 0 0,1 0 0,-1 0 0,0-1 0,1 1 0,4-24 0,-2-43 0,-21-36 0,-11-35 0,-1-37 0,-17-34 0,-9-22-1147,-18-29 946,4 2 188,-4-7-63,1 2 76,4 18 0,10 5 0,5 8 0,14 10 0,-2 3 0,5 7 0,3 20 0,8 40-283,3 23 364,-3 29-122,25 98 41,0-4 0,-2 1 0,1-1 0,-1 0 0,1 1 0,-7-9 0,9 15 0,0-1 0,0 0 0,0-1 0,-1 1 0,1 0 0,0 0 0,0 0 0,-1 0 0,1-1 0,0 1 0,0 0 0,-1 0 0,1 0 0,0 0 0,0 0 0,-1 0 0,1 0 0,0 0 0,-1 0 0,1 0 0,0 0 0,0 0 0,-1 0 0,1 0 0,0 0 0,-1 0 0,1 0 0,0 0 0,-1 0 0,1 0 0,0 0 0,-1 1 0,-6 12 0,3-3 0,2 2 0,-1 0 0,0 17 0,-4 78 1147,4 38-967,2 27-161,6 23 54,11 19-977,25 31 1162,4 10-387,22 11-1017,8 11 528,-5-12 724,6-19-241,-15-22 135,-5-15-1046,-15-34 1345,-8-16-449,-1-27 150,-4-16 0,-1-17 1042,-7-17-1340,-5-13 1594,5 0-679,-23-72-530,3 6 0,1-1 0,-1 1-1,0-1 1,0 1 0,0-1-1,0 1 1,0-1 0,0 1 0,-1-1-1,-1 5 1,2-9-88,0 2 0,0 0 0,0 0-1,0 1 1,0-1 0,-1 0 0,1 0 0,0 0 0,0 0 0,0 0-1,-1 0 1,1 0 0,0 0 0,0 0 0,0 0 0,-1 1 0,1-1-1,0 0 1,0 0 0,-1 0 0,1 0 0,0-1 0,0 1 0,0 0-1,-1 0 1,1 0 0,0 0 0,0 0 0,0 0 0,-1 0 0,1 0-1,0 0 1,0-1 0,-12-9-86,-24-40 232,-20-32-136,-17-43-9,2-29 0,-12-29 0,8-10-1147,2-8 1395,0-7-389,1-30 129,11-5 12,-11-13-1146,-2-2 711,0 5 489,8 12-163,5 17 109,5 22 0,9 29-575,2 26 740,12 36-248,9 30 83,9 35 0,10 44 508,2 10 77,0 25-897,3 54 1615,1 30-821,1 32-550,0 23 184,-1 16-116,10 24-483,0 5 621,5 7-207,2-4 69,-2 7 0,7-12 0,6-14 0,-2-11 0,-1-28 0,4-28 0,-5-13 0,0-22 0,-7-13 0,-5-14 0,1-11 0,-5-11 1145,-2-10-1472,-9-38 340,2 0 1,0 0 0,0 1-1,-1-1 1,1 0-1,-1 0 1,1 0 0,-1 0-1,0 0 1,0 0 0,-2 3-1,0-5-13,1 1 0,1 0 0,-1 0 0,0 0 0,1 0 0,-1-1 0,0 1 0,0 0 0,0-1 0,1 0 0,-1 1 0,0-1 0,0 0 0,0 0 0,-3 0 0,3-3 0,-2 1 0,0 1 0,0-1 0,0 0 0,1 0 0,-1 0 0,0-1 0,1 1 0,-4-4 0,-3-4 0,0-1 0,1 0 0,-10-13 0,6 0 0,-20-41 0,-15-53 0,0-19 0,-5-27 0,0-21 0,-11-21-1147,1-13 1306,5 8-275,-11-13 92,7 15 24,7 8 0,-10 1 0,12 21 0,6 13 0,8 14-260,-3 12 334,3 24-111,9 15 37,3 19 0,7 14 0,7 14 0,6 13 1147,3 28-1321,3 26 570,2 33-453,0 28 96,0 33-39,1 21 0,-2 14 0,1 19 0,-1 18 0,15 2-702,15 21 902,6 5-300,11-3 100,0-5 0,-3-23 0,-9-2 0,-6-15 0,-8-21 0,7-10 0,-5-22 0,-5-14 0,0-10 0,-5-17 0,-4-9 0,-3-1 703,-3-8-904,3-6 301,-1-6-100,-5-10 0,-7-9 0,-5-6 0,-21-10 0,-4-14 0,30 5 0,0 3 0,0-1 0,1 0 0,-11-14 0,-35-55 0,1-27 0,-14-35 0,4-11 0,6 2 0,9 3 0,6 11 0,-2-4 0,3 3 0,9 12 0,3 14 0,-7-8 0,1 14 0,5 7 0,7 14 0,7 15 0,6 15 0,4 26 0,3 38 0,11 37 0,7 25 0,4 32 0,9 5 0,1 15 0,6 3 0,-6 6 0,-2 9 0,-7 4 0,3-2 0,4 0 0,1-6 0,0-14 0,4 0 0,-5-19 0,-7-6 0,2-10 0,-4-18 0,-6-15 0,1-13 0,0-2 0,3-11 0,2-4 0,2 1 0,-9-6 0,-9-24 0,-3-2 0,-2-26 0,-2-35 0,-1-41 0,0-39 0,0-17 0,2-20 0,1 9 0,0 14 0,1 32 0,0 15 0,0 27 0,0 22 0,0 36 0,5 26 0,0 9 0,15 40 0,20 49 0,14 25 0,15 43 0,8 6 0,18 19-1147,7 1 1385,-1-1-376,0-13 125,-15-35 13,-16-25 0,-6-22 0,-13-24 0,-4-14 0,-2-10 0,-1-4 0,0-7 1147,-3-5-1385,1-3 376,1-8-125,-3-7-13,1-6 0,-8-9 0,-4-9 0,-3-6 0,-2-1 0,-6-7 0,-5-8 0,0-1 0,-3-10 0,-3 0 0,-3 3 0,-2 3 0,-6-7 0,2 39 0,0-1 0,1 0 0,-2-1 0,-4-8 0,5 11 0,-1-1 0,1 1 0,-1-1 0,0 1 0,0 0 0,-6-4 0,5 4 0,-1 0 0,0 0 0,1 0 0,-1 1 0,-7-3 0,-1 2 0,2 0 0,-21-2 0,-40-1 0,-8 5 0,-3 1 0,8 1 0,13 1 0,22-1 0,37 0 0,6 0 0,31-1 0,28 1 0,20-1 0,18 0 0,8 0 0,7 0 0,0 0 0,2 0 0,-2 0 0,-10 5 0,-18 0 0,-14 4 0,-16 1 0,-3 3 0,-10-2 0,-6-2 0,-11 3 0,-25-10 0,0-1 0,0 1 0,0-1 0,0 1 0,0 0 0,-1-1 0,1 1 0,1 4 0,-5-7 0,2 2 0,0 0 0,0 0 0,0-1 0,0 1 0,0 0 0,0 0 0,0 0 0,0-1 0,0 1 0,0 0 0,-1 0 0,1-1 0,0 1 0,0 0 0,-1 0 0,1-1 0,-1 1 0,1 0 0,-1-1 0,1 1 0,-1-1 0,1 1 0,-2 0 0,-10 2 0,4 0 0,0 0 0,0-1 0,-15 2 0,-71 8 0,-39-4 0,-38-4 0,-31-2 0,-18-1-1147,5-2 1305,21 1-273,35-1 91,40 0 24,31 1 0,27-1 0,19 1 0,-2 0 0,6-5 0,8-5 1146,4-10-1303,-7-9 272,6-4-91,5 0-24,1 0 0,1-2 0,5-4 0,4 2 0,3 2 0,4 3 0,2 3 0,2 1 0,0 2 0,1 2 0,5-1 0,10-4 0,-10 26 0,-1 0 0,0-1 0,0 1 0,0-1 0,9-3 0,51-17 0,27-10 0,2 6 0,7-6 0,1 2 0,-14 6 0,-17 2 0,-15 1 0,-4-4 0,-9 0 0,-37 21 0,0 1 0,0-1 0,8-10 0,17-21 0,2-5 0,-7 1 0,-5 3 0,-8 4 0,-5 3 0,-4-1 0,-2-5 0,-3 3 0,-5-5 0,-1-2 0,-9-18 0,-9-7 0,2-12 0,-3-4 0,1 4 0,-1 6 0,6 7 0,0 11 0,0 20 0,20 34 0,0-1 0,-1 0 0,1 0 0,-1 0 0,0 0 0,1 1 0,-1-1 0,0 0 0,0 1 0,0-1 0,1 1 0,-1-1 0,0 1 0,0-1 0,0 1 0,0-1 0,0 1 0,-1 0 0,1 3 0,0-1 0,-1-1 0,1 1 0,0-1 0,0 1 0,1 0 0,-1-1 0,0 1 0,0 0 0,1 0 0,-1-1 0,1 1 0,0 0 0,-1 2 0,-6 64 0,2 32 0,3 48 0,2 8 0,10 24 0,6-14 0,14 6 0,0-21 0,-5-15 0,0-10 0,-7-20 0,0-3 0,0-16 0,-4-11 0,11-6 0,2-12 0,-2-11 0,-1-9 0,5-7 0,-28-35 0,0 4 0,0 0 0,0 0 0,0 1 0,0-1 0,1 0 0,-1 0 0,0 0 0,0 0 0,0 0 0,0-1 0,1 1 0,-1 0 0,0 0 0,0-1 0,0 1 0,0-1 0,0 1 0,0-1 0,0 1 0,0-1 0,0 0 0,0 1 0,0-1 0,1-1 0,0-4 0,2 2 0,-1-1 0,0 0 0,-1-1 0,1 1 0,-1 0 0,3-10 0,1-13 0,6-41 0,0-57 0,-5-20 0,-4-20 0,-2 2 0,-1 14 0,-1 24 0,0 9 0,0 26 0,0 16 0,0 19 0,-4 13 0,0 24 0,9 33 0,12 52 0,26 41 0,9 22 0,18 12 0,6 12 0,0-16 0,-5-14 0,5-12 0,-16-23 0,-4-15 0,0-13 0,-7-17 0,-39-37 0,0-1 0,0 0 0,15 7 0,-20-12 0,1 2 0,0-1 0,-1 0 0,1 0 0,0-1 0,0 1 0,8-2 0,-8-1 0,-1 1 0,0 0 0,0 0 0,0-1 0,0 0 0,0 0 0,-1 0 0,1 0 0,6-5 0,2-1 0,-2 0 0,19-20 0,-18 12 0,0 0 0,13-22 0,18-38 0,-5-5 0,0 3 0,-3 17 0,-29 55 0,0 0 0,0-1 0,0 1 0,11-9 0,-14 15 0,0-1 0,0 0 0,0-1 0,0 1 0,1 1 0,-1-1 0,0 0 0,0 0 0,0 1 0,1 0 0,-1-1 0,0 1 0,1 0 0,-1 0 0,4 0 0,-5-1 0,2 1 0,-1 0 0,1 1 0,-1-1 0,0 1 0,1 0 0,-1 0 0,1 0 0,-1 0 0,0 0 0,0 0 0,3 2 0,-3-2 0,1 1 0,0 0 0,0 0 0,0 1 0,-1-1 0,1 1 0,3 5 0,10 22 0,-18-29 0,2 2 0,0-1 0,0 0 0,0 0 0,0 0 0,-1 1 0,1-1 0,-1 0 0,1 0 0,-1 0 0,0 1 0,0-1 0,-1 2 0,-14 0 0,7 0 0,0 0 0,0 0 0,0 0 0,-1-2 0,-12 4 0,-68 15-1147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12:36:44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4860 0 24575,'-73'4'0,"0"4"0,-131 30 0,-64 7 0,-181-38 0,272-9 0,-2166 1 0,2328 3 0,-1 0 0,1 1 0,-1 0 0,1 2 0,0-1 0,0 2 0,1 0 0,-21 12 0,-6 1 0,-153 78 0,163-78 0,1 1 0,1 1 0,1 2 0,-26 27 0,-4 8 0,10-11 0,2 2 0,-53 72 0,87-102 0,2 1 0,-12 28 0,-7 14 0,19-46 0,-21 26 0,22-32 0,1 1 0,0 0 0,0 1 0,-9 20 0,-39 99 0,-44 120 0,91-218 0,2 0 0,-5 54 0,7-45 0,-10 42 0,-13 70 0,3-13 0,11-65 0,3 0 0,3 0 0,3 124 0,7-106 0,4-1 0,21 102 0,-20-167 0,1-1 0,1-1 0,21 41 0,10 29 0,87 280 0,-56-223 0,-51-115 0,-1 1 0,-3 1 0,15 48 0,-15-33 0,2-1 0,43 87 0,66 92 0,-73-138 0,-38-69 0,1-1 0,1-1 0,1 0 0,1-2 0,1 0 0,1-1 0,1-1 0,45 30 0,-29-26 0,1-1 0,1-3 0,1-1 0,0-1 0,51 12 0,-67-24 0,0-1 0,1-1 0,30 1 0,81-5 0,-35-1 0,27 8 0,158 27 0,-178-12 0,69 7 0,-38-20 0,73 6 0,-198-13 5,125 15-690,168 42 0,-236-39-6141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12:36:47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3454 153 24575,'-108'1'0,"-121"-3"0,120-8 0,-36-2 0,-157 0 0,-218-4 0,446 12 0,-132-26 0,-14-1 0,-78 20 0,-27-2 0,293 10 0,-133-7 0,135 10 0,0 1 0,0 2 0,-41 8 0,57-7 0,0 0 0,1 1 0,-1 1 0,1 0 0,0 1 0,-13 10 0,-67 55 0,84-63 0,1-1 0,0 2 0,1-1 0,0 1 0,0 0 0,1 0 0,1 0 0,-7 17 0,-3 13 0,-9 42 0,20-67 0,-11 45 0,2 0 0,4 1 0,2 1 0,1 91 0,5-123 0,0 1 0,-3-1 0,0 1 0,-10 31 0,5-20 0,2 0 0,1 0 0,1 78 0,3-68 0,-3 0 0,-12 57 0,7-48 0,-3 64 0,1 63 0,0 60 0,11-221 0,-1 0 0,-2 0 0,0 0 0,-15 47 0,6-25 0,2 1 0,2 0 0,-4 83 0,13 155 0,0-285 0,9 220 0,40 247 0,16-202 0,-40-185 0,24 159 0,-43-52 0,0-3 0,-2-156 0,0 0 0,2 0 0,2-1 0,13 36 0,-16-52 0,2 0 0,0-1 0,0 0 0,1 0 0,1-1 0,0 0 0,0-1 0,1 0 0,1 0 0,23 18 0,-7-12 0,0-1 0,42 19 0,-21-13 0,0 1 0,2-3 0,1-1 0,0-3 0,1-2 0,1-3 0,0-1 0,0-4 0,1-1 0,63-3 0,11-4 0,235 1 0,-316 6 0,61 12 0,7 2 0,-55-13 0,-1 4 0,98 27 0,-104-21 0,1-2 0,100 13 0,-136-25 0,155 20 0,-134-15 0,0 1 0,50 20 0,-40-9 0,1-2 0,1-3 0,0-1 0,71 7 0,102 1 0,-178-16 0,-1 1 0,83 24 0,-86-19 0,0-2 0,0-2 0,62 2 0,132-10 0,-91-2 0,-132 3 0,35-1 0,0 3 0,0 1 0,86 17 0,-80-5 0,0-3 0,1-2 0,1-2 0,72 0 0,52-10-1365,-116 2-5461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12:37:06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1314 0 24575,'-522'26'0,"493"-22"0,0 2 0,0 1 0,1 1 0,-1 1 0,-27 15 0,-31 8 0,52-20 0,-110 40 0,123-43 0,1 2 0,1 0 0,0 1 0,-29 23 0,36-24 0,-25 20 0,-65 68 0,99-93 0,0-1 0,0 1 0,0 0 0,0 0 0,1 1 0,0-1 0,1 1 0,-1-1 0,1 1 0,1 0 0,-1 0 0,1 0 0,0 0 0,1 0 0,-1 0 0,2 0 0,-1 0 0,1 0 0,0 0 0,0 0 0,1 0 0,0 0 0,0 0 0,0-1 0,5 8 0,0 1 0,1-1 0,1 0 0,0-1 0,1 1 0,1-2 0,0 0 0,0 0 0,1-1 0,25 18 0,30 14 0,1-3 0,84 36 0,151 48 0,-228-96 0,-46-16 0,0-2 0,2-2 0,-1 0 0,1-2 0,0-2 0,0 0 0,54-2 0,27-5 0,357-23 0,-459 25 0,134-22 0,-126 18 0,0 0 0,-1-1 0,1-1 0,-1-1 0,28-17 0,-6 2 0,-24 15 0,-1-1 0,0-1 0,17-14 0,-27 20 0,0 0 0,0 0 0,0-1 0,-1 0 0,1 1 0,-1-1 0,0-1 0,-1 1 0,1 0 0,-1-1 0,0 1 0,-1-1 0,2-8 0,1-24 0,-2 1 0,-2-1 0,-6-56 0,4 79 0,0-3 0,-1 1 0,-1 0 0,-1 0 0,0 0 0,-1 1 0,-1 0 0,-1 0 0,0 0 0,-1 1 0,-15-20 0,-8-5 0,-1 1 0,-49-44 0,72 73 0,0 0 0,0 1 0,-1 0 0,-1 1 0,1 0 0,-1 1 0,-1 0 0,1 1 0,-1 0 0,0 1 0,-18-4 0,-78-17 127,-103-18 38,184 40-441,-1 2 0,0 1-1,0 1 1,1 1 0,-43 7 0,42-2-6550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13:23:41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0 247 24575,'3'-2'0,"0"0"0,1 1 0,-1-1 0,0 0 0,1 1 0,-1 0 0,1 0 0,-1 0 0,1 1 0,0-1 0,-1 1 0,1 0 0,6 0 0,3-1 0,241-27 0,84-7 0,324 11 0,5 26 0,-212 0 0,2232-2 0,-2469-13 0,-15 1 0,1125 10 0,-634 4 0,1284-2 0,-1538 13 0,-4 0 0,308-14 0,-418-24 0,-30 0 0,-243 24 0,-1-1 0,78-15 0,-61 4 0,139-6 0,71 19 0,-137 2 0,1558-1 0,-1411-14 0,11 0 0,1311 14 0,-1329-13 0,-2-1 0,1839 14 0,-1685 24 0,-192-7 0,-100-7-1365,-96-4-5461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12:37:09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103 130 24575,'-2'-2'0,"1"0"0,-1 1 0,0-1 0,1 1 0,-1-1 0,0 1 0,0 0 0,0 0 0,0 0 0,0 0 0,-1 0 0,1 0 0,0 1 0,0-1 0,-1 1 0,1-1 0,0 1 0,-1 0 0,1 0 0,0 0 0,-1 0 0,1 0 0,0 1 0,0-1 0,-1 1 0,1 0 0,0-1 0,0 1 0,0 0 0,0 0 0,0 0 0,0 1 0,0-1 0,0 0 0,0 1 0,0-1 0,1 1 0,-1 0 0,1-1 0,-1 1 0,1 0 0,-1 0 0,1 0 0,0 0 0,-1 3 0,-1 5 0,0 1 0,1-1 0,0 1 0,1 0 0,0-1 0,0 1 0,1 0 0,1 0 0,0-1 0,0 1 0,1 0 0,1-1 0,-1 0 0,2 1 0,-1-1 0,2 0 0,-1-1 0,1 1 0,1-1 0,-1 0 0,2 0 0,-1-1 0,1 1 0,1-1 0,-1-1 0,1 0 0,0 0 0,1 0 0,0-1 0,0 0 0,0-1 0,12 5 0,-3-4 0,-1-1 0,1 0 0,0-2 0,35 4 0,75-6 0,-102-2 0,-11 0 0,0-1 0,0 0 0,0-1 0,-1-1 0,1 0 0,23-11 0,-18 5 0,0 0 0,0-1 0,32-25 0,-47 32 0,1-1 0,-1 0 0,-1-1 0,1 1 0,-1-1 0,0 0 0,0 0 0,0 0 0,-1-1 0,0 1 0,-1-1 0,1 0 0,-1 0 0,0 0 0,-1 0 0,0 0 0,0 0 0,0 0 0,-1-9 0,0 8 0,-1-1 0,0 1 0,0-1 0,-1 1 0,0 0 0,-1-1 0,0 1 0,0 0 0,0 1 0,-1-1 0,0 0 0,-1 1 0,0 0 0,0 0 0,-11-11 0,2 4 0,-1 1 0,-1 0 0,-19-12 0,26 20 0,-1 0 0,0 0 0,0 1 0,0 0 0,-1 1 0,1 0 0,-18-2 0,-30 0 42,0 2-1,-61 6 1,21 0-1532,73-2-5336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12:37:09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24575,'-4'0'0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12:37:10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24575,'0'-4'0,"5"-6"0,0-1-8191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12:37:10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24575,'0'-4'0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12:37:10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 24575,'-4'0'0,"-5"0"0,-2 0-8191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12:37:11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12:37:11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12:37:14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1633 0 24575,'-546'16'0,"519"-15"0,-314 35 0,261-19 0,35-7 0,0-1 0,-54 2 0,-76 5 0,145-11 0,0 1 0,1 2 0,-51 19 0,74-24 0,-1 0 0,1 0 0,0 1 0,0 0 0,0 0 0,1 0 0,-1 1 0,1 0 0,0 0 0,1 0 0,-1 0 0,1 1 0,0 0 0,-4 7 0,4-4 0,0 1 0,1 0 0,0 0 0,0 0 0,1 1 0,0-1 0,1 1 0,0 19 0,1-16 0,1 1 0,0 0 0,1-1 0,1 0 0,0 1 0,1-1 0,1 0 0,9 21 0,-5-18 0,1 0 0,1 0 0,0-1 0,1-1 0,27 27 0,-18-21 0,1-1 0,0-1 0,2-1 0,0-1 0,1-1 0,0-1 0,1-1 0,1-1 0,0-2 0,37 11 0,11-6 0,143 12 0,-103-15 0,3 9 0,-79-12 0,73 6 0,250-13 0,-185-6 0,1321 3 0,-1481 0 0,-1-1 0,1 0 0,-1-1 0,1-1 0,-1-1 0,28-10 0,-34 10 0,0-1 0,1 0 0,-2-1 0,1 0 0,-1-1 0,0 0 0,0 0 0,0-1 0,-1 0 0,11-15 0,-17 20 0,0 0 0,0 0 0,0 0 0,0-1 0,0 1 0,-1 0 0,0-1 0,1 1 0,-1-1 0,-1 1 0,1-1 0,0 0 0,-1 1 0,0-1 0,0 0 0,0 1 0,-1-5 0,0 2 0,0 1 0,-1 0 0,0 0 0,0 0 0,0 1 0,-1-1 0,1 0 0,-1 1 0,0 0 0,-7-8 0,0 2 0,-1 0 0,0 1 0,-1 0 0,0 1 0,0 0 0,0 1 0,-1 0 0,-15-4 0,-88-34 0,-279-112 0,341 132 0,-1 4 0,-109-29 0,-111-17 0,59 12 0,85 18 0,19 4 0,82 27 0,0 3 0,0 0 0,0 2 0,-41 4 0,14-2 0,23 0 101,-122 4-1567,108 0-5360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12:37:16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32 24575,'-5'-1'0,"0"2"0,0-1 0,0 0 0,1 1 0,-1 0 0,0 0 0,0 0 0,1 1 0,-1 0 0,1-1 0,-1 2 0,1-1 0,0 0 0,0 1 0,0 0 0,-4 3 0,5-2 0,0-1 0,1 0 0,-1 1 0,1 0 0,0-1 0,0 1 0,0 0 0,1 0 0,-1 0 0,1 0 0,0 0 0,0 1 0,0-1 0,1 0 0,0 0 0,-1 1 0,1-1 0,1 6 0,0-3 0,0 0 0,0 0 0,0 0 0,1 0 0,0-1 0,0 1 0,1 0 0,5 9 0,-6-13 0,0 1 0,1 0 0,0-1 0,0 0 0,0 0 0,0 0 0,1 0 0,-1 0 0,1-1 0,-1 1 0,1-1 0,0 0 0,0 0 0,0 0 0,5 1 0,78 23 0,76 26 0,-115-36 0,1-2 0,-1-2 0,2-2 0,69 5 0,-114-14 0,-1-1 0,1 1 0,-1-1 0,1 0 0,-1-1 0,1 1 0,0-1 0,-1 0 0,1 0 0,-1 0 0,0 0 0,1-1 0,-1 0 0,0 0 0,0 0 0,0 0 0,0-1 0,-1 0 0,1 1 0,-1-1 0,1 0 0,-1-1 0,0 1 0,0-1 0,0 1 0,-1-1 0,1 0 0,-1 0 0,2-5 0,4-10 0,0-1 0,-2 0 0,0-1 0,5-38 0,-9 47 0,-1 1 0,0-1 0,-1 0 0,-1 0 0,1 0 0,-2 1 0,0-1 0,0 1 0,-1-1 0,-5-12 0,6 21 0,0-1 0,0 1 0,-1-1 0,1 1 0,-1 0 0,0 0 0,0 0 0,0 0 0,0 0 0,0 1 0,-1-1 0,1 1 0,-1 0 0,1 0 0,-1 0 0,0 1 0,0-1 0,0 1 0,-7-1 0,-7-1 0,0 1 0,1 0 0,-25 2 0,22 0 0,-10 0 0,-344 8 0,373-8 0,-16 1 114,-1 1 0,-25 6 0,40-7-196,0-1 1,0 1 0,0 0-1,0 0 1,0 0 0,0 1 0,0-1-1,0 1 1,0 0 0,1 0 0,-1-1-1,0 2 1,1-1 0,0 0 0,-1 0-1,1 1 1,0 0 0,1-1-1,-1 1 1,-3 5 0,2 15-6745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12:37:17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24575,'0'-4'0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13:23:49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24575,'1'-1'0,"1"-1"0,-1 1 0,1-1 0,-1 1 0,1 0 0,0 0 0,0 0 0,0 0 0,0 0 0,0 0 0,0 0 0,0 0 0,0 1 0,0-1 0,0 1 0,0 0 0,0-1 0,0 1 0,0 0 0,3 0 0,-2 1 0,0 0 0,0 0 0,1 0 0,-1 0 0,-1 1 0,1-1 0,0 1 0,0 0 0,0 0 0,-1 0 0,5 4 0,2 3 0,-2 1 0,1 0 0,-1 0 0,0 0 0,8 20 0,7 22 0,27 109 0,-43-137 0,6 24 0,-3 0 0,5 81 0,-10 103 0,-4-166 0,-3 3223-9401,3-2531 6812,0 79 1591,0 8542-3298,0-6256 6838,0-13 4595,0-3229-2093,0 23-4242,0 44-7234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12:37:17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24575,'4'-4'0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12:37:18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  <inkml:trace contextRef="#ctx0" brushRef="#br0" timeOffset="1">0 1 24575,'4'0'0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12:37:18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12:37:18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  <inkml:trace contextRef="#ctx0" brushRef="#br0" timeOffset="1">0 1 24575,'0'0'-8191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12:37:19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 24575,'-4'4'0,"-6"2"0,0-1-8191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12:37:19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24575,'0'0'-8191</inkml:trace>
  <inkml:trace contextRef="#ctx0" brushRef="#br0" timeOffset="1">0 1 24575,'4'0'0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12:37:23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12:37:24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24575,'4'-5'0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12:37:3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3185 3 24575,'-1911'0'0,"1883"1"0,0 2 0,0 0 0,0 2 0,-33 10 0,-105 42 0,139-47 0,-23 8 0,-282 121 0,147-32 0,147-82 0,1 3 0,-55 52 0,84-71 0,0 0 0,1 1 0,0 0 0,0 1 0,-8 16 0,-20 60 0,29-71 0,-6 20 0,2 0 0,1 0 0,2 1 0,-3 41 0,4 150 0,-6-32 0,0-29 0,11-143 0,0-3 0,0-1 0,2 1 0,0-1 0,1 0 0,1 1 0,1-1 0,8 24 0,18 23 0,63 102 0,-14-31 0,-40-72 0,3-1 0,69 81 0,0-2 0,-30-21 0,19 27 0,-79-123 0,1 0 0,1-1 0,30 25 0,7-5 0,2-3 0,119 62 0,-114-67 0,-57-33 0,0 0 0,1 0 0,-1-1 0,1-1 0,-1 0 0,13 2 0,5-2 0,34 1 0,15 2 0,111 24 0,-52-6 0,42-4 0,299-4 0,1120-20 0,-912 6 0,-290-27 0,-3-28 0,-119 14 0,217-38 0,-143 21 0,226-31 0,-437 67 0,-2-6 0,231-76 0,-157 42 0,-148 45 0,-39 8 0,-1 0 0,1-2 0,20-11 0,-4 1 0,39-22 0,110-78 0,-173 109 0,-1 0 0,0 0 0,-1-1 0,0-1 0,-1 0 0,-1 0 0,0-1 0,0 0 0,7-17 0,5-14 0,23-74 0,-29 72 0,-6 18 0,-1-1 0,-2 0 0,-1 0 0,2-43 0,-8-119 0,-1 92 0,2 71 0,-1 1 0,-2 0 0,0 0 0,-2 0 0,-1 0 0,-1 0 0,-1 1 0,-1 1 0,-18-36 0,-16-10 0,-89-112 0,35 53 0,49 64 0,-3 3 0,-66-66 0,79 93 0,-1 1 0,-2 2 0,-2 2 0,-66-36 0,-440-191 0,489 232 0,-2 2 0,0 4 0,-1 2 0,-111-17 0,72 24 0,-211-28 0,75 2 0,-390-8 0,-566 45 0,465 2 0,-67-2-1365,768 0-5461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12:37:37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4146 4 24575,'-389'-1'0,"-419"3"0,585 9 0,-8 0 0,-221 12 0,103 31 0,100-12 0,162-31 0,1-1 0,1 4 0,-87 26 0,55 1 0,-131 66 0,167-74 0,59-25 0,0 0 0,0 2 0,1 1 0,0 0 0,-35 26 0,-1 16 0,-95 114 0,128-137 0,2 1 0,2 1 0,1 1 0,1 0 0,2 2 0,1-1 0,2 2 0,1 0 0,2 1 0,2 0 0,1 0 0,2 0 0,-1 67 0,6-102 0,9 353 0,-5-311 0,2-2 0,3 1 0,1-1 0,1 0 0,3-1 0,20 43 0,4-10 0,2-1 0,4-3 0,63 78 0,-91-129 0,1-1 0,1-1 0,1-1 0,0-1 0,35 22 0,115 52 0,-117-67 0,88 23 0,-17-5 0,-13-1 0,212 48 0,-185-67 0,12 2 0,28 11 0,0-8 0,211 3 0,368 34 0,-207-23 0,3-40 0,-243-2 0,2156 3 0,-2313-2 0,276-39 0,-365 28 0,-1-2 0,-1-3 0,-1-2 0,-1-3 0,77-43 0,-11 4 0,65-38 0,-151 77 0,-2-2 0,62-52 0,-52 33 0,54-65 0,-78 80 0,-1 0 0,-1-2 0,29-58 0,-42 69 0,-1 0 0,0 0 0,-2-1 0,0 0 0,-1 0 0,1-31 0,-5-133 0,-3 109 0,2 25 0,-3 0 0,-10-51 0,8 74 0,-1 1 0,-1 1 0,-1-1 0,-1 2 0,-20-36 0,19 41 0,-77-128 0,67 117 0,-1 1 0,-42-44 0,-38-19 0,-114-79 0,196 157 0,-59-44 0,-2 4 0,-92-46 0,109 71 0,-91-26 0,84 31 0,-715-215 0,296 148 0,313 64 0,-23-3 0,-329-7 0,93 40 0,101 0 0,277 1 0,1 3 0,0 2 0,-58 16 0,15-3 0,59-15 0,0-2 0,-53-2 0,4 0 0,84-1-195,-1 0 0,1 0 0,0 0 0,0 1 0,-1-1 0,-6 5 0,-8 4-6631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13:23:55.9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24575,'2'0'0,"0"1"0,0-1 0,-1 0 0,1 0 0,0 1 0,0-1 0,-1 1 0,1 0 0,0-1 0,-1 1 0,1 0 0,0 0 0,-1 0 0,1 0 0,-1 0 0,0 1 0,1-1 0,-1 0 0,0 1 0,0-1 0,0 1 0,0-1 0,0 1 0,0-1 0,0 1 0,-1 0 0,1-1 0,0 1 0,0 2 0,1 6 0,0 1 0,0 0 0,0 20 0,-2-26 0,2 250 0,-1-48 0,48 573-1116,-11-262 515,-4 530-1276,-29 12-650,-5-918 2601,0 519-3226,-1 109 1784,0 123-949,0 113 1422,0 76-368,1 6541-78,2-7025 1410,9-55 209,5-50-61,-1-53 371,-2-64-151,-4-76 724,-2-81-281,-6-196-575,0 37 1333,15 88 0,-16-144-1214,1 1 0,0 0-1,0-1 1,1 1-1,3 7 1,-5-12-404,0 0 0,0 1 0,1-1 0,-1 0 0,0 0 0,0 0 0,0 0 0,0 1 0,0-1 0,1 0 0,-1 0 0,0 0 0,0 0 0,0 0 0,0 0 0,1 0 0,-1 1 0,0-1 0,0 0 0,0 0 0,1 0 0,-1 0 0,0 0 0,0 0 0,0 0 0,1 0 0,-1 0 0,0 0 0,0 0 0,0 0 0,1 0 0,-1 0 0,0 0 0,0-1 1,0 1-1,1 0 0,-1 0 0,0 0 0,0 0 0,0 0 0,0 0 0,1 0 0,-1-1 0,0 1 0,0 0 0,0 0 0,0 0 0,0 0 0,0-1 0,1 1 0,-1 0 0,0 0 0,0 0 0,0 0 0,0-1 0,0 1 0,0 0 0,0 0 0,0 0 0,0-1 0,0 1 0,5-13 1189,-1 0 0,5-21 1,1-4-1208,1 1-6434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12:37:50.078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1629 28 24575,'0'0'0,"-4"4"0,-7 6 0,-4 5 0,1 0 0,-8-3 0,-2-3 0,-2-3 0,-16-2 0,-10-3 0,-4 0 0,-18-2 0,1 1 0,2-1 0,9 1 0,11-1 0,5 1 0,7 0 0,5 0 0,5 0 0,3 0 0,1 0 0,1 0 0,1 0 0,-6 0 0,-4 0 0,-12 0 0,-3 0 0,1 0 0,-10-5 0,4-5 0,-5-1 0,1 2 0,6 1 0,2 3 0,7-2 0,-5 0 0,5 2 0,3-4 0,20 1 0,19 8 0,-1 0 0,1 0 0,0 0 0,0 0 0,-1 0 0,1 0 0,0 0 0,0 0 0,-1-1 0,1 1 0,0 0 0,0 0 0,0 0 0,-1 0 0,1-1 0,0 1 0,0 0 0,0 0 0,0-1 0,-1 1 0,1 0 0,0 0 0,0-1 0,0 1 0,0 0 0,0 0 0,0-1 0,0 1 0,0 0 0,0-1 0,0 1 0,12-5 0,10 2 0,6 1 0,7 1 0,1 1 0,-1 0 0,2 0 0,3 1 0,-2-1 0,8 0 0,-4 0 0,-2 0 0,-5 1 0,-3-1 0,-3 0 0,-3 0 0,4-1 0,4 1 0,0 0 0,-1 0 0,-2 0 0,-2 0 0,-1 0 0,-2 0 0,-1 0 0,-1 0 0,1 0 0,9 0 0,5 0 0,6 0 0,2 0 0,8 0 0,-4 0 0,-5 0 0,-7 0 0,-4 0 0,-6 0 0,3 0 0,3 0 0,-1 0 0,-1 0 0,-3 0 0,-1 0 0,-2 0 0,-1 0 0,-2 0 0,6 0 0,-1 0 0,1 0 0,13 0 0,5 0 0,8 0 0,2 0 0,1 5 0,-8 1 0,-1 4 0,3-1 0,-1-1 0,5-2 0,0-2 0,4 3 0,-7-1 0,-5 0 0,-4-2 0,-5-2 0,-6 5 0,1-1 0,-2-1 0,-3-1 0,-1-1 0,12 8 0,15 0 0,19 0 0,7-3 0,9-2 0,9-3 0,-6-1 0,-9-1 0,-15-1 0,-15-1 0,-17 6 0,-35-4 0,-1-1 0,0 1 0,1 0 0,-1-1 0,0 1 0,1 0 0,-1 1 0,2 0 0,-2 0 0,-1-1 0,0 0 0,0 0 0,0 0 0,0 1 0,0-1 0,-1 0 0,1 0 0,0 1 0,-1-1 0,1 1 0,-1-1 0,1 2 0,4 21 0,-6 3 0,-1 6 0,-1 1 0,0-2 0,1 9 0,0-2 0,1 8 0,0-2 0,1-4 0,0-4 0,0-5 0,0-3 0,0-2 0,1-2 0,-1 4 0,0 5 0,0 0 0,0-1 0,0-2 0,0-2 0,0-2 0,0 9 0,0 0 0,0-2 0,-5 9 0,0 7 0,0 3 0,1-3 0,1 0 0,1-6 0,1-1 0,1-5 0,0-3 0,0-5 0,0-2 0,1 8 0,-1-1 0,0 9 0,0-2 0,0-2 0,0 1 0,0 2 0,0 6 0,0 2 0,0-4 0,0 10 0,0 5 0,0-4 0,0-7 0,0-8 0,0-1 0,0-6 0,0 5 0,0-2 0,0-2 0,0-4 0,5 7 0,0-1 0,-1-3 0,0-3 0,-5-3 0,-7-2 0,-6-2 0,-5-6 0,-13 5 0,-7-1 0,-2-4 0,2-5 0,-2-4 0,3-5 0,4-3 0,3-2 0,-3-2 0,-2 5 0,-4 0 0,1 0 0,3-1 0,-7 5 0,-2-1 0,-8-1 0,3-2 0,0-1 0,1-1 0,5-1 0,5-1 0,0 0 0,-1 10 0,-12 10 0,3 0 0,2-2 0,-4-4 0,6-4 0,-6-4 0,5-3 0,4 3 0,1-1 0,4-1 0,-2-1 0,-1-1 0,3-1 0,2 0 0,-2-1 0,-2 0 0,2 0 0,-8 0 0,3-1 0,3 1 0,-6 0 0,3 0 0,-1 0 0,3 0 0,-1 0 0,-6 0 0,-2 0 0,-2 0 0,4 0 0,6 0 0,5 0 0,4 0 0,4 0 0,-2 0 0,-5 0 0,2 0 0,0 0 0,-3 0 0,-3-5 0,2 0 0,-3-4 0,3-6 0,2-3 0,-1-8 0,2-7 0,-3-7 0,3-4 0,1 1 0,-2-1 0,7 3 0,1 5 0,-7-7 0,0-1 0,-9-3 0,1-2 0,-2 0 0,3-1 0,8 5 0,5 0 0,8 0 0,2-1 0,1 5 0,-2-6 0,4 3 0,4-1 0,3 5 0,3-2 0,-2-5 0,2 3 0,0 3 0,2 0 0,1 4 0,0 3 0,2-2 0,0 3 0,-10-3 0,0-3 0,0 2 0,2 2 0,2-2 0,2 2 0,2 3 0,-4 2 0,1-3 0,0 2 0,2 1 0,0-4 0,2 2 0,0 1 0,1-9 0,0 2 0,0 2 0,0-3 0,1 3 0,-1 3 0,0 2 0,0 3 0,0 2 0,0 1 0,0 0 0,0-9 0,0 0 0,0 0 0,0 1 0,0 3 0,0 1 0,0 3 0,0-5 0,0 1 0,5 1 0,10 0 0,5 7 0,8-4 0,4 0 0,5 6 0,-1-1 0,-1 0 0,2 5 0,-2 4 0,-2-1 0,-3-1 0,-2 2 0,8-3 0,4 3 0,5 3 0,7 2 0,8-1 0,5 1 0,0-4 0,8 2 0,-9 2 0,-8-4 0,-10 2 0,-8 2 0,-6 2 0,-5 2 0,2 1 0,4 2 0,15 0 0,4 0 0,9 0 0,-5 1 0,-1-1 0,-7 0 0,-2 0 0,-1 0 0,-5 0 0,-4 0 0,6 0 0,-3 0 0,-3 0 0,2 0 0,-3 0 0,-7 5 0,-30-3 0,3-2 0,-1 0 0,1 0 0,-1 1 0,1-1 0,-1 0 0,1 1 0,-1-1 0,0 0 0,1 1 0,-1-1 0,0 1 0,1-1 0,-1 0 0,0 1 0,1-1 0,-1 1 0,0-1 0,0 1 0,0-1 0,0 1 0,1 0 0,-1-1 0,0 1 0,0-1 0,0 1 0,0-1 0,0 1 0,0 0 0,0-1 0,0 1 0,0 0 0,0 1 0,-1-1 0,1 0 0,-1 0 0,1 0 0,-1 0 0,1 0 0,-1 0 0,1 0 0,-1 0 0,0 0 0,-1 1 0,-21 22 0,-16 2 0,-5-3 0,-4 6 0,3-6 0,9-1 0,0 1 0,0-1 0,-13 6 0,-4 0 0,-6 1 0,-2 0 0,-8 3 0,11 0 0,-1-1 0,7-2 0,4-6 0,6-1 0,5-2 0,6 1 0,8 0 0,2-3 0,-3 5 0,-1 1 0,0 1 0,-1 1 0,0 0 0,5 0 0,5-1 0,1 1 0,5-1 0,2-1 0,4 1 0,-4-1 0,2 1 0,1 0 0,2-1 0,-5 1 0,-3-5 0,0-11 0,11-11 0,0 1 0,-1 1 0,0 0 0,1-1 0,-1 1 0,1-1 0,-1 1 0,1-1 0,-1 1 0,1-1 0,-1 1 0,1-1 0,-1 1 0,1-1 0,0 0 0,-1 1 0,1-1 0,0 0 0,0 1 0,0-1 0,-1-1 0,-6-27 0,3-18 0,6-3 0,6-12 0,12-6 0,4 5 0,-1 7 0,-4 5 0,-1 3 0,-4 6 0,-4 6 0,1 9 0,-8 9 0,-4 17 0,1 0 0,0 1 0,0-1 0,0 1 0,0-1 0,-1 1 0,1-1 0,0 1 0,0-1 0,-1 1 0,1-1 0,0 1 0,-1 0 0,1-1 0,0 1 0,-1-1 0,1 1 0,-1 0 0,1-1 0,0 1 0,-1 0 0,0-1 0,-15 1 0,12 5 0,0-2 0,0 0 0,1 0 0,0 1 0,-6 6 0,-26 35 0,-2 21 0,1 15 0,-8 10 0,2-3 0,7-12 0,10-9 0,4-3 0,6-1 0,1-8 0,4 6 0,3 4 0,-7-2 0,1-7 0,3-3 0,-4-8 0,4-7 0,1-5 0,3-5 0,3-2 0,1-2 0,2-1 0,10-4 0,-7-20 0,-1 2 0,0 0 0,0 0 0,0-1 0,0 1 0,1-1 0,-1 1 0,0-1 0,0 0 0,0 0 0,4 0 0,-1-3 0,0 2 0,1-1 0,-1 1 0,1-2 0,8-3 0,40-30 0,4-10 0,11-17 0,0-3 0,2-5 0,-3 2 0,0-6 0,-4 5 0,-4-1 0,1 5 0,2-1 0,3 0 0,-2 8 0,7-6 0,-3 3 0,-4 7 0,-8 8 0,-10 8 0,-8 11 0,-6 5 0,-5 3 0,-7 0 0,-7 10 0,-13 13 0,0-3 0,1 0 0,-1 0 0,0 1 0,1-1 0,-1 0 0,0 0 0,0 1 0,1-1 0,-1 0 0,0 1 0,0-1 0,0 0 0,0 1 0,1-1 0,-1 0 0,0 1 0,0-1 0,0 0 0,0 1 0,0-1 0,0 0 0,0 1 0,0-1 0,0 0 0,0 1 0,0-1 0,0 1 0,0-1 0,0 0 0,0 1 0,0-1 0,-1 1 0,-5 31 0,-13 33 0,-10 23 0,-9 9 0,-7 6 0,-8 17 0,2 0 0,-1 9 0,6-14 0,-3-5 0,-1-6 0,0-14 0,-5 3 0,4-11 0,6 1 0,6-3 0,1 3 0,9-11 0,2-11 0,8-13 0,7-9 0,9-13 0,4-27 0,-1 2 0,0-1 0,0 1 0,0-1 0,0 0 0,1 1 0,-1-1 0,0 0 0,0 1 0,0-1 0,1 0 0,-1 1 0,0-1 0,0 0 0,1 1 0,-1-1 0,0 0 0,1 0 0,-1 1 0,0-1 0,1 0 0,-1 0 0,0 0 0,1 0 0,-1 1 0,0-1 0,1 0 0,-1 0 0,1 0 0,-1 0 0,0 0 0,1 0 0,-1 0 0,0 0 0,2 0 0,-1-1 0,1 1 0,-1-1 0,1 0 0,0 1 0,-1-1 0,1 0 0,0 0 0,-1 0 0,1-1 0,1 0 0,2-9 0,0 3 0,0 0 0,5-12 0,32-53 0,12-33 0,14-17 0,7-19 0,14-13 0,11-10-891,0 3 1146,2 12-382,-6 0 127,5 7 0,-6 6 0,-5 15 0,-14 19 0,-1 8 0,-12 15 0,-12 11 0,-14 14 0,-8 12 0,-5 8 891,-4 11-1146,1 4 382,-1 3-127,-3 8 0,-17 11 0,1-2 0,0 0 0,-1 0 0,1 0 0,0 1 0,-1-1 0,1 0 0,-1 0 0,1 0 0,-1 1 0,1-1 0,0 0 0,-1 1 0,1-1 0,-1 1 0,0-1 0,1 1 0,-1-1 0,1 1 0,-1-1 0,0 1 0,1-1 0,0 2 0,-3 5 0,2-1 0,0-1 0,-1 0 0,0 1 0,-2 8 0,-17 53 0,-8 28 0,-14 26 0,-6-4 0,1 1 0,-1-5 0,0-4 0,-1-5 0,5-2 0,-5 2 0,5 14 0,4-5 0,4 4 0,5-3 0,-2-14 0,7-4 0,1-13 0,7-11 0,5-9 0,6-7 0,3-9 0,2-8 0,2-7 0,1 1 0,0-2 0,0-3 0,5 0 0,0-2 0,-5-27 0,-1 1 0,0 1 0,1 0 0,-1 0 0,1 0 0,0 0 0,-1 0 0,1 0 0,0-1 0,-1 1 0,1 0 0,0-1 0,0 1 0,0 0 0,4-4 0,-2 2 0,-1 0 0,0-1 0,1 1 0,-1 0 0,0-1 0,0 1 0,0-1 0,0 0 0,2-2 0,35-46 0,2-19 0,25-36 0,2-14 0,15-21 0,4-10 0,0-4 0,3-2-658,-2 5 846,1-2-282,-12 16 94,-9 15 0,-13 22 0,-10 23 0,-10 10 0,-5 15 0,-10 11 0,-2 8 0,-5 5 658,-5 4-846,1 7 282,-1 9-94,-8 9 0,0-1 0,0 0 0,1 0 0,-1 0 0,0 1 0,1-1 0,-1 0 0,0 0 0,0 0 0,1 0 0,-1 1 0,0-1 0,0 0 0,1 0 0,-1 1 0,0-1 0,0 0 0,0 0 0,0 1 0,1-1 0,-1 0 0,0 0 0,0 1 0,0-1 0,0 0 0,0 1 0,0 0 0,-1 35 0,-7 17 0,-1 23 0,-9 34 0,1 9 0,2 24 0,-7 9 0,-1 9 0,3 2 0,0-2 0,4-7 0,4-19 0,5-27 0,2-27 0,4-13 0,0-17 0,2-11 0,0-19 0,0-22 0,-1 1 0,0 0 0,1 1 0,-1-1 0,0 0 0,0 0 0,0 0 0,0 0 0,1 0 0,-1 0 0,0 1 0,0-1 0,0 0 0,1 0 0,-1 0 0,0 0 0,0 0 0,1 0 0,-1 0 0,0 0 0,0 0 0,0 0 0,1 0 0,-1 0 0,0 0 0,0 0 0,1 0 0,-1 0 0,0-1 0,0 1 0,0 0 0,1 0 0,-1 0 0,0 0 0,0 0 0,0 0 0,1 0 0,-1-1 0,0 1 0,0 0 0,0 0 0,0 0 0,0-1 0,1 1 0,-1 0 0,0 0 0,0 0 0,0-1 0,0 1 0,0 0 0,11-22 0,9-34 0,4-26 0,12-9 0,7-14 0,-1-14 0,8-6 0,-3-3 0,-4 9 0,-6 6 0,-9 6 0,6 9 0,-7 3 0,-6 17 0,-7 39 0,-9 32 0,-1 10 0,0 29 0,-3 24 0,-1 16 0,-1 23 0,4 3 0,1 5 0,0-3 0,0-12 0,-2-6 0,0-15 0,-1-13 0,-1-17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12:38:00.955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nkEffects" value="galaxy"/>
      <inkml:brushProperty name="anchorX" value="-2375.4436"/>
      <inkml:brushProperty name="anchorY" value="-2618.4436"/>
      <inkml:brushProperty name="scaleFactor" value="0.5"/>
    </inkml:brush>
  </inkml:definitions>
  <inkml:trace contextRef="#ctx0" brushRef="#br0">1039 127 24575,'0'0'0,"0"-4"0,-5-2 0,-5 1 0,-20 1 0,-4 0 0,-8 2 0,0 1 0,8 6 0,3 0 0,-5 0 0,-4 0 0,-9 3 0,2 0 0,4-2 0,0 8 0,4 0 0,4-2 0,-2 2 0,4-3 0,2 3 0,2-3 0,7 2 0,1 3 0,6 3 0,4 2 0,5 6 0,3 2 0,2 1 0,1 4 0,1-1 0,0 0 0,0-3 0,-1-2 0,1-1 0,-1-1 0,0-2 0,0 6 0,0-1 0,0 1 0,0 3 0,0 0 0,0-2 0,0-1 0,0-2 0,0-1 0,0-2 0,0 10 0,0 0 0,0 4 0,0 4 0,0 7 0,-10 3 0,0 0 0,-5 1 0,2-1 0,-3-1 0,3-1 0,3-6 0,-2-5 0,3-1 0,2-4 0,2-3 0,-8 7 0,1-2 0,-3 4 0,2 1 0,2 4 0,-1-4 0,2-4 0,3-3 0,2-5 0,2-2 0,1 2 0,-3 5 0,0-1 0,-5 8 0,1 0 0,1 2 0,2-3 0,3-4 0,0-4 0,2-4 0,1 3 0,0 13 0,0 0 0,6-7 0,4-8 0,6-10 0,3-9 0,4 0 0,1-4 0,1 2 0,1-1 0,-1-2 0,6-2 0,-1-1 0,10 8 0,-1 0 0,-1 4 0,-3-2 0,2-2 0,-3-3 0,-3-4 0,-1-1 0,-3-2 0,-1-1 0,0 0 0,-2-1 0,0-4 0,1-1 0,-1 1 0,0-4 0,6 1 0,-1 1 0,1 1 0,-1 3 0,-2 1 0,0 1 0,-1 1 0,4-5 0,-1-5 0,1 1 0,-1 0 0,3 2 0,0 2 0,-2 3 0,-1 0 0,4 2 0,-1 0 0,-2 0 0,4 1 0,-1-1 0,-2 0 0,-2 0 0,-1 1 0,-1-1 0,-2 0 0,0-5 0,4-1 0,1 1 0,-6-4 0,0 1 0,-2-4 0,0 2 0,1 1 0,0 3 0,1-3 0,0 2 0,0-4 0,1 2 0,-1 1 0,1-3 0,-5-7 0,-5-4 0,-5-4 0,-5 0 0,-2-6 0,-3 1 0,0-1 0,-1-2 0,0 0 0,0 2 0,0 2 0,1 2 0,-1 2 0,1 0 0,0 1 0,0-4 0,-5-5 0,-4-1 0,-2 2 0,2 1 0,2 3 0,3 1 0,1-3 0,1 1 0,2 0 0,0-3 0,0 1 0,-4 0 0,-1 3 0,0-4 0,1 1 0,1 2 0,1-4 0,-4-4 0,0 2 0,1-3 0,1 1 0,-4 4 0,2 2 0,0 3 0,2 3 0,1 0 0,1 2 0,-8-5 0,-1-1 0,1 1 0,2-4 0,3 0 0,1 2 0,2 1 0,2-3 0,0 2 0,-5 0 0,0-3 0,0 2 0,2 0 0,0-2 0,1 0 0,1 3 0,1 1 0,-1-2 0,-8-4 0,-1 0 0,-5-3 0,-8-7 0,2-3 0,3 2 0,0 5 0,4 5 0,-1 9 0,-2 5 0,-1 1 0,-3 2 0,-2-6 0,5-1 0,-2-1 0,1 6 0,-12 0 0,-1 1 0,-1 4 0,0 5 0,3 4 0,1 3 0,-3 3 0,-3 2 0,-1 1 0,3-1 0,1 1 0,3 0 0,2 0 0,1-1 0,-9 0 0,-4 0 0,-11 0 0,2 0 0,-1 0 0,0 10 0,4 0 0,5 5 0,1 3 0,8 8 0,9 2 0,8 2 0,6 4 0,4-1 0,4-1 0,1 9 0,0-3 0,1-1 0,-1-3 0,5-8 0,5-7 0,4-8 0,5-5 0,2-4 0,2-2 0,1-1 0,1-1 0,9-4 0,1-5 0,-1 0 0,4 2 0,-8-4 0,-3 3 0,-2 2 0,3-3 0,5 3 0,0 1 0,4-2 0,3-4 0,3 1 0,-27 3 0,-15 11 0,-6 3 0,-12 10 0,-10 8 0,-8 8 0,-8 7 0,1 1 0,2 2 0,9-1 0,-6 1 0,2-3 0,1-4 0,3 2 0,-3 3 0,1-2 0,6 2 0,7 3 0,1-3 0,-4 2 0,-1-3 0,-2-4 0,5-2 0,4-4 0,5 4 0,0-2 0,3 0 0,-8-2 0,-3-1 0,2-1 0,3-1 0,4 0 0,3-1 0,8-4 0,8-6 0,10-4 0,6-5 0,3-3 0,6-1 0,0-2 0,-1 0 0,-2 0 0,3 0 0,-1 1 0,8-1 0,8 1 0,18-15 0,-2 0 0,0-5 0,-9 2 0,-8 4 0,-4 4 0,-7 4 0,-4 3 0,1-3 0,3 1 0,-2 1 0,-6-5 0,-4-3 0,4-4 0,-2-4 0,-4-7 0,-1-2 0,-6-1 0,-4-5 0,-5 1 0,-3 2 0,-3 2 0,-1-4 0,-5 3 0,-6 0 0,-1 2 0,-2 1 0,-9-3 0,-2 1 0,-3 0 0,0 1 0,1 2 0,0 0 0,-9 7 0,0 5 0,-4 10 0,2 10 0,7 8 0,-6 11 0,2 9 0,2 2 0,6 0 0,9-1 0,6 2 0,-5 3 0,0-1 0,1-4 0,-1-2 0,-2 2 0,4-1 0,-2 2 0,-2-1 0,4-1 0,-1-3 0,-2-2 0,-2-1 0,-7-2 0,-6 10 0,-6-1 0,-5 6 0,-8 2 0,-7-1 0,-1 1 0,5-8 0,12-4 0,3-3 0,6-7 0,4-2 0,3 1 0,7 0 0,6 1 0,10 2 0,10 2 0,7 0 0,1 0 0,4-4 0,3-5 0,1-5 0,1 1 0,2-4 0,4 9 0,2-3 0,4 4 0,-1-2 0,9 1 0,-2-3 0,-2-3 0,-4-4 0,2-2 0,-3-2 0,-3-1 0,4-1 0,-3-1 0,-1 0 0,-2 1 0,-1-1 0,-2 1 0,-1-5 0,0 0 0,4-6 0,0 2 0,-4-4 0,3-3 0,0-8 0,-1-3 0,-5-6 0,-6-1 0,-5 2 0,0 5 0,-4-2 0,-1 1 0,-3 1 0,-1 1 0,-1 0 0,-11-4 0,7 28 0,1-2 0,0 0 0,-1 1 0,1 0 0,-6-6 0,4 6 0,0 0 0,-1 0 0,1 0 0,-10-4 0,8 7 0,0-2 0,0 1 0,0 0 0,0 1 0,-12 0 0,-42 2 0,44 2 0,0 1 0,-20 6 0,-33 16 0,-3 4 0,0 2 0,4-2 0,4 4 0,10-6 0,9-3 0,8-1 0,6-6 0,4 0 0,8-1 0,1 2 0,5 0 0,14-17 0,-2 0 0,1-1 0,0 1 0,0-1 0,0 0 0,0 1 0,0-1 0,0 1 0,1 2 0,9 23 0,7 1 0,11 0 0,7 4 0,2-1 0,-1-6 0,8-2 0,-3-6 0,3-6 0,-4-4 0,-3-4 0,1-3 0,1-1 0,-2-1 0,2 0 0,-2 0 0,-3 0 0,-3 0 0,-3 1 0,-1 0 0,-2 0 0,0 0 0,4 0 0,0 0 0,0 0 0,-5-5 0,-2-5 0,4-5 0,1-9 0,0-3 0,-5-2 0,-6-1 0,-5 1 0,-4 2 0,-5 0 0,-1 2 0,-1-5 0,-1 0 0,0 0 0,0-3 0,0 0 0,0 2 0,-4-4 0,-5 2 0,-5 6 0,1 2 0,-4 7 0,-6 6 0,-2 5 0,-11 3 0,-6 3 0,-10 2 0,-2 0 0,-6 0 0,-15 0 0,2 0 0,2-1 0,5 5 0,10 0 0,11 5 0,8-1 0,7 4 0,9 3 0,8 3 0,6 3 0,5 6 0,2 2 0,2 0 0,1 4 0,-1 5 0,1-2 0,-1 3 0,-1-2 0,1-4 0,-1 3 0,0-3 0,0-2 0,4-7 0,1 2 0,0-1 0,-1 0 0,-1 0 0,4 9 0,4 0 0,4-5 0,4-7 0,-1-2 0,6-7 0,1-4 0,1-5 0,1-2 0,4-3 0,5 0 0,5-1 0,-2 0 0,4-9 0,0-1 0,-2 0 0,-4 3 0,-3-3 0,-4 2 0,2 2 0,-2-3 0,5 1 0,-2-2 0,-6-4 0,3-3 0,3 2 0,0-2 0,-2 4 0,0-2 0,-3-1 0,-6-2 0,-2-2 0,0-2 0,10-1 0,-3 0 0,1 4 0,-2-5 0,0-5 0,-5-1 0,-6 5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12:38:05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0 544 24575,'8'0'0,"67"1"0,0-4 0,89-14 0,-122 10 0,3-1 0,55-15 0,-22-2 0,0 4 0,1 3 0,104-10 0,-117 22 0,-1-3 0,64-17 0,83-20 0,-134 32 0,0-3 0,121-45 0,-181 54 0,1 1 0,0 0 0,0 1 0,1 1 0,-1 1 0,23-2 0,185-17 0,12-1 0,-199 20 0,-1-1 0,59-16 0,-10 2 0,351-32 0,-341 40 0,56-2 0,934 14 0,-1065-1 0,-1 1 0,1 1 0,-1 1 0,0 1 0,0 1 0,23 9 0,20 10 0,103 32 0,-118-44 0,-19-5 0,42 16 0,-61-18-273,1-1 0,0 0 0,0-1 0,16 1 0,2-1-6553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12:38:07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3511 149 24575,'-3'-1'0,"0"-1"0,0 0 0,0 1 0,0 0 0,0-1 0,0 1 0,0 0 0,-1 1 0,1-1 0,0 1 0,-1-1 0,-3 1 0,-3-1 0,-114-8 0,-144 7 0,147 3 0,-41 0 0,-210-2 0,200-11 0,-26 0 0,83 11 0,-119-5 0,160 1 0,-86-18 0,-1-3 154,-251-10 1,-165 33-669,303 5-646,243-2-5666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12:38:08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0 367 24575,'18'-1'0,"0"-1"0,-1-1 0,1-1 0,20-6 0,29-6 0,51 3 0,-12 3 0,386-29 0,2 36 0,-315 5 0,1921-1 0,-1912-17 0,-131 9 0,104-15 0,57-6 0,5-10 0,-123 19 0,42-11-682,174-59-1,-259 70-6143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12:38:45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1905 1 24575,'-52'-1'0,"0"3"0,0 2 0,-94 20 0,-567 194 0,643-197 0,-73 12 0,81-21 0,0 3 0,-62 25 0,60-16 0,-54 24 0,99-37 0,1 0 0,0 1 0,-28 25 0,26-19 0,-36 22 0,51-37 0,1 0 0,-1-1 0,1 2 0,-1-1 0,1 0 0,0 1 0,0 0 0,1 0 0,-1 0 0,1 0 0,0 1 0,0-1 0,0 1 0,1 0 0,0 0 0,0 0 0,0 0 0,0 0 0,1 0 0,0 1 0,0-1 0,0 0 0,0 9 0,0 46 0,7 67 0,-5-116 0,0-1 0,1 1 0,1-1 0,0 0 0,0 1 0,1-1 0,0-1 0,1 1 0,0-1 0,1 1 0,0-2 0,8 11 0,3 0 0,0-2 0,1 0 0,1-2 0,25 17 0,3 8 0,-41-34 0,1 1 0,0-1 0,1 0 0,0 0 0,-1-1 0,2 0 0,-1-1 0,0 0 0,1 0 0,0 0 0,10 2 0,21 4 0,0 2 0,-2 1 0,73 38 0,-84-40 0,0-1 0,0-2 0,1 0 0,0-2 0,32 4 0,-22-4 0,69 20 0,-69-13 0,0-1 0,1-2 0,45 6 0,50 1 0,-1 6 0,153 46 0,218 72 0,14-41 0,-146-30 0,-4 23 0,-342-86 0,10 2 0,0-3 0,74 5 0,73-12 0,-90-2 0,-84 3 0,13 0 0,1-1 0,29-5 0,-44 5 0,-1-1 0,1 0 0,-1-1 0,0 0 0,0 0 0,0 0 0,0-1 0,-1 0 0,1 0 0,-1-1 0,6-5 0,6-6 0,-1-2 0,16-20 0,-28 31 0,0 0 0,-1 0 0,0 0 0,0 0 0,0-1 0,-1 0 0,-1 0 0,1 0 0,-1 0 0,1-8 0,3-83 0,-1 11 0,6-45 0,-10-228 0,-2 345 0,-1 0 0,-1 0 0,0 0 0,-1 1 0,-1-1 0,0 1 0,-15-28 0,4 16 0,-1 0 0,-1 1 0,-25-27 0,34 43 0,-150-185 0,153 188 0,0 0 0,0 1 0,-1 0 0,0 0 0,0 0 0,0 1 0,-16-8 0,-61-24 0,36 18 0,-39-21 0,-98-38 0,83 41 0,-117-61 0,193 86 0,0 1 0,-1 1 0,0 2 0,-1 0 0,-53-6 0,-141 3 0,113 8 0,75 0 0,1-2 0,0-1 0,-33-11 0,-46-8 0,4 14 0,-190 6 0,227 5 0,60 0 0,0 0 0,-1 1 0,1 1 0,0-1 0,-17 6 0,24-5 0,1-1 0,-1 0 0,1 1 0,0 0 0,0 0 0,0 0 0,0 0 0,0 0 0,0 1 0,1-1 0,-1 1 0,1-1 0,0 1 0,-1 0 0,1 0 0,1 0 0,-1 1 0,0-1 0,1 0 0,-1 1 0,0 5 0,-5 15 0,1 2 0,-2 35 0,7-53 0,1 1 0,0-1 0,0 0 0,1 1 0,0-1 0,1 0 0,0 1 0,0-1 0,1 0 0,0-1 0,6 14 0,0-7 49,1-1 0,0 0 0,0-1-1,1 0 1,1-1 0,12 11 0,83 52-1756,-19-21-5119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12:38:58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416 0 24575,'-19'1'0,"1"1"0,-1 0 0,1 1 0,0 1 0,-21 8 0,-86 37 0,87-32 0,28-13 0,1 0 0,1 1 0,-1 0 0,1 1 0,-1 0 0,2 0 0,-1 0 0,1 1 0,0 1 0,0-1 0,-6 10 0,10-13 0,1 0 0,0 0 0,0 0 0,0 0 0,0 0 0,1 1 0,-1-1 0,1 0 0,1 1 0,-1-1 0,0 1 0,1-1 0,0 1 0,0-1 0,0 1 0,1-1 0,0 1 0,0-1 0,0 1 0,0-1 0,0 0 0,1 0 0,0 1 0,0-1 0,0 0 0,4 5 0,4 3 0,1 0 0,0-1 0,0-1 0,1 0 0,0 0 0,24 14 0,7 5 0,44 47 0,5 3 0,30 3 0,41 36 0,-128-97 0,1 0 0,73 28 0,21 12 0,-86-39 0,-29-14 0,-1 0 0,2-2 0,-1 0 0,1 0 0,0-2 0,0 0 0,0 0 0,17 0 0,211-4 0,-107-2 0,-124 2 0,0-1 0,0 0 0,0-1 0,-1-1 0,21-6 0,54-29 0,4-1 0,-70 32 0,0-1 0,0 0 0,-1-2 0,19-12 0,-33 18 0,0 0 0,0-1 0,-1 0 0,0 0 0,0 0 0,0 0 0,0-1 0,-1 0 0,0 0 0,0 0 0,0 0 0,-1-1 0,0 1 0,0-1 0,-1 0 0,2-8 0,-1 1 43,-1-1 0,0 0-1,-1 0 1,-1 0 0,0 0-1,-1 0 1,-5-25 0,4 32-157,0 0 0,-1 0 0,1 0 0,-2 0 1,1 0-1,-1 0 0,0 1 0,-1 0 1,1 0-1,-1 0 0,-1 1 0,1-1 1,-1 1-1,-12-9 0,-2 1-6712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12:39:03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8 24575,'16'0'0,"-3"-1"0,-1 1 0,1 0 0,-1 1 0,1 0 0,-1 1 0,0 0 0,0 1 0,0 1 0,22 9 0,-17-5 0,12 7 0,-1 1 0,32 23 0,-54-35 0,0 1 0,0 0 0,-1 0 0,1 0 0,-1 1 0,0 0 0,0 0 0,-1 1 0,0-1 0,0 1 0,0 0 0,-1 0 0,0 0 0,3 13 0,-5-17 0,-1-1 0,1 0 0,-1 0 0,0 0 0,0 0 0,0 1 0,0-1 0,0 0 0,0 0 0,0 0 0,-1 1 0,1-1 0,-1 0 0,0 0 0,0 0 0,0 0 0,0 0 0,0 0 0,0 0 0,0 0 0,0-1 0,-1 1 0,1 0 0,-1-1 0,1 1 0,-1-1 0,0 1 0,0-1 0,1 0 0,-1 0 0,0 0 0,0 0 0,0 0 0,0 0 0,0 0 0,-5 0 0,-6 2 0,0-1 0,0-1 0,0-1 0,0 1 0,-14-3 0,15 1 0,-10 1 0,1-2 0,-1 0 0,1-2 0,-1 0 0,-33-12 0,50 13 0,1 1 0,0 0 0,0-1 0,0 0 0,0 0 0,1 0 0,-1 0 0,1-1 0,0 0 0,0 1 0,0-1 0,0 0 0,0 0 0,1-1 0,0 1 0,0 0 0,0-1 0,1 1 0,-1-1 0,0-6 0,0 1 0,1 1 0,0-1 0,0 0 0,1 1 0,1-1 0,-1 0 0,2 0 0,-1 1 0,4-13 0,-3 19 0,-1 0 0,0-1 0,1 1 0,0 0 0,-1 0 0,1 0 0,1 0 0,-1 0 0,0 0 0,1 1 0,-1-1 0,1 1 0,0-1 0,0 1 0,0 0 0,0 0 0,0 0 0,0 1 0,1-1 0,-1 1 0,0 0 0,1 0 0,5-1 0,3 0 0,0 0 0,0 1 0,0 1 0,1 0 0,18 3 0,-27-2 0,0 0 0,0 0 0,0 0 0,0 0 0,0 1 0,-1 0 0,1 0 0,0 0 0,-1 0 0,0 1 0,0-1 0,1 1 0,3 4 0,-6-6 0,0 0 0,0 0 0,0 0 0,0 1 0,-1-1 0,1 0 0,0 0 0,0 1 0,-1-1 0,1 1 0,-1-1 0,1 0 0,-1 1 0,1-1 0,-1 1 0,0-1 0,0 1 0,0-1 0,0 1 0,0 0 0,0-1 0,0 1 0,-1-1 0,1 0 0,0 1 0,-1-1 0,1 1 0,-1-1 0,1 1 0,-1-1 0,0 0 0,0 0 0,0 1 0,0-1 0,0 0 0,0 0 0,0 0 0,-2 2 0,-1 0 0,0-1 0,0 1 0,0-1 0,-1 0 0,1-1 0,-1 1 0,1-1 0,-1 1 0,1-1 0,-1-1 0,-5 1 0,-52 1 0,60-2 0,9-1 0,3 1 0,0 0 0,1 0 0,18 4 0,-26-3 0,0-1 0,0 1 0,0 0 0,-1 0 0,1 0 0,0 0 0,-1 0 0,1 1 0,-1-1 0,1 1 0,-1-1 0,1 1 0,-1 0 0,0 0 0,0 0 0,0 0 0,0 1 0,-1-1 0,1 0 0,0 1 0,-1-1 0,2 5 0,-3-5 0,1 0 0,-1 0 0,0 0 0,0 0 0,0 0 0,0 0 0,-1 0 0,1-1 0,0 1 0,-1 0 0,1 0 0,-1 0 0,0 0 0,0 0 0,0-1 0,0 1 0,0 0 0,0-1 0,0 1 0,0-1 0,0 1 0,-1-1 0,1 1 0,-1-1 0,1 0 0,-1 0 0,0 0 0,-2 2 0,2-2 0,0 1 0,-1-1 0,1 0 0,-1 1 0,1-1 0,-1 0 0,0-1 0,0 1 0,1 0 0,-1-1 0,0 1 0,0-1 0,0 0 0,1 0 0,-1 0 0,0 0 0,0-1 0,0 1 0,-5-3 0,3 0 0,0 0 0,0-1 0,1 0 0,-1 0 0,1 0 0,0-1 0,0 1 0,0-1 0,0 0 0,-3-8 0,-2-2 0,2 1 0,-10-26 0,16 38 0,1 0 0,-1 0 0,0 0 0,1 0 0,-1 0 0,1-1 0,0 1 0,0 0 0,0 0 0,0 0 0,0 0 0,0 0 0,1 0 0,-1-1 0,1 1 0,-1 0 0,3-3 0,-3 4 0,1-1 0,0 1 0,1 0 0,-1 0 0,0 0 0,0 0 0,0 0 0,1 0 0,-1 1 0,0-1 0,1 0 0,-1 1 0,0-1 0,1 1 0,-1-1 0,1 1 0,-1-1 0,1 1 0,-1 0 0,1 0 0,0 0 0,-1 0 0,1 0 0,-1 0 0,2 1 0,1-1 0,-1 1 0,1 0 0,0 0 0,-1 0 0,1 0 0,-1 0 0,0 1 0,1-1 0,-1 1 0,0 0 0,0 0 0,0 0 0,0 1 0,4 3 0,-3-1 0,-1-1 0,1 1 0,-1 0 0,0 1 0,0-1 0,0 0 0,-1 1 0,3 7 0,-2 0 0,0-1 0,-1 1 0,0 0 0,-1 0 0,0 0 0,-1 0 0,-3 21 0,3-32 0,0-1 0,-1 0 0,1 1 0,0-1 0,0 0 0,0 1 0,0-1 0,0 1 0,0-1 0,0 1 0,0-1 0,1 0 0,-1 1 0,0-1 0,1 0 0,-1 1 0,1-1 0,1 2 0,-1-2 0,0-1 0,1 1 0,-1 0 0,1-1 0,-1 0 0,1 1 0,-1-1 0,1 0 0,-1 0 0,1 0 0,-1 0 0,1 0 0,-1 0 0,1 0 0,-1 0 0,3-1 0,9-1-195,-1-1 0,0 0 0,0-1 0,0-1 0,0 0 0,10-6 0,-2 0-6631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12:39:16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1514 27 24575,'-125'2'0,"-138"-4"0,149-10 0,-16 0 0,-257 10 0,198 3 0,160 0 0,1 0 0,-58 11 0,76-10 0,-1 1 0,0 0 0,1 0 0,0 1 0,0 1 0,0 0 0,0 0 0,1 1 0,0 0 0,0 0 0,-8 9 0,13-11 0,0 0 0,1 0 0,0 1 0,0-1 0,0 1 0,1 0 0,-1-1 0,1 1 0,0 0 0,0 1 0,1-1 0,0 0 0,0 0 0,0 1 0,0-1 0,1 0 0,0 1 0,0-1 0,0 1 0,1-1 0,0 0 0,0 1 0,0-1 0,4 10 0,1-1 0,1 0 0,0 0 0,1-1 0,0 0 0,1-1 0,0 0 0,17 17 0,18 16 0,-13-15 0,-1 3 0,27 37 0,-47-56 0,108 146 0,-83-113 0,33 56 0,-45-63 0,3-1 0,1-2 0,37 40 0,197 168 0,-225-216 0,1-2 0,1-1 0,2-2 0,0-2 0,76 30 0,-56-30 0,-1 0 0,1-2 0,82 16 0,296 3 0,-210-26 0,-74 10 0,-97-13 0,72 4 0,382-14 0,-304-23 0,-34 3 0,-35 4 0,187-47 0,-297 57 0,14-5 0,0-2 0,-2-1 0,57-29 0,-83 36 0,-2-1 0,1-1 0,-1 0 0,0 0 0,-1-1 0,0-1 0,-1 0 0,0 0 0,-1-1 0,0-1 0,-1 1 0,10-20 0,4-16 0,-1-1 0,16-60 0,-28 79 0,4-17 0,-2-1 0,-2 1 0,-2-1 0,-3-1 0,-2 1 0,-1-1 0,-7-52 0,5 95 0,0 0 0,-1 0 0,1 1 0,-1-1 0,0 1 0,0-1 0,-1 1 0,1 0 0,-1 0 0,0 0 0,-1 0 0,1 1 0,-1-1 0,0 1 0,0 0 0,0 0 0,-8-5 0,-7-4 0,-1 1 0,0 1 0,-26-11 0,-17-9 0,56 27 0,-9-6 0,0 1 0,0 0 0,-1 2 0,0 0 0,-18-5 0,-115-33 0,40 12 0,18 10 0,0 4 0,-2 5 0,1 3 0,-128 3 0,-971 10-1365,1144-2-5461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12:39:18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179 173 24575,'-8'0'0,"-1"1"0,1 0 0,0 0 0,0 1 0,0 0 0,0 1 0,0 0 0,0 0 0,1 0 0,-1 1 0,1 0 0,0 1 0,-7 5 0,9-5 0,0-1 0,0 1 0,0-1 0,1 1 0,-1 1 0,1-1 0,0 0 0,1 1 0,0 0 0,0 0 0,0 0 0,0 0 0,1 1 0,0-1 0,0 1 0,-1 10 0,2 28 0,4 50 0,0-16 0,-3-68 0,0 0 0,1 0 0,0 0 0,6 21 0,-6-27 0,1-1 0,0-1 0,0 1 0,0 0 0,0 0 0,0-1 0,1 1 0,-1-1 0,1 0 0,0 0 0,0 0 0,1 0 0,-1 0 0,0-1 0,1 1 0,4 2 0,8 2 0,0 0 0,1-2 0,30 8 0,12 3 0,-1 1 0,1-2 0,0-3 0,119 9 0,186-18 0,-196-5 0,-6 15 0,-3 0 0,-62-12 0,178-3 0,-266 0 0,0 1 0,0-1 0,0 0 0,0-1 0,0 0 0,-1 0 0,1-1 0,-1 0 0,0 0 0,0-1 0,-1 0 0,1-1 0,-1 0 0,0 0 0,9-11 0,-8 9 0,-1-1 0,-1 0 0,1 0 0,-2-1 0,1 0 0,-1 0 0,-1 0 0,1-1 0,-2 1 0,0-1 0,0 0 0,2-15 0,-4 16 0,0 1 0,-1-1 0,0 0 0,0 0 0,-1 0 0,0 0 0,0 1 0,-2-1 0,1 0 0,-1 1 0,0-1 0,-1 1 0,0 0 0,0 0 0,-1 1 0,-1-1 0,1 1 0,-1 0 0,0 1 0,-1-1 0,-8-6 0,-111-93 0,82 72 0,8 8 0,-1 3 0,-1 1 0,-70-30 0,65 36 0,-1 2 0,0 2 0,-54-8 0,-22-6 0,85 18 114,-1 2-1,-62-3 1,-72 7-1592,159 3 1250,-24 0-6598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13:23:58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1 249 24575,'0'-1'0,"1"0"0,-1 0 0,0 0 0,1 0 0,-1 0 0,1 0 0,0 0 0,-1 0 0,1 0 0,0 0 0,0 0 0,-1 1 0,1-1 0,0 0 0,0 0 0,0 1 0,0-1 0,0 1 0,0-1 0,0 1 0,1-1 0,28-11 0,-23 10 0,183-58 0,48 4 0,-109 30 0,-54 10 0,69-18 0,-123 28-227,0 0-1,1 2 1,0 0-1,0 2 1,32 0-1,-27 2-6598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12:39:19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12:39:19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0 24575,'-9'0'0,"-6"0"0,-1 0-8191</inkml:trace>
  <inkml:trace contextRef="#ctx0" brushRef="#br0" timeOffset="1">30 0 24575,'-13'0'0,"-3"0"-8191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12:39:19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 24575,'0'-4'0,"0"-6"0,4-1 0,5-3 0,2 1-8191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12:39:20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12:39:20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12:39:21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2 24575,'0'0'0,"4"0"0,-1 0 0,1 0 0,-1 0 0,1 0 0,-1 1 0,1 0 0,5 1 0,-8-1 0,0-1 0,-1 1 0,1 0 0,0-1 0,-1 1 0,1 0 0,-1-1 0,1 1 0,0 0 0,-1 0 0,0 0 0,1-1 0,-1 1 0,0 0 0,1 0 0,-1 0 0,0 0 0,0 0 0,0 0 0,1 0 0,-1 0 0,0 0 0,0-1 0,-1 1 0,1 0 0,0 0 0,0 0 0,0 0 0,-1 0 0,1 0 0,0 0 0,-1 0 0,0 1 0,-3 8 0,0 0 0,0 0 0,-1 0 0,0-1 0,-1 0 0,0 0 0,-1 0 0,-7 8 0,10-13 0,1-1 0,-1 1 0,0-1 0,0 0 0,0 0 0,0 0 0,-1 0 0,1-1 0,-1 1 0,1-1 0,-1 0 0,0-1 0,0 1 0,0-1 0,0 0 0,0 0 0,0-1 0,-10 1 0,14-1 0,0 0 0,0 0 0,1 0 0,-1-1 0,0 1 0,1 0 0,-1 0 0,0 0 0,1-1 0,-1 1 0,0 0 0,1-1 0,-1 1 0,0 0 0,1-1 0,-1 1 0,1-1 0,-1 1 0,1-1 0,-1 1 0,1-1 0,-1 1 0,1-1 0,-1 0 0,1 1 0,0-1 0,0 0 0,-1 1 0,1-1 0,0 0 0,-1-2 0,1 1 0,0 0 0,1 0 0,-1 0 0,0 0 0,1 0 0,-1 0 0,1 0 0,-1 0 0,3-3 0,0-2 0,1-1 0,1 1 0,-1 0 0,9-9 0,-6 10 0,0 1 0,0 0 0,0 0 0,0 0 0,1 1 0,0 0 0,0 1 0,0 0 0,0 0 0,0 1 0,1 0 0,10-1 0,-7 0 0,1 0 0,-1-1 0,22-9 0,-34 13 0,0 0 0,0 0 0,-1 0 0,1 0 0,0 0 0,0 0 0,0 0 0,-1 0 0,1 0 0,0 0 0,0-1 0,0 1 0,0 0 0,0 0 0,-1 0 0,1 0 0,0 0 0,0-1 0,0 1 0,0 0 0,0 0 0,0 0 0,0 0 0,0-1 0,0 1 0,0 0 0,0 0 0,-1 0 0,1-1 0,0 1 0,0 0 0,0 0 0,0 0 0,0-1 0,1 1 0,-1 0 0,0 0 0,0 0 0,0-1 0,0 1 0,0 0 0,0 0 0,0 0 0,0 0 0,0-1 0,0 1 0,1 0 0,-1 0 0,0 0 0,0 0 0,0 0 0,0 0 0,0-1 0,1 1 0,-1 0 0,0 0 0,0 0 0,0 0 0,0 0 0,1 0 0,-1 0 0,-17-3 0,-71 1-1365,56 2-5461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13:24:00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50 24575,'0'-4'0,"4"-1"0,6 0 0,18 1 0,7 1 0,21 1 0,16 1 0,4 1 0,7 0 0,5-5 0,1 0 0,6 0 0,4 1 0,5 1 0,-6 1 0,-15 1 0,-22 0-8191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13:24:25.8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13:24:28.3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1 445 24575,'3685'0'-2564,"-3008"1"2045,782-2-1150,-693-12 1363,198 0-128,6380 14 5926,-6928 35-5492,-123-5 0,476-21 0,-465-13 0,-163 4 0,151-2 0,-226-5 0,84-18 0,-121 19 0,224-56 0,54-9 0,-57 30 0,457-60 0,-355 65 0,318 8 0,-370 23 0,91-31 0,12-1 0,488 33 0,-474 6 0,3100-3-1009,-3193-13 1555,-32 0-83,-268 14-804,1-2 0,-1-1-1,47-10 1,-38 2-6485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13:24:42.9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24575,'9'6'0,"0"0"0,-1 1 0,0 0 0,14 16 0,0 1 0,29 31 0,-3 2 0,-3 1 0,-2 3 0,-2 2 0,-4 1 0,-2 1 0,-4 3 0,27 78 0,-40-86 0,-3 1 0,-2 0 0,6 80 0,-8 188 0,-12-291 0,2-1 0,2 1 0,14 68 0,1-27 0,-3 1 0,4 84 0,11 126 0,-28-272 0,5 46 0,-4-24 0,2 0 0,2-1 0,20 70 0,-25-105 0,16 43 0,-2 1 0,14 71 0,97 423 0,-96-435 0,26 115 0,-32-33 0,15 66 0,-35-233 0,53 257 0,-39-164 0,12 91 0,35 286 0,-49-378 0,6 212 0,-12-17 0,0-15 0,-10 1411 0,-3-827 0,2 924 0,0-1793 0,0 0 0,0-1 0,1 1 0,0 0 0,0-1 0,1 1 0,0-1 0,6 15 0,-8-22 0,0 0 0,1-1 0,-1 1 0,0 0 0,1-1 0,-1 1 0,1 0 0,-1-1 0,0 1 0,1-1 0,0 1 0,-1-1 0,1 1 0,-1-1 0,1 0 0,-1 1 0,1-1 0,0 0 0,-1 1 0,2-1 0,-2 0 0,1 0 0,-1 0 0,1 0 0,-1 0 0,1 0 0,-1-1 0,1 1 0,-1 0 0,1 0 0,-1-1 0,1 1 0,-1 0 0,1 0 0,-1-1 0,0 1 0,1-1 0,-1 1 0,1 0 0,-1-1 0,1 0 0,13-30 0,-13 27 0,11-31-455,-2 0 0,7-56 0,-10 34-6371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819F1-2227-426E-8AF2-1D1E3148D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5170F2-DC72-434E-A58D-5EEBA4D40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57A36-04B3-4589-8CEB-6E90673D6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C682-D50E-42A8-BDFF-28FAC4818EF9}" type="datetimeFigureOut">
              <a:rPr lang="en-GB" smtClean="0"/>
              <a:t>29/10/2021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5F070-798B-4F8F-B783-BCE817AD8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143DB-18A2-454F-865E-E76FA7DF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A8416-AEB9-41D4-9BD2-390CDDE2A6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323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7975F-E1DC-48D8-91A5-AF06C096C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84712D-84B2-46BE-9A38-5F1E259FC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9D2DF-FEF5-4DDC-A801-A268CFC73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C682-D50E-42A8-BDFF-28FAC4818EF9}" type="datetimeFigureOut">
              <a:rPr lang="en-GB" smtClean="0"/>
              <a:t>29/10/2021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80815-D86F-48F5-9504-242BE09AA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EE4A5-1AFE-429C-B647-76E1D9128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A8416-AEB9-41D4-9BD2-390CDDE2A6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973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54D016-D82D-410E-AC91-896FF0353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D4C714-6BDC-4B3E-B0DA-43C57D4D0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1EDAF-75FD-48C6-9857-C89ADBAD1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C682-D50E-42A8-BDFF-28FAC4818EF9}" type="datetimeFigureOut">
              <a:rPr lang="en-GB" smtClean="0"/>
              <a:t>29/10/2021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4ABA4-8998-40A7-86E6-A176A3212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87B40-4A94-4E8B-AE7A-A4CF89AC5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A8416-AEB9-41D4-9BD2-390CDDE2A6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284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9D1B5-6DAB-406F-839F-FF0D4DAC3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613E2-9964-449E-A9DB-B00482D8B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3B07A-1DB4-4726-8886-FFE21DA77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C682-D50E-42A8-BDFF-28FAC4818EF9}" type="datetimeFigureOut">
              <a:rPr lang="en-GB" smtClean="0"/>
              <a:t>29/10/2021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FA420-9F28-4352-895A-C5FA03165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CA911-2A8C-4EFA-8C3E-958C2388A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A8416-AEB9-41D4-9BD2-390CDDE2A6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1727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EAA59-6A32-4BA4-95C8-D97CDCEE7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D15FE-5CFC-4059-B6F5-668B25060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DD2C0-D401-4248-ADE0-9B273106A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C682-D50E-42A8-BDFF-28FAC4818EF9}" type="datetimeFigureOut">
              <a:rPr lang="en-GB" smtClean="0"/>
              <a:t>29/10/2021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4F325-3018-44FB-BB19-401B43418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0B162-9A18-47B7-AFA8-FD4839A75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A8416-AEB9-41D4-9BD2-390CDDE2A6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796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BF4D7-9855-44BB-92E9-F37DB76AB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CF1FD-A06A-47DA-87DA-1E231A916E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84B26-B3B6-4187-8CDC-57C1BC521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47796F-9FD1-4BF0-B8D0-14DB47382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C682-D50E-42A8-BDFF-28FAC4818EF9}" type="datetimeFigureOut">
              <a:rPr lang="en-GB" smtClean="0"/>
              <a:t>29/10/2021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878DF-9C90-4ECF-947B-CC154E99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B8512-489A-4B18-B2E9-E20C902CD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A8416-AEB9-41D4-9BD2-390CDDE2A6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545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6157B-7A6E-4AEB-AFB7-61B0FF00D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0F945-BC46-4A77-BA54-EAF68DF12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502090-5333-4AC9-B94B-6D60ADC33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2BE15B-067E-4587-AD21-072587BA56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245B1C-DFEF-4A18-9347-3F0E7735C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2B5A88-B39C-4F89-A531-DE4E9D671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C682-D50E-42A8-BDFF-28FAC4818EF9}" type="datetimeFigureOut">
              <a:rPr lang="en-GB" smtClean="0"/>
              <a:t>29/10/2021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6032DA-CEE3-4F61-895F-EE894CCDC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911887-7E26-4517-87E4-BA8AEB7A6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A8416-AEB9-41D4-9BD2-390CDDE2A6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062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EA4AB-CDF4-4253-95BC-926872780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73E141-7F33-4613-8685-49C06E9A9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C682-D50E-42A8-BDFF-28FAC4818EF9}" type="datetimeFigureOut">
              <a:rPr lang="en-GB" smtClean="0"/>
              <a:t>29/10/2021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6CEA47-993D-4DC2-AEE8-93EF0314F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77E7EC-376F-4174-88A7-30EE2EE0B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A8416-AEB9-41D4-9BD2-390CDDE2A6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808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F6234-2C42-48B3-8653-1B3ECAF71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C682-D50E-42A8-BDFF-28FAC4818EF9}" type="datetimeFigureOut">
              <a:rPr lang="en-GB" smtClean="0"/>
              <a:t>29/10/2021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E1475D-BC19-4A65-99A9-1982880B7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6E5FE6-4438-4EFB-9CDF-FB30680FD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A8416-AEB9-41D4-9BD2-390CDDE2A6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919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53973-F17F-4596-A8AF-E17E5978D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A2F37-C26E-4082-9BAC-BB95F4882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90B294-AE04-4B3E-B311-9140FE617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98232D-6A89-49A9-9E55-996799E23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C682-D50E-42A8-BDFF-28FAC4818EF9}" type="datetimeFigureOut">
              <a:rPr lang="en-GB" smtClean="0"/>
              <a:t>29/10/2021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1F0CE-11BF-4423-B19B-C8C754949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2AFD6-54A5-4238-A145-4BED5161B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A8416-AEB9-41D4-9BD2-390CDDE2A6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447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EAB71-8D6F-41DF-8A4F-EBEEBFBFE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B0621E-F91D-4D78-B229-4B6582A1BD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F73D7-2743-4C5C-835C-CC19CA3A3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D93DE0-9FCD-4141-8AFB-81B134402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C682-D50E-42A8-BDFF-28FAC4818EF9}" type="datetimeFigureOut">
              <a:rPr lang="en-GB" smtClean="0"/>
              <a:t>29/10/2021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95E832-2EF1-466B-8F2F-F65B799DE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C84765-88AF-4CBC-B49F-8F0FA1298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A8416-AEB9-41D4-9BD2-390CDDE2A6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0553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EFDB6F-7A59-4590-8684-D5B3F7B24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5EAC0-EC5D-43D5-BEFB-2ABF96286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DB3D5-ADD6-4C96-B60F-C2596BD3F7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EC682-D50E-42A8-BDFF-28FAC4818EF9}" type="datetimeFigureOut">
              <a:rPr lang="en-GB" smtClean="0"/>
              <a:t>29/10/2021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F20D8-8193-4643-B8D8-93A1F8CDAC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05FCC-5447-4701-949B-36B7867CEC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A8416-AEB9-41D4-9BD2-390CDDE2A6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4604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18" Type="http://schemas.openxmlformats.org/officeDocument/2006/relationships/customXml" Target="../ink/ink18.xml"/><Relationship Id="rId26" Type="http://schemas.openxmlformats.org/officeDocument/2006/relationships/customXml" Target="../ink/ink22.xml"/><Relationship Id="rId39" Type="http://schemas.openxmlformats.org/officeDocument/2006/relationships/customXml" Target="../ink/ink31.xml"/><Relationship Id="rId21" Type="http://schemas.openxmlformats.org/officeDocument/2006/relationships/image" Target="../media/image21.png"/><Relationship Id="rId34" Type="http://schemas.openxmlformats.org/officeDocument/2006/relationships/image" Target="../media/image26.png"/><Relationship Id="rId42" Type="http://schemas.openxmlformats.org/officeDocument/2006/relationships/customXml" Target="../ink/ink34.xml"/><Relationship Id="rId7" Type="http://schemas.openxmlformats.org/officeDocument/2006/relationships/image" Target="../media/image14.png"/><Relationship Id="rId2" Type="http://schemas.openxmlformats.org/officeDocument/2006/relationships/customXml" Target="../ink/ink10.xml"/><Relationship Id="rId16" Type="http://schemas.openxmlformats.org/officeDocument/2006/relationships/customXml" Target="../ink/ink17.xml"/><Relationship Id="rId29" Type="http://schemas.openxmlformats.org/officeDocument/2006/relationships/customXml" Target="../ink/ink2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.xml"/><Relationship Id="rId11" Type="http://schemas.openxmlformats.org/officeDocument/2006/relationships/image" Target="../media/image16.png"/><Relationship Id="rId24" Type="http://schemas.openxmlformats.org/officeDocument/2006/relationships/customXml" Target="../ink/ink21.xml"/><Relationship Id="rId32" Type="http://schemas.openxmlformats.org/officeDocument/2006/relationships/customXml" Target="../ink/ink26.xml"/><Relationship Id="rId37" Type="http://schemas.openxmlformats.org/officeDocument/2006/relationships/customXml" Target="../ink/ink29.xml"/><Relationship Id="rId40" Type="http://schemas.openxmlformats.org/officeDocument/2006/relationships/customXml" Target="../ink/ink32.xml"/><Relationship Id="rId45" Type="http://schemas.openxmlformats.org/officeDocument/2006/relationships/image" Target="../media/image29.png"/><Relationship Id="rId5" Type="http://schemas.openxmlformats.org/officeDocument/2006/relationships/image" Target="../media/image13.png"/><Relationship Id="rId15" Type="http://schemas.openxmlformats.org/officeDocument/2006/relationships/image" Target="../media/image18.png"/><Relationship Id="rId23" Type="http://schemas.openxmlformats.org/officeDocument/2006/relationships/image" Target="../media/image22.png"/><Relationship Id="rId28" Type="http://schemas.openxmlformats.org/officeDocument/2006/relationships/customXml" Target="../ink/ink23.xml"/><Relationship Id="rId36" Type="http://schemas.openxmlformats.org/officeDocument/2006/relationships/image" Target="../media/image27.png"/><Relationship Id="rId10" Type="http://schemas.openxmlformats.org/officeDocument/2006/relationships/customXml" Target="../ink/ink14.xml"/><Relationship Id="rId19" Type="http://schemas.openxmlformats.org/officeDocument/2006/relationships/image" Target="../media/image20.png"/><Relationship Id="rId31" Type="http://schemas.openxmlformats.org/officeDocument/2006/relationships/customXml" Target="../ink/ink25.xml"/><Relationship Id="rId44" Type="http://schemas.openxmlformats.org/officeDocument/2006/relationships/customXml" Target="../ink/ink35.xml"/><Relationship Id="rId4" Type="http://schemas.openxmlformats.org/officeDocument/2006/relationships/customXml" Target="../ink/ink11.xml"/><Relationship Id="rId9" Type="http://schemas.openxmlformats.org/officeDocument/2006/relationships/image" Target="../media/image15.png"/><Relationship Id="rId14" Type="http://schemas.openxmlformats.org/officeDocument/2006/relationships/customXml" Target="../ink/ink16.xml"/><Relationship Id="rId22" Type="http://schemas.openxmlformats.org/officeDocument/2006/relationships/customXml" Target="../ink/ink20.xml"/><Relationship Id="rId27" Type="http://schemas.openxmlformats.org/officeDocument/2006/relationships/image" Target="../media/image24.png"/><Relationship Id="rId30" Type="http://schemas.openxmlformats.org/officeDocument/2006/relationships/image" Target="../media/image25.png"/><Relationship Id="rId35" Type="http://schemas.openxmlformats.org/officeDocument/2006/relationships/customXml" Target="../ink/ink28.xml"/><Relationship Id="rId43" Type="http://schemas.openxmlformats.org/officeDocument/2006/relationships/image" Target="../media/image28.png"/><Relationship Id="rId8" Type="http://schemas.openxmlformats.org/officeDocument/2006/relationships/customXml" Target="../ink/ink13.xml"/><Relationship Id="rId3" Type="http://schemas.openxmlformats.org/officeDocument/2006/relationships/image" Target="../media/image12.png"/><Relationship Id="rId12" Type="http://schemas.openxmlformats.org/officeDocument/2006/relationships/customXml" Target="../ink/ink15.xml"/><Relationship Id="rId17" Type="http://schemas.openxmlformats.org/officeDocument/2006/relationships/image" Target="../media/image19.png"/><Relationship Id="rId25" Type="http://schemas.openxmlformats.org/officeDocument/2006/relationships/image" Target="../media/image23.png"/><Relationship Id="rId33" Type="http://schemas.openxmlformats.org/officeDocument/2006/relationships/customXml" Target="../ink/ink27.xml"/><Relationship Id="rId38" Type="http://schemas.openxmlformats.org/officeDocument/2006/relationships/customXml" Target="../ink/ink30.xml"/><Relationship Id="rId20" Type="http://schemas.openxmlformats.org/officeDocument/2006/relationships/customXml" Target="../ink/ink19.xml"/><Relationship Id="rId41" Type="http://schemas.openxmlformats.org/officeDocument/2006/relationships/customXml" Target="../ink/ink33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.png"/><Relationship Id="rId18" Type="http://schemas.openxmlformats.org/officeDocument/2006/relationships/customXml" Target="../ink/ink44.xml"/><Relationship Id="rId26" Type="http://schemas.openxmlformats.org/officeDocument/2006/relationships/customXml" Target="../ink/ink48.xml"/><Relationship Id="rId21" Type="http://schemas.openxmlformats.org/officeDocument/2006/relationships/image" Target="../media/image38.png"/><Relationship Id="rId34" Type="http://schemas.openxmlformats.org/officeDocument/2006/relationships/image" Target="../media/image44.png"/><Relationship Id="rId7" Type="http://schemas.openxmlformats.org/officeDocument/2006/relationships/image" Target="../media/image31.png"/><Relationship Id="rId12" Type="http://schemas.openxmlformats.org/officeDocument/2006/relationships/customXml" Target="../ink/ink41.xml"/><Relationship Id="rId17" Type="http://schemas.openxmlformats.org/officeDocument/2006/relationships/image" Target="../media/image36.png"/><Relationship Id="rId25" Type="http://schemas.openxmlformats.org/officeDocument/2006/relationships/image" Target="../media/image40.png"/><Relationship Id="rId33" Type="http://schemas.openxmlformats.org/officeDocument/2006/relationships/customXml" Target="../ink/ink52.xml"/><Relationship Id="rId38" Type="http://schemas.openxmlformats.org/officeDocument/2006/relationships/image" Target="../media/image45.png"/><Relationship Id="rId2" Type="http://schemas.openxmlformats.org/officeDocument/2006/relationships/customXml" Target="../ink/ink36.xml"/><Relationship Id="rId16" Type="http://schemas.openxmlformats.org/officeDocument/2006/relationships/customXml" Target="../ink/ink43.xml"/><Relationship Id="rId20" Type="http://schemas.openxmlformats.org/officeDocument/2006/relationships/customXml" Target="../ink/ink45.xml"/><Relationship Id="rId29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8.xml"/><Relationship Id="rId11" Type="http://schemas.openxmlformats.org/officeDocument/2006/relationships/image" Target="../media/image33.png"/><Relationship Id="rId24" Type="http://schemas.openxmlformats.org/officeDocument/2006/relationships/customXml" Target="../ink/ink47.xml"/><Relationship Id="rId32" Type="http://schemas.openxmlformats.org/officeDocument/2006/relationships/image" Target="../media/image43.png"/><Relationship Id="rId37" Type="http://schemas.openxmlformats.org/officeDocument/2006/relationships/customXml" Target="../ink/ink55.xml"/><Relationship Id="rId5" Type="http://schemas.openxmlformats.org/officeDocument/2006/relationships/image" Target="../media/image30.png"/><Relationship Id="rId15" Type="http://schemas.openxmlformats.org/officeDocument/2006/relationships/image" Target="../media/image35.png"/><Relationship Id="rId23" Type="http://schemas.openxmlformats.org/officeDocument/2006/relationships/image" Target="../media/image39.png"/><Relationship Id="rId28" Type="http://schemas.openxmlformats.org/officeDocument/2006/relationships/customXml" Target="../ink/ink49.xml"/><Relationship Id="rId36" Type="http://schemas.openxmlformats.org/officeDocument/2006/relationships/customXml" Target="../ink/ink54.xml"/><Relationship Id="rId10" Type="http://schemas.openxmlformats.org/officeDocument/2006/relationships/customXml" Target="../ink/ink40.xml"/><Relationship Id="rId19" Type="http://schemas.openxmlformats.org/officeDocument/2006/relationships/image" Target="../media/image37.png"/><Relationship Id="rId31" Type="http://schemas.openxmlformats.org/officeDocument/2006/relationships/customXml" Target="../ink/ink51.xml"/><Relationship Id="rId4" Type="http://schemas.openxmlformats.org/officeDocument/2006/relationships/customXml" Target="../ink/ink37.xml"/><Relationship Id="rId9" Type="http://schemas.openxmlformats.org/officeDocument/2006/relationships/image" Target="../media/image32.png"/><Relationship Id="rId14" Type="http://schemas.openxmlformats.org/officeDocument/2006/relationships/customXml" Target="../ink/ink42.xml"/><Relationship Id="rId22" Type="http://schemas.openxmlformats.org/officeDocument/2006/relationships/customXml" Target="../ink/ink46.xml"/><Relationship Id="rId27" Type="http://schemas.openxmlformats.org/officeDocument/2006/relationships/image" Target="../media/image41.png"/><Relationship Id="rId30" Type="http://schemas.openxmlformats.org/officeDocument/2006/relationships/customXml" Target="../ink/ink50.xml"/><Relationship Id="rId35" Type="http://schemas.openxmlformats.org/officeDocument/2006/relationships/customXml" Target="../ink/ink53.xml"/><Relationship Id="rId8" Type="http://schemas.openxmlformats.org/officeDocument/2006/relationships/customXml" Target="../ink/ink39.xml"/><Relationship Id="rId3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customXml" Target="../ink/ink8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BEB04-748B-4612-8592-9A470B175B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Week 4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D1B13B-5E90-46B1-BF01-B691DF939E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0965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1B1EBB2-1C9D-42DC-ACAC-7483AFBF080B}"/>
                  </a:ext>
                </a:extLst>
              </p14:cNvPr>
              <p14:cNvContentPartPr/>
              <p14:nvPr/>
            </p14:nvContentPartPr>
            <p14:xfrm>
              <a:off x="1099706" y="629553"/>
              <a:ext cx="3845880" cy="1918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1B1EBB2-1C9D-42DC-ACAC-7483AFBF08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1066" y="620913"/>
                <a:ext cx="3863520" cy="19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6F2D59A-9CD5-42FF-9FB4-74EC43DAED18}"/>
                  </a:ext>
                </a:extLst>
              </p14:cNvPr>
              <p14:cNvContentPartPr/>
              <p14:nvPr/>
            </p14:nvContentPartPr>
            <p14:xfrm>
              <a:off x="1934906" y="99387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6F2D59A-9CD5-42FF-9FB4-74EC43DAED1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72266" y="931233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740AC8D9-1CD0-41CB-9671-E42C3CE198C9}"/>
              </a:ext>
            </a:extLst>
          </p:cNvPr>
          <p:cNvGrpSpPr/>
          <p:nvPr/>
        </p:nvGrpSpPr>
        <p:grpSpPr>
          <a:xfrm>
            <a:off x="1001426" y="389073"/>
            <a:ext cx="1431720" cy="2100240"/>
            <a:chOff x="1001426" y="389073"/>
            <a:chExt cx="1431720" cy="21002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9C43540-8434-4E77-856A-DC1A8B99A3C9}"/>
                    </a:ext>
                  </a:extLst>
                </p14:cNvPr>
                <p14:cNvContentPartPr/>
                <p14:nvPr/>
              </p14:nvContentPartPr>
              <p14:xfrm>
                <a:off x="1596866" y="576633"/>
                <a:ext cx="18720" cy="36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9C43540-8434-4E77-856A-DC1A8B99A3C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79226" y="558993"/>
                  <a:ext cx="543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4D59F7F-C1CA-440B-A9C9-55D577EF750F}"/>
                    </a:ext>
                  </a:extLst>
                </p14:cNvPr>
                <p14:cNvContentPartPr/>
                <p14:nvPr/>
              </p14:nvContentPartPr>
              <p14:xfrm>
                <a:off x="1077746" y="717033"/>
                <a:ext cx="582840" cy="232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4D59F7F-C1CA-440B-A9C9-55D577EF750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60106" y="699033"/>
                  <a:ext cx="61848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D774405-53D1-4766-A6AD-B1055E0F9DCA}"/>
                    </a:ext>
                  </a:extLst>
                </p14:cNvPr>
                <p14:cNvContentPartPr/>
                <p14:nvPr/>
              </p14:nvContentPartPr>
              <p14:xfrm>
                <a:off x="1001426" y="389073"/>
                <a:ext cx="1431720" cy="21002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D774405-53D1-4766-A6AD-B1055E0F9DC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38786" y="326433"/>
                  <a:ext cx="1557360" cy="2225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37FAD5B-F085-413F-BAB2-5173B374640A}"/>
                  </a:ext>
                </a:extLst>
              </p14:cNvPr>
              <p14:cNvContentPartPr/>
              <p14:nvPr/>
            </p14:nvContentPartPr>
            <p14:xfrm>
              <a:off x="6498986" y="789393"/>
              <a:ext cx="4369320" cy="18126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37FAD5B-F085-413F-BAB2-5173B374640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90346" y="780393"/>
                <a:ext cx="4386960" cy="18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BFAC947-A816-4E9F-A2E4-CEF0CDD5D47B}"/>
                  </a:ext>
                </a:extLst>
              </p14:cNvPr>
              <p14:cNvContentPartPr/>
              <p14:nvPr/>
            </p14:nvContentPartPr>
            <p14:xfrm>
              <a:off x="6417626" y="789033"/>
              <a:ext cx="1590480" cy="16891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BFAC947-A816-4E9F-A2E4-CEF0CDD5D47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354986" y="726393"/>
                <a:ext cx="1716120" cy="18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2B3CBEE-27F9-46F7-9042-B8A07E5E90E0}"/>
                  </a:ext>
                </a:extLst>
              </p14:cNvPr>
              <p14:cNvContentPartPr/>
              <p14:nvPr/>
            </p14:nvContentPartPr>
            <p14:xfrm>
              <a:off x="6399986" y="754473"/>
              <a:ext cx="1749960" cy="17564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2B3CBEE-27F9-46F7-9042-B8A07E5E90E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390986" y="745473"/>
                <a:ext cx="1767600" cy="177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7F64CCA-B7A1-4034-B741-A044F510736E}"/>
                  </a:ext>
                </a:extLst>
              </p14:cNvPr>
              <p14:cNvContentPartPr/>
              <p14:nvPr/>
            </p14:nvContentPartPr>
            <p14:xfrm>
              <a:off x="1153346" y="539913"/>
              <a:ext cx="1813320" cy="19738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7F64CCA-B7A1-4034-B741-A044F510736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44346" y="530913"/>
                <a:ext cx="1830960" cy="1991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5402085B-8273-4182-ACBB-121E110BA821}"/>
              </a:ext>
            </a:extLst>
          </p:cNvPr>
          <p:cNvGrpSpPr/>
          <p:nvPr/>
        </p:nvGrpSpPr>
        <p:grpSpPr>
          <a:xfrm>
            <a:off x="2518826" y="4074753"/>
            <a:ext cx="768960" cy="392400"/>
            <a:chOff x="2518826" y="4074753"/>
            <a:chExt cx="768960" cy="39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ACDC617-E796-40B4-88EE-643888C16FCE}"/>
                    </a:ext>
                  </a:extLst>
                </p14:cNvPr>
                <p14:cNvContentPartPr/>
                <p14:nvPr/>
              </p14:nvContentPartPr>
              <p14:xfrm>
                <a:off x="2518826" y="4074753"/>
                <a:ext cx="768960" cy="392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ACDC617-E796-40B4-88EE-643888C16FC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509826" y="4065753"/>
                  <a:ext cx="78660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8EBDB59-353F-4CD4-B172-7511C37B55C0}"/>
                    </a:ext>
                  </a:extLst>
                </p14:cNvPr>
                <p14:cNvContentPartPr/>
                <p14:nvPr/>
              </p14:nvContentPartPr>
              <p14:xfrm>
                <a:off x="2821226" y="4187793"/>
                <a:ext cx="262080" cy="1717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8EBDB59-353F-4CD4-B172-7511C37B55C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812226" y="4178793"/>
                  <a:ext cx="27972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9A11868-B79C-4540-B148-7D5F7CD60EDC}"/>
                    </a:ext>
                  </a:extLst>
                </p14:cNvPr>
                <p14:cNvContentPartPr/>
                <p14:nvPr/>
              </p14:nvContentPartPr>
              <p14:xfrm>
                <a:off x="2945786" y="4305873"/>
                <a:ext cx="180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9A11868-B79C-4540-B148-7D5F7CD60ED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36786" y="4296873"/>
                  <a:ext cx="19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DB94B43-496C-48EB-B241-ABC9912668D5}"/>
                    </a:ext>
                  </a:extLst>
                </p14:cNvPr>
                <p14:cNvContentPartPr/>
                <p14:nvPr/>
              </p14:nvContentPartPr>
              <p14:xfrm>
                <a:off x="2938226" y="4287873"/>
                <a:ext cx="3960" cy="9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DB94B43-496C-48EB-B241-ABC9912668D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29226" y="4278873"/>
                  <a:ext cx="216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43B8871-1233-46CB-8DFC-5F030D5F7989}"/>
                    </a:ext>
                  </a:extLst>
                </p14:cNvPr>
                <p14:cNvContentPartPr/>
                <p14:nvPr/>
              </p14:nvContentPartPr>
              <p14:xfrm>
                <a:off x="2955866" y="4268433"/>
                <a:ext cx="360" cy="1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43B8871-1233-46CB-8DFC-5F030D5F798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46866" y="4259793"/>
                  <a:ext cx="180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16DE38C-B6A4-4FC2-8106-ABCC724BB2CA}"/>
                    </a:ext>
                  </a:extLst>
                </p14:cNvPr>
                <p14:cNvContentPartPr/>
                <p14:nvPr/>
              </p14:nvContentPartPr>
              <p14:xfrm>
                <a:off x="2946866" y="4260873"/>
                <a:ext cx="93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16DE38C-B6A4-4FC2-8106-ABCC724BB2C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938226" y="4252233"/>
                  <a:ext cx="27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23C4B15-87A9-4AA6-AEBF-F23C5DA0F03F}"/>
                    </a:ext>
                  </a:extLst>
                </p14:cNvPr>
                <p14:cNvContentPartPr/>
                <p14:nvPr/>
              </p14:nvContentPartPr>
              <p14:xfrm>
                <a:off x="2920586" y="4260873"/>
                <a:ext cx="3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23C4B15-87A9-4AA6-AEBF-F23C5DA0F03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11586" y="425223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85BEB86-5FC9-4EDB-948A-C887749434D6}"/>
                    </a:ext>
                  </a:extLst>
                </p14:cNvPr>
                <p14:cNvContentPartPr/>
                <p14:nvPr/>
              </p14:nvContentPartPr>
              <p14:xfrm>
                <a:off x="2920586" y="4260873"/>
                <a:ext cx="36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85BEB86-5FC9-4EDB-948A-C887749434D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11586" y="425223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6D0D1B2-2019-4685-A4E0-5D3E25E403F5}"/>
              </a:ext>
            </a:extLst>
          </p:cNvPr>
          <p:cNvGrpSpPr/>
          <p:nvPr/>
        </p:nvGrpSpPr>
        <p:grpSpPr>
          <a:xfrm>
            <a:off x="7712546" y="4119033"/>
            <a:ext cx="1231920" cy="329760"/>
            <a:chOff x="7712546" y="4119033"/>
            <a:chExt cx="1231920" cy="32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ECF718B-6A7E-4EBB-8742-0639B8A8A3C9}"/>
                    </a:ext>
                  </a:extLst>
                </p14:cNvPr>
                <p14:cNvContentPartPr/>
                <p14:nvPr/>
              </p14:nvContentPartPr>
              <p14:xfrm>
                <a:off x="7712546" y="4119033"/>
                <a:ext cx="1231920" cy="3297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ECF718B-6A7E-4EBB-8742-0639B8A8A3C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03546" y="4110033"/>
                  <a:ext cx="124956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DC76750-42F5-460D-BDD7-156463A89831}"/>
                    </a:ext>
                  </a:extLst>
                </p14:cNvPr>
                <p14:cNvContentPartPr/>
                <p14:nvPr/>
              </p14:nvContentPartPr>
              <p14:xfrm>
                <a:off x="8022146" y="4205433"/>
                <a:ext cx="289080" cy="145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DC76750-42F5-460D-BDD7-156463A8983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013146" y="4196793"/>
                  <a:ext cx="3067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6685957-1E40-464F-B198-CF780DEF0630}"/>
                    </a:ext>
                  </a:extLst>
                </p14:cNvPr>
                <p14:cNvContentPartPr/>
                <p14:nvPr/>
              </p14:nvContentPartPr>
              <p14:xfrm>
                <a:off x="8166866" y="4295073"/>
                <a:ext cx="360" cy="1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6685957-1E40-464F-B198-CF780DEF063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158226" y="4286433"/>
                  <a:ext cx="180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060892A-7010-4C0B-9165-D93B21470C04}"/>
                    </a:ext>
                  </a:extLst>
                </p14:cNvPr>
                <p14:cNvContentPartPr/>
                <p14:nvPr/>
              </p14:nvContentPartPr>
              <p14:xfrm>
                <a:off x="8211866" y="4259433"/>
                <a:ext cx="1800" cy="18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060892A-7010-4C0B-9165-D93B21470C0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202866" y="4250793"/>
                  <a:ext cx="1944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9E82113-1464-4744-AA4F-DB5D506762BC}"/>
                    </a:ext>
                  </a:extLst>
                </p14:cNvPr>
                <p14:cNvContentPartPr/>
                <p14:nvPr/>
              </p14:nvContentPartPr>
              <p14:xfrm>
                <a:off x="8202866" y="4252233"/>
                <a:ext cx="180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9E82113-1464-4744-AA4F-DB5D506762B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193866" y="4243593"/>
                  <a:ext cx="19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CC3C6A7-583E-4CAB-91C1-A19BBF0F9564}"/>
                    </a:ext>
                  </a:extLst>
                </p14:cNvPr>
                <p14:cNvContentPartPr/>
                <p14:nvPr/>
              </p14:nvContentPartPr>
              <p14:xfrm>
                <a:off x="8211866" y="4252233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CC3C6A7-583E-4CAB-91C1-A19BBF0F956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202866" y="424359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0FAE16E-2B3F-4678-87C3-82063A4A3342}"/>
                    </a:ext>
                  </a:extLst>
                </p14:cNvPr>
                <p14:cNvContentPartPr/>
                <p14:nvPr/>
              </p14:nvContentPartPr>
              <p14:xfrm>
                <a:off x="8211866" y="4252233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0FAE16E-2B3F-4678-87C3-82063A4A334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202866" y="424359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53C7F6A-6C88-47F1-A134-8CBB0493C530}"/>
                    </a:ext>
                  </a:extLst>
                </p14:cNvPr>
                <p14:cNvContentPartPr/>
                <p14:nvPr/>
              </p14:nvContentPartPr>
              <p14:xfrm>
                <a:off x="8184866" y="4260873"/>
                <a:ext cx="9360" cy="57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53C7F6A-6C88-47F1-A134-8CBB0493C53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176226" y="4252233"/>
                  <a:ext cx="270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C4841E0-EF7D-415C-A7E3-74A060E91D68}"/>
                    </a:ext>
                  </a:extLst>
                </p14:cNvPr>
                <p14:cNvContentPartPr/>
                <p14:nvPr/>
              </p14:nvContentPartPr>
              <p14:xfrm>
                <a:off x="8158586" y="4269873"/>
                <a:ext cx="900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C4841E0-EF7D-415C-A7E3-74A060E91D6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149586" y="4261233"/>
                  <a:ext cx="2664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6C7D0727-E690-4DFF-9F7F-E0CFB1C5F6BA}"/>
              </a:ext>
            </a:extLst>
          </p:cNvPr>
          <p:cNvSpPr txBox="1"/>
          <p:nvPr/>
        </p:nvSpPr>
        <p:spPr>
          <a:xfrm>
            <a:off x="2518826" y="5855457"/>
            <a:ext cx="6329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trike="sngStrike" dirty="0"/>
              <a:t>Going </a:t>
            </a:r>
            <a:r>
              <a:rPr lang="es-ES" strike="sngStrike" dirty="0" err="1"/>
              <a:t>from</a:t>
            </a:r>
            <a:r>
              <a:rPr lang="es-ES" strike="sngStrike" dirty="0"/>
              <a:t> this </a:t>
            </a:r>
          </a:p>
        </p:txBody>
      </p:sp>
    </p:spTree>
    <p:extLst>
      <p:ext uri="{BB962C8B-B14F-4D97-AF65-F5344CB8AC3E}">
        <p14:creationId xmlns:p14="http://schemas.microsoft.com/office/powerpoint/2010/main" val="3061608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B530C8A-4F51-41DE-B2FC-67C24B1EA968}"/>
              </a:ext>
            </a:extLst>
          </p:cNvPr>
          <p:cNvGrpSpPr/>
          <p:nvPr/>
        </p:nvGrpSpPr>
        <p:grpSpPr>
          <a:xfrm>
            <a:off x="983786" y="895233"/>
            <a:ext cx="3136680" cy="1174320"/>
            <a:chOff x="983786" y="895233"/>
            <a:chExt cx="3136680" cy="117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31FACE5-A2B4-4358-B337-B519A63885EF}"/>
                    </a:ext>
                  </a:extLst>
                </p14:cNvPr>
                <p14:cNvContentPartPr/>
                <p14:nvPr/>
              </p14:nvContentPartPr>
              <p14:xfrm>
                <a:off x="1775066" y="1810713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31FACE5-A2B4-4358-B337-B519A63885E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66066" y="180207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FA0921D-6535-4380-842B-2D961F872ED1}"/>
                    </a:ext>
                  </a:extLst>
                </p14:cNvPr>
                <p14:cNvContentPartPr/>
                <p14:nvPr/>
              </p14:nvContentPartPr>
              <p14:xfrm>
                <a:off x="1979186" y="1755993"/>
                <a:ext cx="1800" cy="18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FA0921D-6535-4380-842B-2D961F872ED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70546" y="1746993"/>
                  <a:ext cx="1944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728383D-7F0B-46A5-A962-9C3648E29EF4}"/>
                    </a:ext>
                  </a:extLst>
                </p14:cNvPr>
                <p14:cNvContentPartPr/>
                <p14:nvPr/>
              </p14:nvContentPartPr>
              <p14:xfrm>
                <a:off x="983786" y="895233"/>
                <a:ext cx="3136680" cy="11743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728383D-7F0B-46A5-A962-9C3648E29EF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4786" y="886593"/>
                  <a:ext cx="3154320" cy="119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C84F315-522C-420E-B1C9-D5235F0FBAC0}"/>
                  </a:ext>
                </a:extLst>
              </p14:cNvPr>
              <p14:cNvContentPartPr/>
              <p14:nvPr/>
            </p14:nvContentPartPr>
            <p14:xfrm>
              <a:off x="6363986" y="1108353"/>
              <a:ext cx="3190320" cy="10771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C84F315-522C-420E-B1C9-D5235F0FBAC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55346" y="1099353"/>
                <a:ext cx="3207960" cy="10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A89CF5B-2535-42FC-8BA7-6F3813C57485}"/>
                  </a:ext>
                </a:extLst>
              </p14:cNvPr>
              <p14:cNvContentPartPr/>
              <p14:nvPr/>
            </p14:nvContentPartPr>
            <p14:xfrm>
              <a:off x="1473026" y="922233"/>
              <a:ext cx="1266120" cy="10576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A89CF5B-2535-42FC-8BA7-6F3813C5748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10386" y="859593"/>
                <a:ext cx="1391760" cy="11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E1C73A9-8B36-480D-B43F-3CB967FBCCE2}"/>
                  </a:ext>
                </a:extLst>
              </p14:cNvPr>
              <p14:cNvContentPartPr/>
              <p14:nvPr/>
            </p14:nvContentPartPr>
            <p14:xfrm>
              <a:off x="7278386" y="1125993"/>
              <a:ext cx="677520" cy="979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E1C73A9-8B36-480D-B43F-3CB967FBCCE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215746" y="1062993"/>
                <a:ext cx="803160" cy="11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204EAA7-675B-4271-8155-C46FBF655336}"/>
                  </a:ext>
                </a:extLst>
              </p14:cNvPr>
              <p14:cNvContentPartPr/>
              <p14:nvPr/>
            </p14:nvContentPartPr>
            <p14:xfrm>
              <a:off x="6462986" y="1046793"/>
              <a:ext cx="1835280" cy="1962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204EAA7-675B-4271-8155-C46FBF65533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453986" y="1038153"/>
                <a:ext cx="185292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5E9CE33-B3C5-4653-B3C7-55BAFE580F6A}"/>
                  </a:ext>
                </a:extLst>
              </p14:cNvPr>
              <p14:cNvContentPartPr/>
              <p14:nvPr/>
            </p14:nvContentPartPr>
            <p14:xfrm>
              <a:off x="1443506" y="886953"/>
              <a:ext cx="1263960" cy="540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5E9CE33-B3C5-4653-B3C7-55BAFE580F6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34866" y="878313"/>
                <a:ext cx="128160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7186493-0385-4E7F-A95E-452ED5B207E7}"/>
                  </a:ext>
                </a:extLst>
              </p14:cNvPr>
              <p14:cNvContentPartPr/>
              <p14:nvPr/>
            </p14:nvContentPartPr>
            <p14:xfrm>
              <a:off x="1544666" y="1918353"/>
              <a:ext cx="1846080" cy="1321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7186493-0385-4E7F-A95E-452ED5B207E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535666" y="1909713"/>
                <a:ext cx="186372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8EC23E1-DD55-4E76-A36B-B840C83B4329}"/>
                  </a:ext>
                </a:extLst>
              </p14:cNvPr>
              <p14:cNvContentPartPr/>
              <p14:nvPr/>
            </p14:nvContentPartPr>
            <p14:xfrm>
              <a:off x="1897106" y="4128033"/>
              <a:ext cx="1521000" cy="7124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8EC23E1-DD55-4E76-A36B-B840C83B432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888106" y="4119033"/>
                <a:ext cx="1538640" cy="73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C9073F8-DA9C-40B2-B2A9-E09551468632}"/>
                  </a:ext>
                </a:extLst>
              </p14:cNvPr>
              <p14:cNvContentPartPr/>
              <p14:nvPr/>
            </p14:nvContentPartPr>
            <p14:xfrm>
              <a:off x="2531066" y="4163313"/>
              <a:ext cx="720720" cy="3564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C9073F8-DA9C-40B2-B2A9-E0955146863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522426" y="4154313"/>
                <a:ext cx="73836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FF42BAE9-4B2F-4BFB-9C26-D72900E3E9E5}"/>
                  </a:ext>
                </a:extLst>
              </p14:cNvPr>
              <p14:cNvContentPartPr/>
              <p14:nvPr/>
            </p14:nvContentPartPr>
            <p14:xfrm>
              <a:off x="2846786" y="4302993"/>
              <a:ext cx="136080" cy="1029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FF42BAE9-4B2F-4BFB-9C26-D72900E3E9E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837786" y="4294353"/>
                <a:ext cx="153720" cy="12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99BDFDBC-3FBB-49F0-9CB1-C7DEB945FF1D}"/>
              </a:ext>
            </a:extLst>
          </p:cNvPr>
          <p:cNvGrpSpPr/>
          <p:nvPr/>
        </p:nvGrpSpPr>
        <p:grpSpPr>
          <a:xfrm>
            <a:off x="7329146" y="4482273"/>
            <a:ext cx="1586160" cy="595440"/>
            <a:chOff x="7329146" y="4482273"/>
            <a:chExt cx="1586160" cy="59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1BC6D02-3FBB-44FB-8B93-279F09C9D50E}"/>
                    </a:ext>
                  </a:extLst>
                </p14:cNvPr>
                <p14:cNvContentPartPr/>
                <p14:nvPr/>
              </p14:nvContentPartPr>
              <p14:xfrm>
                <a:off x="7329146" y="4482273"/>
                <a:ext cx="1586160" cy="5954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1BC6D02-3FBB-44FB-8B93-279F09C9D50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320506" y="4473633"/>
                  <a:ext cx="1603800" cy="61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539BE3C-FB19-468C-B3C1-51E0505543C2}"/>
                    </a:ext>
                  </a:extLst>
                </p14:cNvPr>
                <p14:cNvContentPartPr/>
                <p14:nvPr/>
              </p14:nvContentPartPr>
              <p14:xfrm>
                <a:off x="8085146" y="4545273"/>
                <a:ext cx="723240" cy="2941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539BE3C-FB19-468C-B3C1-51E0505543C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076506" y="4536273"/>
                  <a:ext cx="74088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1BA8535-5ACB-4640-B79C-537CCB7722EF}"/>
                    </a:ext>
                  </a:extLst>
                </p14:cNvPr>
                <p14:cNvContentPartPr/>
                <p14:nvPr/>
              </p14:nvContentPartPr>
              <p14:xfrm>
                <a:off x="8468906" y="4723113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1BA8535-5ACB-4640-B79C-537CCB7722E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460266" y="471411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5DF9F03-14C7-46B4-8150-76EFEFD45AF2}"/>
                    </a:ext>
                  </a:extLst>
                </p14:cNvPr>
                <p14:cNvContentPartPr/>
                <p14:nvPr/>
              </p14:nvContentPartPr>
              <p14:xfrm>
                <a:off x="8422826" y="4723113"/>
                <a:ext cx="4644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5DF9F03-14C7-46B4-8150-76EFEFD45AF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414186" y="4714113"/>
                  <a:ext cx="64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C782CB4-FDEF-487B-B76B-0FD2212BF522}"/>
                    </a:ext>
                  </a:extLst>
                </p14:cNvPr>
                <p14:cNvContentPartPr/>
                <p14:nvPr/>
              </p14:nvContentPartPr>
              <p14:xfrm>
                <a:off x="8380346" y="4704393"/>
                <a:ext cx="9360" cy="190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C782CB4-FDEF-487B-B76B-0FD2212BF52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371706" y="4695393"/>
                  <a:ext cx="270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4625558-9667-4391-B710-010FBAC9C818}"/>
                    </a:ext>
                  </a:extLst>
                </p14:cNvPr>
                <p14:cNvContentPartPr/>
                <p14:nvPr/>
              </p14:nvContentPartPr>
              <p14:xfrm>
                <a:off x="8397986" y="4696473"/>
                <a:ext cx="180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4625558-9667-4391-B710-010FBAC9C81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389346" y="4687473"/>
                  <a:ext cx="19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5A5C0C3-361C-4907-BBD6-B1A46A9887B6}"/>
                    </a:ext>
                  </a:extLst>
                </p14:cNvPr>
                <p14:cNvContentPartPr/>
                <p14:nvPr/>
              </p14:nvContentPartPr>
              <p14:xfrm>
                <a:off x="8433266" y="4696473"/>
                <a:ext cx="360" cy="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5A5C0C3-361C-4907-BBD6-B1A46A9887B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424626" y="468747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E9ED823-8D8E-46E1-9CDB-D3B3F5581CB7}"/>
                    </a:ext>
                  </a:extLst>
                </p14:cNvPr>
                <p14:cNvContentPartPr/>
                <p14:nvPr/>
              </p14:nvContentPartPr>
              <p14:xfrm>
                <a:off x="8396546" y="4695753"/>
                <a:ext cx="78480" cy="615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E9ED823-8D8E-46E1-9CDB-D3B3F5581CB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387546" y="4687113"/>
                  <a:ext cx="96120" cy="79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DFC124E9-7591-46F1-95B1-F3A03D106BF5}"/>
              </a:ext>
            </a:extLst>
          </p:cNvPr>
          <p:cNvSpPr txBox="1"/>
          <p:nvPr/>
        </p:nvSpPr>
        <p:spPr>
          <a:xfrm>
            <a:off x="3418106" y="5690586"/>
            <a:ext cx="3746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trike="sngStrike" dirty="0"/>
              <a:t>To this </a:t>
            </a:r>
            <a:endParaRPr lang="en-GB" strike="sngStrike" dirty="0"/>
          </a:p>
        </p:txBody>
      </p:sp>
    </p:spTree>
    <p:extLst>
      <p:ext uri="{BB962C8B-B14F-4D97-AF65-F5344CB8AC3E}">
        <p14:creationId xmlns:p14="http://schemas.microsoft.com/office/powerpoint/2010/main" val="2435370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7A1BD-8295-4BD7-921A-23DED8282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Plan for </a:t>
            </a:r>
            <a:r>
              <a:rPr lang="es-ES" strike="sngStrike" dirty="0"/>
              <a:t>next week </a:t>
            </a:r>
            <a:r>
              <a:rPr lang="es-ES" dirty="0"/>
              <a:t>THIS WEEK</a:t>
            </a:r>
            <a:endParaRPr lang="en-GB" strike="sngStri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3F3FE-90F8-4D0B-B9C6-362A7506E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chemeClr val="accent6"/>
                </a:solidFill>
              </a:rPr>
              <a:t>Definitely: Complete the </a:t>
            </a:r>
            <a:r>
              <a:rPr lang="es-ES" dirty="0" err="1">
                <a:solidFill>
                  <a:schemeClr val="accent6"/>
                </a:solidFill>
              </a:rPr>
              <a:t>perimetry</a:t>
            </a:r>
            <a:r>
              <a:rPr lang="es-ES" dirty="0">
                <a:solidFill>
                  <a:schemeClr val="accent6"/>
                </a:solidFill>
              </a:rPr>
              <a:t> </a:t>
            </a:r>
            <a:r>
              <a:rPr lang="es-ES" dirty="0" err="1">
                <a:solidFill>
                  <a:schemeClr val="accent6"/>
                </a:solidFill>
              </a:rPr>
              <a:t>reading</a:t>
            </a:r>
            <a:r>
              <a:rPr lang="es-ES" dirty="0">
                <a:solidFill>
                  <a:schemeClr val="accent6"/>
                </a:solidFill>
              </a:rPr>
              <a:t> application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Most </a:t>
            </a:r>
            <a:r>
              <a:rPr lang="es-ES" dirty="0" err="1"/>
              <a:t>likely:Make</a:t>
            </a:r>
            <a:r>
              <a:rPr lang="es-ES" dirty="0"/>
              <a:t> the </a:t>
            </a:r>
            <a:r>
              <a:rPr lang="es-ES" dirty="0" err="1"/>
              <a:t>transformation</a:t>
            </a:r>
            <a:r>
              <a:rPr lang="es-ES" dirty="0"/>
              <a:t> </a:t>
            </a:r>
            <a:r>
              <a:rPr lang="es-ES" dirty="0" err="1"/>
              <a:t>program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 err="1"/>
              <a:t>Opstimistically:Fix</a:t>
            </a:r>
            <a:r>
              <a:rPr lang="es-ES" dirty="0"/>
              <a:t> the left </a:t>
            </a:r>
            <a:r>
              <a:rPr lang="es-ES" dirty="0" err="1"/>
              <a:t>side</a:t>
            </a:r>
            <a:r>
              <a:rPr lang="es-ES" dirty="0"/>
              <a:t> of the pipeline.</a:t>
            </a:r>
          </a:p>
          <a:p>
            <a:r>
              <a:rPr lang="es-ES" dirty="0"/>
              <a:t>Complete the pipeline! </a:t>
            </a:r>
          </a:p>
          <a:p>
            <a:pPr lvl="1"/>
            <a:r>
              <a:rPr lang="es-ES" dirty="0"/>
              <a:t>Finally be able to stream </a:t>
            </a:r>
            <a:r>
              <a:rPr lang="es-ES" dirty="0" err="1"/>
              <a:t>content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4387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98EC-4AD6-48AF-8471-B0DA4793F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/>
              <a:t>Perimetry</a:t>
            </a:r>
            <a:r>
              <a:rPr lang="es-ES" dirty="0"/>
              <a:t> </a:t>
            </a:r>
            <a:r>
              <a:rPr lang="es-ES" dirty="0" err="1"/>
              <a:t>reader</a:t>
            </a:r>
            <a:r>
              <a:rPr lang="es-ES" dirty="0"/>
              <a:t> </a:t>
            </a:r>
            <a:r>
              <a:rPr lang="es-ES" dirty="0" err="1"/>
              <a:t>prototype</a:t>
            </a:r>
            <a:r>
              <a:rPr lang="es-ES" dirty="0"/>
              <a:t> is up and running!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79AD2-5644-4382-91B2-27F07CF42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855" y="3622089"/>
            <a:ext cx="10515600" cy="521888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/>
              <a:t>Perimetry_reader.py is up and running!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36725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1CDB1-8329-4755-BC50-2E8D2B0D5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Tranformation</a:t>
            </a:r>
            <a:r>
              <a:rPr lang="es-ES" dirty="0"/>
              <a:t> </a:t>
            </a:r>
            <a:r>
              <a:rPr lang="es-ES" dirty="0" err="1"/>
              <a:t>functions</a:t>
            </a:r>
            <a:r>
              <a:rPr lang="es-ES" dirty="0"/>
              <a:t> </a:t>
            </a:r>
            <a:r>
              <a:rPr lang="es-ES" dirty="0" err="1"/>
              <a:t>still</a:t>
            </a:r>
            <a:r>
              <a:rPr lang="es-ES" dirty="0"/>
              <a:t> in the Works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E9411-2BA0-433C-9CE7-038C51C35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784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n-GB" dirty="0"/>
              <a:t>We have a defined structure that will fit in with the perimetry reader.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What happened?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026" name="Picture 2" descr="Audit Advantage: Work overload | CareersinAudit.com">
            <a:extLst>
              <a:ext uri="{FF2B5EF4-FFF2-40B4-BE49-F238E27FC236}">
                <a16:creationId xmlns:a16="http://schemas.microsoft.com/office/drawing/2014/main" id="{A73BDAD2-D60B-45F0-8AB7-1DC29BB2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418" y="4404338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3456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BCD06-8553-4C53-A02A-EF2A69B49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Whats next?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58984-0223-47D2-A351-ACEE3081D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Definitely will be ready:</a:t>
            </a:r>
          </a:p>
          <a:p>
            <a:pPr lvl="1"/>
            <a:r>
              <a:rPr lang="es-ES" dirty="0" err="1"/>
              <a:t>Dissertation</a:t>
            </a:r>
            <a:r>
              <a:rPr lang="es-ES" dirty="0"/>
              <a:t> </a:t>
            </a:r>
            <a:r>
              <a:rPr lang="es-ES" dirty="0" err="1"/>
              <a:t>structure</a:t>
            </a:r>
            <a:r>
              <a:rPr lang="es-ES" dirty="0"/>
              <a:t> with introduction</a:t>
            </a:r>
          </a:p>
          <a:p>
            <a:pPr lvl="1"/>
            <a:r>
              <a:rPr lang="es-ES" dirty="0" err="1"/>
              <a:t>Tranform</a:t>
            </a:r>
            <a:r>
              <a:rPr lang="es-ES" dirty="0"/>
              <a:t> </a:t>
            </a:r>
            <a:r>
              <a:rPr lang="es-ES" dirty="0" err="1"/>
              <a:t>function</a:t>
            </a:r>
            <a:r>
              <a:rPr lang="es-ES" dirty="0"/>
              <a:t> </a:t>
            </a:r>
            <a:r>
              <a:rPr lang="es-ES" dirty="0" err="1"/>
              <a:t>prototype</a:t>
            </a:r>
            <a:endParaRPr lang="es-ES" dirty="0"/>
          </a:p>
          <a:p>
            <a:r>
              <a:rPr lang="es-ES" dirty="0" err="1"/>
              <a:t>Optimistically</a:t>
            </a:r>
            <a:r>
              <a:rPr lang="es-ES" dirty="0"/>
              <a:t> </a:t>
            </a:r>
          </a:p>
          <a:p>
            <a:pPr lvl="1"/>
            <a:r>
              <a:rPr lang="es-ES" dirty="0"/>
              <a:t>Complete pipeline. </a:t>
            </a:r>
          </a:p>
        </p:txBody>
      </p:sp>
    </p:spTree>
    <p:extLst>
      <p:ext uri="{BB962C8B-B14F-4D97-AF65-F5344CB8AC3E}">
        <p14:creationId xmlns:p14="http://schemas.microsoft.com/office/powerpoint/2010/main" val="1266377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52202-2708-4F98-A90F-036E0B8E9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Last week I </a:t>
            </a:r>
            <a:r>
              <a:rPr lang="es-ES" dirty="0" err="1"/>
              <a:t>said</a:t>
            </a:r>
            <a:r>
              <a:rPr lang="es-ES" dirty="0"/>
              <a:t> I would do…	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3807D-4DB2-4130-81AE-A046973A0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258"/>
            <a:ext cx="10515600" cy="4351338"/>
          </a:xfrm>
        </p:spPr>
        <p:txBody>
          <a:bodyPr/>
          <a:lstStyle/>
          <a:p>
            <a:r>
              <a:rPr lang="es-ES" dirty="0"/>
              <a:t>Weekend </a:t>
            </a:r>
            <a:r>
              <a:rPr lang="es-ES" dirty="0" err="1"/>
              <a:t>extension</a:t>
            </a:r>
            <a:r>
              <a:rPr lang="es-ES" dirty="0"/>
              <a:t> of </a:t>
            </a:r>
            <a:r>
              <a:rPr lang="es-ES" dirty="0" err="1"/>
              <a:t>release</a:t>
            </a:r>
            <a:r>
              <a:rPr lang="es-ES" dirty="0"/>
              <a:t> (done by Monday):</a:t>
            </a:r>
          </a:p>
          <a:p>
            <a:r>
              <a:rPr lang="es-ES" dirty="0"/>
              <a:t>	</a:t>
            </a:r>
            <a:r>
              <a:rPr lang="es-ES" dirty="0" err="1"/>
              <a:t>Fix</a:t>
            </a:r>
            <a:r>
              <a:rPr lang="es-ES" dirty="0"/>
              <a:t> the SSH </a:t>
            </a:r>
            <a:r>
              <a:rPr lang="es-ES" dirty="0" err="1"/>
              <a:t>connection</a:t>
            </a:r>
            <a:r>
              <a:rPr lang="es-ES" dirty="0"/>
              <a:t>.</a:t>
            </a:r>
          </a:p>
          <a:p>
            <a:r>
              <a:rPr lang="es-ES" dirty="0" err="1"/>
              <a:t>Objectives</a:t>
            </a:r>
            <a:r>
              <a:rPr lang="es-ES" dirty="0"/>
              <a:t> for Next Week:</a:t>
            </a:r>
          </a:p>
          <a:p>
            <a:r>
              <a:rPr lang="es-ES" dirty="0"/>
              <a:t>	Code the </a:t>
            </a:r>
            <a:r>
              <a:rPr lang="es-ES" dirty="0" err="1"/>
              <a:t>perimetry</a:t>
            </a:r>
            <a:r>
              <a:rPr lang="es-ES" dirty="0"/>
              <a:t> Reading GUI.(GUI0)</a:t>
            </a:r>
          </a:p>
          <a:p>
            <a:r>
              <a:rPr lang="es-ES" dirty="0"/>
              <a:t>	Code the </a:t>
            </a:r>
            <a:r>
              <a:rPr lang="es-ES" dirty="0" err="1"/>
              <a:t>transformation</a:t>
            </a:r>
            <a:r>
              <a:rPr lang="es-ES" dirty="0"/>
              <a:t> </a:t>
            </a:r>
            <a:r>
              <a:rPr lang="es-ES" dirty="0" err="1"/>
              <a:t>function</a:t>
            </a:r>
            <a:r>
              <a:rPr lang="es-ES" dirty="0"/>
              <a:t>.</a:t>
            </a:r>
          </a:p>
          <a:p>
            <a:r>
              <a:rPr lang="es-ES" dirty="0"/>
              <a:t>	</a:t>
            </a:r>
            <a:r>
              <a:rPr lang="es-ES" dirty="0" err="1"/>
              <a:t>Review</a:t>
            </a:r>
            <a:r>
              <a:rPr lang="es-ES" dirty="0"/>
              <a:t> and produce final experiment </a:t>
            </a:r>
            <a:r>
              <a:rPr lang="es-ES" dirty="0" err="1"/>
              <a:t>description</a:t>
            </a:r>
            <a:r>
              <a:rPr lang="es-ES" dirty="0"/>
              <a:t>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AE5EA8-A623-427D-8C0F-A42007112534}"/>
              </a:ext>
            </a:extLst>
          </p:cNvPr>
          <p:cNvSpPr txBox="1">
            <a:spLocks/>
          </p:cNvSpPr>
          <p:nvPr/>
        </p:nvSpPr>
        <p:spPr>
          <a:xfrm>
            <a:off x="838200" y="186113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/>
              <a:t>Weekend extension of release (done by Monday):</a:t>
            </a:r>
          </a:p>
          <a:p>
            <a:r>
              <a:rPr lang="es-ES"/>
              <a:t>	Fix the SSH connection.</a:t>
            </a:r>
          </a:p>
          <a:p>
            <a:r>
              <a:rPr lang="es-ES"/>
              <a:t>Objectives for Next Week:</a:t>
            </a:r>
          </a:p>
          <a:p>
            <a:r>
              <a:rPr lang="es-ES"/>
              <a:t>	Code the perimetry Reading GUI.(GUI0)</a:t>
            </a:r>
          </a:p>
          <a:p>
            <a:r>
              <a:rPr lang="es-ES"/>
              <a:t>	Code the transformation function.</a:t>
            </a:r>
          </a:p>
          <a:p>
            <a:r>
              <a:rPr lang="es-ES"/>
              <a:t>	Review and produce final experiment description.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1197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6680A-4B11-49E2-92EC-3A5967D93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accent6"/>
                </a:solidFill>
              </a:rPr>
              <a:t>Actually I’ve done </a:t>
            </a: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6935D-8EF5-4719-AB9E-C70DF733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Weekend </a:t>
            </a:r>
            <a:r>
              <a:rPr lang="es-ES" dirty="0" err="1"/>
              <a:t>extension</a:t>
            </a:r>
            <a:r>
              <a:rPr lang="es-ES" dirty="0"/>
              <a:t> of </a:t>
            </a:r>
            <a:r>
              <a:rPr lang="es-ES" dirty="0" err="1"/>
              <a:t>release</a:t>
            </a:r>
            <a:r>
              <a:rPr lang="es-ES" dirty="0"/>
              <a:t> (done by Monday):</a:t>
            </a:r>
          </a:p>
          <a:p>
            <a:r>
              <a:rPr lang="es-ES" dirty="0"/>
              <a:t>	</a:t>
            </a:r>
            <a:r>
              <a:rPr lang="es-ES" dirty="0" err="1">
                <a:solidFill>
                  <a:srgbClr val="FF0000"/>
                </a:solidFill>
              </a:rPr>
              <a:t>Fix</a:t>
            </a:r>
            <a:r>
              <a:rPr lang="es-ES" dirty="0">
                <a:solidFill>
                  <a:srgbClr val="FF0000"/>
                </a:solidFill>
              </a:rPr>
              <a:t> the SSH </a:t>
            </a:r>
            <a:r>
              <a:rPr lang="es-ES" dirty="0" err="1">
                <a:solidFill>
                  <a:srgbClr val="FF0000"/>
                </a:solidFill>
              </a:rPr>
              <a:t>connection</a:t>
            </a:r>
            <a:r>
              <a:rPr lang="es-ES" dirty="0">
                <a:solidFill>
                  <a:srgbClr val="FF0000"/>
                </a:solidFill>
              </a:rPr>
              <a:t>.</a:t>
            </a:r>
          </a:p>
          <a:p>
            <a:r>
              <a:rPr lang="es-ES" dirty="0" err="1"/>
              <a:t>Objectives</a:t>
            </a:r>
            <a:r>
              <a:rPr lang="es-ES" dirty="0"/>
              <a:t> for Next Week:</a:t>
            </a:r>
          </a:p>
          <a:p>
            <a:r>
              <a:rPr lang="es-ES" dirty="0"/>
              <a:t>	</a:t>
            </a:r>
            <a:r>
              <a:rPr lang="es-ES" dirty="0">
                <a:solidFill>
                  <a:schemeClr val="accent6"/>
                </a:solidFill>
              </a:rPr>
              <a:t>Code the </a:t>
            </a:r>
            <a:r>
              <a:rPr lang="es-ES" dirty="0" err="1">
                <a:solidFill>
                  <a:schemeClr val="accent6"/>
                </a:solidFill>
              </a:rPr>
              <a:t>perimetry</a:t>
            </a:r>
            <a:r>
              <a:rPr lang="es-ES" dirty="0">
                <a:solidFill>
                  <a:schemeClr val="accent6"/>
                </a:solidFill>
              </a:rPr>
              <a:t> Reading GUI.(GUI0)</a:t>
            </a:r>
          </a:p>
          <a:p>
            <a:r>
              <a:rPr lang="es-ES" dirty="0"/>
              <a:t>	</a:t>
            </a:r>
            <a:r>
              <a:rPr lang="es-ES" dirty="0">
                <a:solidFill>
                  <a:srgbClr val="FF0000"/>
                </a:solidFill>
              </a:rPr>
              <a:t>Code the </a:t>
            </a:r>
            <a:r>
              <a:rPr lang="es-ES" dirty="0" err="1">
                <a:solidFill>
                  <a:srgbClr val="FF0000"/>
                </a:solidFill>
              </a:rPr>
              <a:t>transformation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function</a:t>
            </a:r>
            <a:r>
              <a:rPr lang="es-ES" dirty="0">
                <a:solidFill>
                  <a:srgbClr val="FF0000"/>
                </a:solidFill>
              </a:rPr>
              <a:t>.</a:t>
            </a:r>
          </a:p>
          <a:p>
            <a:r>
              <a:rPr lang="es-ES" dirty="0"/>
              <a:t>	</a:t>
            </a:r>
            <a:r>
              <a:rPr lang="es-ES" dirty="0" err="1">
                <a:solidFill>
                  <a:schemeClr val="accent6"/>
                </a:solidFill>
              </a:rPr>
              <a:t>Review</a:t>
            </a:r>
            <a:r>
              <a:rPr lang="es-ES" dirty="0">
                <a:solidFill>
                  <a:schemeClr val="accent6"/>
                </a:solidFill>
              </a:rPr>
              <a:t> and produce final experiment </a:t>
            </a:r>
            <a:r>
              <a:rPr lang="es-ES" dirty="0" err="1">
                <a:solidFill>
                  <a:schemeClr val="accent6"/>
                </a:solidFill>
              </a:rPr>
              <a:t>description</a:t>
            </a:r>
            <a:r>
              <a:rPr lang="es-ES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045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1EEA9-79E3-4F32-858F-5FC1FD314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New </a:t>
            </a:r>
            <a:r>
              <a:rPr lang="es-ES" dirty="0" err="1"/>
              <a:t>script:HMD_fov_measure.py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8762A-1127-4777-930C-B2EAAD08F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Allows me to </a:t>
            </a:r>
            <a:r>
              <a:rPr lang="es-ES" dirty="0" err="1"/>
              <a:t>measure</a:t>
            </a:r>
            <a:r>
              <a:rPr lang="es-ES" dirty="0"/>
              <a:t> how much of the VR </a:t>
            </a:r>
            <a:r>
              <a:rPr lang="es-ES" dirty="0" err="1"/>
              <a:t>screen</a:t>
            </a:r>
            <a:r>
              <a:rPr lang="es-ES" dirty="0"/>
              <a:t> is usable. </a:t>
            </a:r>
          </a:p>
        </p:txBody>
      </p:sp>
      <p:pic>
        <p:nvPicPr>
          <p:cNvPr id="5" name="Picture 4" descr="Schematic&#10;&#10;Description automatically generated with low confidence">
            <a:extLst>
              <a:ext uri="{FF2B5EF4-FFF2-40B4-BE49-F238E27FC236}">
                <a16:creationId xmlns:a16="http://schemas.microsoft.com/office/drawing/2014/main" id="{D40605EE-358D-4696-BA81-BEC4E9525D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" t="19770" r="1612" b="12184"/>
          <a:stretch/>
        </p:blipFill>
        <p:spPr>
          <a:xfrm>
            <a:off x="3735656" y="2506662"/>
            <a:ext cx="47206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361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hematic&#10;&#10;Description automatically generated with low confidence">
            <a:extLst>
              <a:ext uri="{FF2B5EF4-FFF2-40B4-BE49-F238E27FC236}">
                <a16:creationId xmlns:a16="http://schemas.microsoft.com/office/drawing/2014/main" id="{8A41C1C9-DD1E-4734-AAF1-49F8924BAC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" t="19770" r="1612" b="12184"/>
          <a:stretch/>
        </p:blipFill>
        <p:spPr>
          <a:xfrm>
            <a:off x="2324107" y="473675"/>
            <a:ext cx="6233967" cy="574621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1970A8C-140B-45D0-BC99-7242D1B74CD6}"/>
                  </a:ext>
                </a:extLst>
              </p14:cNvPr>
              <p14:cNvContentPartPr/>
              <p14:nvPr/>
            </p14:nvContentPartPr>
            <p14:xfrm>
              <a:off x="2148026" y="1704153"/>
              <a:ext cx="224280" cy="45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1970A8C-140B-45D0-BC99-7242D1B74C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39026" y="1695153"/>
                <a:ext cx="24192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37F3A74-3B05-45C5-B7B1-701C0BD3335C}"/>
                  </a:ext>
                </a:extLst>
              </p14:cNvPr>
              <p14:cNvContentPartPr/>
              <p14:nvPr/>
            </p14:nvContentPartPr>
            <p14:xfrm>
              <a:off x="1500386" y="1500033"/>
              <a:ext cx="7262280" cy="89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37F3A74-3B05-45C5-B7B1-701C0BD3335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91386" y="1491033"/>
                <a:ext cx="727992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900CBF6-ECF2-4DEF-9EDF-3546489CA70A}"/>
                  </a:ext>
                </a:extLst>
              </p14:cNvPr>
              <p14:cNvContentPartPr/>
              <p14:nvPr/>
            </p14:nvContentPartPr>
            <p14:xfrm>
              <a:off x="3541586" y="845913"/>
              <a:ext cx="90720" cy="76885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900CBF6-ECF2-4DEF-9EDF-3546489CA70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32946" y="836913"/>
                <a:ext cx="108360" cy="770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4A962EC-BE13-40FF-8BD9-991129084A48}"/>
                  </a:ext>
                </a:extLst>
              </p14:cNvPr>
              <p14:cNvContentPartPr/>
              <p14:nvPr/>
            </p14:nvContentPartPr>
            <p14:xfrm>
              <a:off x="7456946" y="505821"/>
              <a:ext cx="116640" cy="69786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4A962EC-BE13-40FF-8BD9-991129084A4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447946" y="496821"/>
                <a:ext cx="134280" cy="699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1F99BDA-70B5-48FC-870C-9AEDC6F03B63}"/>
                  </a:ext>
                </a:extLst>
              </p14:cNvPr>
              <p14:cNvContentPartPr/>
              <p14:nvPr/>
            </p14:nvContentPartPr>
            <p14:xfrm>
              <a:off x="1890626" y="4313541"/>
              <a:ext cx="367200" cy="896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1F99BDA-70B5-48FC-870C-9AEDC6F03B6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881986" y="4304901"/>
                <a:ext cx="38484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B22CC06-396C-490B-92A9-A0C253B6C1EE}"/>
                  </a:ext>
                </a:extLst>
              </p14:cNvPr>
              <p14:cNvContentPartPr/>
              <p14:nvPr/>
            </p14:nvContentPartPr>
            <p14:xfrm>
              <a:off x="1668866" y="4145421"/>
              <a:ext cx="389160" cy="18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B22CC06-396C-490B-92A9-A0C253B6C1E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659866" y="4136421"/>
                <a:ext cx="4068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2271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09D1A26B-17D2-435C-88FC-FC70411E85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46" r="937" b="25621"/>
          <a:stretch/>
        </p:blipFill>
        <p:spPr>
          <a:xfrm>
            <a:off x="2272303" y="755373"/>
            <a:ext cx="7647393" cy="510871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005E4FB-E920-408E-9D61-5F1BA73F3DF2}"/>
                  </a:ext>
                </a:extLst>
              </p14:cNvPr>
              <p14:cNvContentPartPr/>
              <p14:nvPr/>
            </p14:nvContentPartPr>
            <p14:xfrm>
              <a:off x="710186" y="220131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005E4FB-E920-408E-9D61-5F1BA73F3DF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1186" y="219267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EF0DB3B-5E84-48DD-AE1F-B0CA5AF14A3F}"/>
                  </a:ext>
                </a:extLst>
              </p14:cNvPr>
              <p14:cNvContentPartPr/>
              <p14:nvPr/>
            </p14:nvContentPartPr>
            <p14:xfrm>
              <a:off x="283586" y="1925913"/>
              <a:ext cx="9578520" cy="1789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EF0DB3B-5E84-48DD-AE1F-B0CA5AF14A3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4946" y="1917273"/>
                <a:ext cx="959616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FAC875F-5518-459A-B911-676D7D1AA1BA}"/>
                  </a:ext>
                </a:extLst>
              </p14:cNvPr>
              <p14:cNvContentPartPr/>
              <p14:nvPr/>
            </p14:nvContentPartPr>
            <p14:xfrm>
              <a:off x="9152546" y="745113"/>
              <a:ext cx="496800" cy="38458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FAC875F-5518-459A-B911-676D7D1AA1B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143546" y="736473"/>
                <a:ext cx="514440" cy="386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6447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52786-64FA-4D96-9FA1-A6B4D583C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New </a:t>
            </a:r>
            <a:r>
              <a:rPr lang="es-ES" dirty="0" err="1"/>
              <a:t>Script:Perimetry_Reader.py</a:t>
            </a:r>
            <a:r>
              <a:rPr lang="es-ES" dirty="0"/>
              <a:t>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24100-DDA1-4BA8-8C17-9FCE34D2E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Allows </a:t>
            </a:r>
            <a:r>
              <a:rPr lang="es-ES" dirty="0" err="1"/>
              <a:t>us</a:t>
            </a:r>
            <a:r>
              <a:rPr lang="es-ES" dirty="0"/>
              <a:t> to </a:t>
            </a:r>
            <a:r>
              <a:rPr lang="es-ES" dirty="0" err="1"/>
              <a:t>measure</a:t>
            </a:r>
            <a:r>
              <a:rPr lang="es-ES" dirty="0"/>
              <a:t> the </a:t>
            </a:r>
            <a:r>
              <a:rPr lang="es-ES" dirty="0" err="1"/>
              <a:t>borders</a:t>
            </a:r>
            <a:r>
              <a:rPr lang="es-ES" dirty="0"/>
              <a:t> of the </a:t>
            </a:r>
            <a:r>
              <a:rPr lang="es-ES" dirty="0" err="1"/>
              <a:t>users</a:t>
            </a:r>
            <a:r>
              <a:rPr lang="es-ES" dirty="0"/>
              <a:t> visual </a:t>
            </a:r>
            <a:r>
              <a:rPr lang="es-ES" dirty="0" err="1"/>
              <a:t>field</a:t>
            </a:r>
            <a:r>
              <a:rPr lang="es-ES" dirty="0"/>
              <a:t> on the </a:t>
            </a:r>
            <a:r>
              <a:rPr lang="es-ES" dirty="0" err="1"/>
              <a:t>screen</a:t>
            </a:r>
            <a:r>
              <a:rPr lang="es-ES" dirty="0"/>
              <a:t>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-</a:t>
            </a:r>
            <a:r>
              <a:rPr lang="es-ES" dirty="0" err="1"/>
              <a:t>Missing</a:t>
            </a:r>
            <a:r>
              <a:rPr lang="es-ES" dirty="0"/>
              <a:t>, not running </a:t>
            </a:r>
            <a:r>
              <a:rPr lang="es-ES" dirty="0" err="1"/>
              <a:t>properly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0253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51374-CBD1-49D2-AFB7-38723A27A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Not </a:t>
            </a:r>
            <a:r>
              <a:rPr lang="es-ES" dirty="0" err="1"/>
              <a:t>achieved</a:t>
            </a:r>
            <a:r>
              <a:rPr lang="es-ES" dirty="0"/>
              <a:t> this week: </a:t>
            </a:r>
            <a:r>
              <a:rPr lang="es-ES" dirty="0" err="1"/>
              <a:t>transforms</a:t>
            </a:r>
            <a:r>
              <a:rPr lang="es-ES" dirty="0"/>
              <a:t>.	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80734-4BF2-484B-9BAF-40D40684B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Transform</a:t>
            </a:r>
            <a:r>
              <a:rPr lang="es-ES" dirty="0"/>
              <a:t> </a:t>
            </a:r>
            <a:r>
              <a:rPr lang="es-ES" dirty="0" err="1"/>
              <a:t>function</a:t>
            </a:r>
            <a:r>
              <a:rPr lang="es-ES" dirty="0"/>
              <a:t>. </a:t>
            </a:r>
          </a:p>
          <a:p>
            <a:pPr lvl="1"/>
            <a:r>
              <a:rPr lang="es-ES" dirty="0"/>
              <a:t>Created using the output of Perimetry_reader.py</a:t>
            </a:r>
          </a:p>
          <a:p>
            <a:pPr lvl="1"/>
            <a:r>
              <a:rPr lang="es-ES" dirty="0" err="1"/>
              <a:t>Programmed</a:t>
            </a:r>
            <a:r>
              <a:rPr lang="es-ES" dirty="0"/>
              <a:t> using the </a:t>
            </a:r>
            <a:r>
              <a:rPr lang="es-ES" dirty="0" err="1"/>
              <a:t>results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HMD_fov_measure.py</a:t>
            </a:r>
          </a:p>
        </p:txBody>
      </p:sp>
    </p:spTree>
    <p:extLst>
      <p:ext uri="{BB962C8B-B14F-4D97-AF65-F5344CB8AC3E}">
        <p14:creationId xmlns:p14="http://schemas.microsoft.com/office/powerpoint/2010/main" val="1045118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2859F-C512-4775-A99A-E417F14FB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Unexpected</a:t>
            </a:r>
            <a:r>
              <a:rPr lang="es-ES" dirty="0"/>
              <a:t> </a:t>
            </a:r>
            <a:r>
              <a:rPr lang="es-ES" dirty="0" err="1"/>
              <a:t>issues</a:t>
            </a:r>
            <a:r>
              <a:rPr lang="es-ES" dirty="0"/>
              <a:t> have come up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75455-F86C-4159-8B6C-0E58546A7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Where do I put the cameras?</a:t>
            </a:r>
          </a:p>
          <a:p>
            <a:pPr lvl="1"/>
            <a:r>
              <a:rPr lang="es-ES" dirty="0"/>
              <a:t>I </a:t>
            </a:r>
            <a:r>
              <a:rPr lang="es-ES" dirty="0" err="1"/>
              <a:t>taped</a:t>
            </a:r>
            <a:r>
              <a:rPr lang="es-ES" dirty="0"/>
              <a:t> them to the VR set, but it is </a:t>
            </a:r>
            <a:r>
              <a:rPr lang="es-ES" dirty="0" err="1"/>
              <a:t>eyeballed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Best answer: place them </a:t>
            </a:r>
            <a:r>
              <a:rPr lang="es-ES" dirty="0" err="1"/>
              <a:t>such</a:t>
            </a:r>
            <a:r>
              <a:rPr lang="es-ES" dirty="0"/>
              <a:t> that their </a:t>
            </a:r>
            <a:r>
              <a:rPr lang="es-ES" dirty="0" err="1"/>
              <a:t>framed</a:t>
            </a:r>
            <a:r>
              <a:rPr lang="es-ES" dirty="0"/>
              <a:t> </a:t>
            </a:r>
            <a:r>
              <a:rPr lang="es-ES" dirty="0" err="1"/>
              <a:t>intertwine</a:t>
            </a:r>
            <a:r>
              <a:rPr lang="es-ES" dirty="0"/>
              <a:t> ar the </a:t>
            </a:r>
            <a:r>
              <a:rPr lang="es-ES" dirty="0" err="1"/>
              <a:t>nose</a:t>
            </a:r>
            <a:r>
              <a:rPr lang="es-ES" dirty="0"/>
              <a:t>.</a:t>
            </a:r>
          </a:p>
          <a:p>
            <a:pPr lvl="1"/>
            <a:r>
              <a:rPr lang="es-ES" dirty="0" err="1"/>
              <a:t>Shortcut</a:t>
            </a:r>
            <a:r>
              <a:rPr lang="es-ES" dirty="0"/>
              <a:t>: </a:t>
            </a:r>
            <a:r>
              <a:rPr lang="es-ES" dirty="0" err="1"/>
              <a:t>Compensate</a:t>
            </a:r>
            <a:r>
              <a:rPr lang="es-ES" dirty="0"/>
              <a:t> for </a:t>
            </a:r>
            <a:r>
              <a:rPr lang="es-ES" dirty="0" err="1"/>
              <a:t>lack</a:t>
            </a:r>
            <a:r>
              <a:rPr lang="es-ES" dirty="0"/>
              <a:t> of </a:t>
            </a:r>
            <a:r>
              <a:rPr lang="es-ES" dirty="0" err="1"/>
              <a:t>coordination</a:t>
            </a:r>
            <a:r>
              <a:rPr lang="es-ES" dirty="0"/>
              <a:t> with the </a:t>
            </a:r>
            <a:r>
              <a:rPr lang="es-ES" dirty="0" err="1"/>
              <a:t>transforms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The </a:t>
            </a:r>
            <a:r>
              <a:rPr lang="es-ES" dirty="0" err="1"/>
              <a:t>resolution</a:t>
            </a:r>
            <a:r>
              <a:rPr lang="es-ES" dirty="0"/>
              <a:t> on the </a:t>
            </a:r>
            <a:r>
              <a:rPr lang="es-ES" dirty="0" err="1"/>
              <a:t>sides</a:t>
            </a:r>
            <a:r>
              <a:rPr lang="es-ES" dirty="0"/>
              <a:t> is not good at </a:t>
            </a:r>
            <a:r>
              <a:rPr lang="es-ES" dirty="0" err="1"/>
              <a:t>all</a:t>
            </a:r>
            <a:r>
              <a:rPr lang="es-ES" dirty="0"/>
              <a:t>. </a:t>
            </a:r>
          </a:p>
          <a:p>
            <a:pPr lvl="1"/>
            <a:r>
              <a:rPr lang="es-ES" dirty="0"/>
              <a:t>Running HMD_fov_measure.py </a:t>
            </a:r>
            <a:r>
              <a:rPr lang="es-ES" dirty="0" err="1"/>
              <a:t>yesterday</a:t>
            </a:r>
            <a:r>
              <a:rPr lang="es-ES" dirty="0"/>
              <a:t> I noticed it is extremely </a:t>
            </a:r>
            <a:r>
              <a:rPr lang="es-ES" dirty="0" err="1"/>
              <a:t>difficult</a:t>
            </a:r>
            <a:r>
              <a:rPr lang="es-ES" dirty="0"/>
              <a:t> to 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35614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413</Words>
  <Application>Microsoft Office PowerPoint</Application>
  <PresentationFormat>Widescreen</PresentationFormat>
  <Paragraphs>67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Week 4</vt:lpstr>
      <vt:lpstr>Last week I said I would do… </vt:lpstr>
      <vt:lpstr>Actually I’ve done </vt:lpstr>
      <vt:lpstr>New script:HMD_fov_measure.py</vt:lpstr>
      <vt:lpstr>PowerPoint Presentation</vt:lpstr>
      <vt:lpstr>PowerPoint Presentation</vt:lpstr>
      <vt:lpstr>New Script:Perimetry_Reader.py </vt:lpstr>
      <vt:lpstr>Not achieved this week: transforms. </vt:lpstr>
      <vt:lpstr>Unexpected issues have come up </vt:lpstr>
      <vt:lpstr>PowerPoint Presentation</vt:lpstr>
      <vt:lpstr>PowerPoint Presentation</vt:lpstr>
      <vt:lpstr>Plan for next week THIS WEEK</vt:lpstr>
      <vt:lpstr>Perimetry reader prototype is up and running!</vt:lpstr>
      <vt:lpstr>Tranformation functions still in the Works</vt:lpstr>
      <vt:lpstr>Whats next?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4</dc:title>
  <dc:creator>Gonzalo Lorca García</dc:creator>
  <cp:lastModifiedBy>Gonzalo Lorca García</cp:lastModifiedBy>
  <cp:revision>3</cp:revision>
  <dcterms:created xsi:type="dcterms:W3CDTF">2021-10-22T11:41:24Z</dcterms:created>
  <dcterms:modified xsi:type="dcterms:W3CDTF">2021-10-29T14:32:58Z</dcterms:modified>
</cp:coreProperties>
</file>