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2250" autoAdjust="0"/>
  </p:normalViewPr>
  <p:slideViewPr>
    <p:cSldViewPr snapToGrid="0">
      <p:cViewPr varScale="1">
        <p:scale>
          <a:sx n="52" d="100"/>
          <a:sy n="52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BD419-55A2-43EA-B893-277E69F1CF1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E1AC4-EB5F-46F0-9B48-04CCE41EF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E1AC4-EB5F-46F0-9B48-04CCE41EF7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1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Ready to test for </a:t>
            </a:r>
            <a:r>
              <a:rPr lang="es-ES" dirty="0" err="1"/>
              <a:t>usability</a:t>
            </a:r>
            <a:r>
              <a:rPr lang="es-ES" dirty="0"/>
              <a:t>:</a:t>
            </a:r>
          </a:p>
          <a:p>
            <a:r>
              <a:rPr lang="es-ES" dirty="0"/>
              <a:t>	Different </a:t>
            </a:r>
            <a:r>
              <a:rPr lang="es-ES" dirty="0" err="1"/>
              <a:t>approaches</a:t>
            </a:r>
            <a:r>
              <a:rPr lang="es-ES" dirty="0"/>
              <a:t> to </a:t>
            </a:r>
            <a:r>
              <a:rPr lang="es-ES" dirty="0" err="1"/>
              <a:t>transformation</a:t>
            </a:r>
            <a:r>
              <a:rPr lang="es-ES" dirty="0"/>
              <a:t> and </a:t>
            </a:r>
            <a:r>
              <a:rPr lang="es-ES" dirty="0" err="1"/>
              <a:t>display</a:t>
            </a:r>
            <a:r>
              <a:rPr lang="es-ES" dirty="0"/>
              <a:t> are ready to be </a:t>
            </a:r>
            <a:r>
              <a:rPr lang="es-ES" dirty="0" err="1"/>
              <a:t>tested</a:t>
            </a:r>
            <a:r>
              <a:rPr lang="es-ES" dirty="0"/>
              <a:t>.  </a:t>
            </a:r>
          </a:p>
          <a:p>
            <a:r>
              <a:rPr lang="es-ES" dirty="0"/>
              <a:t>	</a:t>
            </a:r>
            <a:r>
              <a:rPr lang="es-ES" dirty="0" err="1"/>
              <a:t>Questionnaire</a:t>
            </a:r>
            <a:r>
              <a:rPr lang="es-ES" dirty="0"/>
              <a:t> ready for data </a:t>
            </a:r>
            <a:r>
              <a:rPr lang="es-ES" dirty="0" err="1"/>
              <a:t>collection</a:t>
            </a:r>
            <a:r>
              <a:rPr lang="es-ES" dirty="0"/>
              <a:t>. </a:t>
            </a:r>
          </a:p>
          <a:p>
            <a:r>
              <a:rPr lang="es-E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E1AC4-EB5F-46F0-9B48-04CCE41EF7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6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D547-AE5A-486A-8F9F-62B435BB5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9202-F45C-42B8-A423-E4DCC2BB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FDBE-B1D8-4EF8-BD21-9AA14D5C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6747-2925-4166-BD69-03C13788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C337-7AC7-4238-8AB9-FCE76786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6F78-BDE5-4D59-B67B-3116D99F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63D1C-7F67-46CC-96E4-0A96C38B5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CBF2-7078-45B1-A66D-F473AD03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462B-9AB7-4FD4-9581-B18EAD28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EFD7-CEAD-4AFE-8DBA-ADB4B5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8FF6C-02A2-486D-AC01-30D9070D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148C1-D1B2-4911-86D8-FA29B4A4D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D833-A4FE-4E35-97A3-9F35A2A5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206C-C1D9-41B9-825C-FA9A01D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8C1DD-527A-43B7-A420-BC90BD18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9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91B6-4511-4C4D-B5BB-1584549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2502-E850-4722-AA6A-D5A9C514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0BD5-C113-4A7E-BAEE-824A25EE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8587-C3D2-4F65-AAAF-536C0AA9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391B-9D62-4B77-A59F-3A9C4E1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0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1372-10C9-4A05-80E7-90CB7A3F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1FFC-35FA-4F94-950F-E2A9177A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8551-0D98-4AB9-B606-93AF3387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0B50-1816-43CB-B7A6-78D2ECE0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A65F-83FE-4AB8-B39E-C9CDE60E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F80-313D-40AE-A620-4ADA272D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CE54-BB44-4FD5-8284-449793AC0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0C33-1E73-488B-A605-353FEBDF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738F8-763C-4065-881C-822C5059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24A7-793A-475A-B898-170B725A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02DAA-0AAE-4272-A804-C625846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0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E774-EBAF-4C74-9BF6-2FAD9F5F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9AC4-ED49-4321-BDFC-B249D49D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4C75A-3256-435B-8644-31CF83D7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D5B34-6EEF-42A1-925B-AA33A2B3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244C2-D655-46DB-B3EA-5A63726BA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8098D-1A8D-49D4-9673-79048A59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A8563-41EA-4F5A-A410-95EF3CB4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5B13E-103A-4682-9F3B-1EB506B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64C3-0578-4F04-858B-D76D4543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894DC-8D57-46F6-BEE3-F3E5954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CB855-0E15-4B18-8F3E-55F00670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61BE-5806-4B70-9459-4B9D095E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52630-0DC3-43DA-B560-A83A59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B3F6E-46A8-4ACA-B8F1-F173E5B6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39A9A-B070-46EF-BAD4-543D9475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9166-B05B-4E65-99CC-C53959D7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8001-FCED-4E5A-B631-E95CB73E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2432-9B6E-479C-B34D-5A27591E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37CE-C326-4E3B-ADD1-1E9F597C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5532B-E293-429D-B4DA-150A0CD8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E04F-35FF-4410-A481-571D9253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9038-4EA8-44DA-90B6-481E2B5D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0C7BB-D08C-4579-AA97-20254342F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C7C8E-D879-453D-A367-87252E11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BE0FE-F73C-424C-BA7B-9A7002ED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B86E-9824-4B19-AD85-043A851A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A22E-A3C1-4A15-B7B6-00EA6DB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4BE38-1B2D-4067-9349-E3186F24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648E-42AE-4FD2-A3DA-D06BF05D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EB83-3839-4FE2-9E30-2DEDE269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765F-E020-4A94-9FD7-5B9E84686C51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73C2-67A1-4EB6-8201-0E0038106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E492-C01B-44A2-BED3-CDC2479B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A7AB-023A-4108-97B7-D074B2B61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F3E896-B736-40E3-B957-2111E137F2DA}"/>
              </a:ext>
            </a:extLst>
          </p:cNvPr>
          <p:cNvSpPr/>
          <p:nvPr/>
        </p:nvSpPr>
        <p:spPr>
          <a:xfrm>
            <a:off x="2316096" y="2967335"/>
            <a:ext cx="7559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>
                <a:ln/>
                <a:solidFill>
                  <a:schemeClr val="accent4"/>
                </a:solidFill>
                <a:effectLst/>
              </a:rPr>
              <a:t>Prototype 1, almost there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83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AD3F-7051-454C-937A-B1B40B14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Streaming</a:t>
            </a:r>
            <a:r>
              <a:rPr lang="es-ES" dirty="0"/>
              <a:t> </a:t>
            </a:r>
            <a:r>
              <a:rPr lang="es-ES" dirty="0" err="1"/>
              <a:t>frames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the </a:t>
            </a:r>
            <a:r>
              <a:rPr lang="es-ES" dirty="0" err="1"/>
              <a:t>pi’s</a:t>
            </a:r>
            <a:r>
              <a:rPr lang="es-ES" dirty="0"/>
              <a:t> is working.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9AFD-6192-478C-965F-15A68C9C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 </a:t>
            </a:r>
            <a:r>
              <a:rPr lang="es-ES" dirty="0" err="1"/>
              <a:t>redesigned</a:t>
            </a:r>
            <a:r>
              <a:rPr lang="es-ES" dirty="0"/>
              <a:t> the socket </a:t>
            </a:r>
            <a:r>
              <a:rPr lang="es-ES" dirty="0" err="1"/>
              <a:t>connection</a:t>
            </a:r>
            <a:r>
              <a:rPr lang="es-ES" dirty="0"/>
              <a:t> on the </a:t>
            </a:r>
            <a:r>
              <a:rPr lang="es-ES" dirty="0" err="1"/>
              <a:t>raspberry</a:t>
            </a:r>
            <a:r>
              <a:rPr lang="es-ES" dirty="0"/>
              <a:t> pis. </a:t>
            </a:r>
          </a:p>
          <a:p>
            <a:pPr lvl="1"/>
            <a:r>
              <a:rPr lang="es-ES" dirty="0"/>
              <a:t>Made the </a:t>
            </a:r>
            <a:r>
              <a:rPr lang="es-ES" dirty="0" err="1"/>
              <a:t>packets</a:t>
            </a:r>
            <a:r>
              <a:rPr lang="es-ES" dirty="0"/>
              <a:t> </a:t>
            </a:r>
            <a:r>
              <a:rPr lang="es-ES" dirty="0" err="1"/>
              <a:t>simpler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Greater</a:t>
            </a:r>
            <a:r>
              <a:rPr lang="es-ES" dirty="0"/>
              <a:t> control of what </a:t>
            </a:r>
            <a:r>
              <a:rPr lang="es-ES" dirty="0" err="1"/>
              <a:t>frames</a:t>
            </a:r>
            <a:r>
              <a:rPr lang="es-ES" dirty="0"/>
              <a:t> are sent.</a:t>
            </a:r>
          </a:p>
          <a:p>
            <a:r>
              <a:rPr lang="es-ES" dirty="0"/>
              <a:t>A </a:t>
            </a:r>
            <a:r>
              <a:rPr lang="es-ES" dirty="0" err="1"/>
              <a:t>slow</a:t>
            </a:r>
            <a:r>
              <a:rPr lang="es-ES" dirty="0"/>
              <a:t> </a:t>
            </a:r>
            <a:r>
              <a:rPr lang="es-ES" dirty="0" err="1"/>
              <a:t>frame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58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6D6E-9C3B-4993-BACB-CB99625A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Protorype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C69F-1888-40A6-B36F-AFDA449A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Usable before the end of next week. </a:t>
            </a:r>
          </a:p>
          <a:p>
            <a:pPr lvl="1"/>
            <a:r>
              <a:rPr lang="es-ES" dirty="0"/>
              <a:t>Ready to test for </a:t>
            </a:r>
            <a:r>
              <a:rPr lang="es-ES" dirty="0" err="1"/>
              <a:t>usability</a:t>
            </a:r>
            <a:r>
              <a:rPr lang="es-ES" dirty="0"/>
              <a:t>. </a:t>
            </a:r>
          </a:p>
          <a:p>
            <a:r>
              <a:rPr lang="es-ES" dirty="0"/>
              <a:t>Not portable.</a:t>
            </a:r>
          </a:p>
          <a:p>
            <a:pPr lvl="1"/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, </a:t>
            </a:r>
            <a:r>
              <a:rPr lang="es-ES" dirty="0" err="1"/>
              <a:t>designed</a:t>
            </a:r>
            <a:r>
              <a:rPr lang="es-ES" dirty="0"/>
              <a:t> for use </a:t>
            </a:r>
            <a:r>
              <a:rPr lang="es-ES" dirty="0" err="1"/>
              <a:t>only</a:t>
            </a:r>
            <a:r>
              <a:rPr lang="es-ES" dirty="0"/>
              <a:t> on HTC vive. </a:t>
            </a:r>
          </a:p>
          <a:p>
            <a:pPr lvl="1"/>
            <a:r>
              <a:rPr lang="es-ES" dirty="0" err="1"/>
              <a:t>Trasformation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to use </a:t>
            </a:r>
            <a:r>
              <a:rPr lang="es-ES" dirty="0" err="1"/>
              <a:t>only</a:t>
            </a:r>
            <a:r>
              <a:rPr lang="es-ES" dirty="0"/>
              <a:t> with a specific Raspberry pi camera </a:t>
            </a:r>
            <a:r>
              <a:rPr lang="es-ES" dirty="0" err="1"/>
              <a:t>setup</a:t>
            </a:r>
            <a:r>
              <a:rPr lang="es-ES" dirty="0"/>
              <a:t>. </a:t>
            </a:r>
          </a:p>
          <a:p>
            <a:r>
              <a:rPr lang="es-ES" dirty="0"/>
              <a:t>Not </a:t>
            </a:r>
            <a:r>
              <a:rPr lang="es-ES" dirty="0" err="1"/>
              <a:t>fast</a:t>
            </a:r>
            <a:r>
              <a:rPr lang="es-ES" dirty="0"/>
              <a:t> yet. </a:t>
            </a:r>
          </a:p>
          <a:p>
            <a:pPr lvl="1"/>
            <a:r>
              <a:rPr lang="es-ES" dirty="0" err="1"/>
              <a:t>Frame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doesn’t meet the </a:t>
            </a:r>
            <a:r>
              <a:rPr lang="es-ES" dirty="0" err="1"/>
              <a:t>specifications</a:t>
            </a:r>
            <a:r>
              <a:rPr lang="es-ES" dirty="0"/>
              <a:t> yet. </a:t>
            </a:r>
          </a:p>
        </p:txBody>
      </p:sp>
    </p:spTree>
    <p:extLst>
      <p:ext uri="{BB962C8B-B14F-4D97-AF65-F5344CB8AC3E}">
        <p14:creationId xmlns:p14="http://schemas.microsoft.com/office/powerpoint/2010/main" val="310938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6834-6CE7-4809-8CA4-7623614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Design of the UI around the </a:t>
            </a:r>
            <a:r>
              <a:rPr lang="es-ES" dirty="0" err="1"/>
              <a:t>display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2E43-7760-4818-83BD-4ED0E2CC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 created </a:t>
            </a:r>
            <a:r>
              <a:rPr lang="es-ES" dirty="0" err="1"/>
              <a:t>wireframes</a:t>
            </a:r>
            <a:r>
              <a:rPr lang="es-ES" dirty="0"/>
              <a:t> and </a:t>
            </a:r>
            <a:r>
              <a:rPr lang="es-ES" dirty="0" err="1"/>
              <a:t>designed</a:t>
            </a:r>
            <a:r>
              <a:rPr lang="es-ES" dirty="0"/>
              <a:t> a UX for </a:t>
            </a:r>
            <a:r>
              <a:rPr lang="es-ES" dirty="0" err="1"/>
              <a:t>selecting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, setting up, getting started, etc.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Made a design decisión about the </a:t>
            </a:r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The </a:t>
            </a:r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function’s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 UI is what we will be </a:t>
            </a:r>
            <a:r>
              <a:rPr lang="es-ES" dirty="0" err="1"/>
              <a:t>testing</a:t>
            </a:r>
            <a:r>
              <a:rPr lang="es-ES" dirty="0"/>
              <a:t> with </a:t>
            </a:r>
            <a:r>
              <a:rPr lang="es-ES" dirty="0" err="1"/>
              <a:t>prototype</a:t>
            </a:r>
            <a:r>
              <a:rPr lang="es-ES" dirty="0"/>
              <a:t> 1. We will be trying different </a:t>
            </a:r>
            <a:r>
              <a:rPr lang="es-ES" dirty="0" err="1"/>
              <a:t>versions</a:t>
            </a:r>
            <a:r>
              <a:rPr lang="es-ES" dirty="0"/>
              <a:t> so the final design of it will come after this </a:t>
            </a:r>
            <a:r>
              <a:rPr lang="es-ES" dirty="0" err="1"/>
              <a:t>phase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1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878D-A1DE-45A0-BB4B-6F3B1DC2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 do next week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DFC4-42B8-46BA-A8B7-0CC916F7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696"/>
            <a:ext cx="10515600" cy="4351338"/>
          </a:xfrm>
        </p:spPr>
        <p:txBody>
          <a:bodyPr/>
          <a:lstStyle/>
          <a:p>
            <a:r>
              <a:rPr lang="es-ES" dirty="0"/>
              <a:t>Add more </a:t>
            </a:r>
            <a:r>
              <a:rPr lang="es-ES" dirty="0" err="1"/>
              <a:t>sophisitcated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r>
              <a:rPr lang="es-ES" dirty="0"/>
              <a:t> and </a:t>
            </a:r>
            <a:r>
              <a:rPr lang="es-ES" dirty="0" err="1"/>
              <a:t>display</a:t>
            </a:r>
            <a:r>
              <a:rPr lang="es-ES" dirty="0"/>
              <a:t>. </a:t>
            </a:r>
          </a:p>
          <a:p>
            <a:r>
              <a:rPr lang="es-ES" dirty="0"/>
              <a:t>Document </a:t>
            </a:r>
            <a:r>
              <a:rPr lang="es-ES" dirty="0" err="1"/>
              <a:t>Prototype</a:t>
            </a:r>
            <a:r>
              <a:rPr lang="es-ES" dirty="0"/>
              <a:t>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Produce a </a:t>
            </a:r>
            <a:r>
              <a:rPr lang="es-ES" dirty="0" err="1"/>
              <a:t>detailed</a:t>
            </a:r>
            <a:r>
              <a:rPr lang="es-ES" dirty="0"/>
              <a:t> UML of the pipeline start to finish.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Put it on the </a:t>
            </a:r>
            <a:r>
              <a:rPr lang="es-ES" dirty="0" err="1"/>
              <a:t>dissertation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Explain the UML and how it was </a:t>
            </a:r>
            <a:r>
              <a:rPr lang="es-ES" dirty="0" err="1"/>
              <a:t>developed</a:t>
            </a:r>
            <a:endParaRPr lang="es-ES" dirty="0"/>
          </a:p>
          <a:p>
            <a:r>
              <a:rPr lang="es-ES" dirty="0"/>
              <a:t>Document </a:t>
            </a:r>
            <a:r>
              <a:rPr lang="es-ES" dirty="0" err="1"/>
              <a:t>testing</a:t>
            </a:r>
            <a:r>
              <a:rPr lang="es-ES" dirty="0"/>
              <a:t> process for </a:t>
            </a:r>
            <a:r>
              <a:rPr lang="es-ES" dirty="0" err="1"/>
              <a:t>prototype</a:t>
            </a:r>
            <a:r>
              <a:rPr lang="es-ES" dirty="0"/>
              <a:t> 1</a:t>
            </a:r>
          </a:p>
          <a:p>
            <a:r>
              <a:rPr lang="es-ES" dirty="0" err="1"/>
              <a:t>Undergo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with Paul?</a:t>
            </a:r>
          </a:p>
          <a:p>
            <a:pPr marL="914400" lvl="1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027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245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Streaming frames from the pi’s is working. </vt:lpstr>
      <vt:lpstr>Protorype</vt:lpstr>
      <vt:lpstr>Design of the UI around the display.</vt:lpstr>
      <vt:lpstr>To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Lorca García</dc:creator>
  <cp:lastModifiedBy>Gonzalo Lorca García</cp:lastModifiedBy>
  <cp:revision>1</cp:revision>
  <dcterms:created xsi:type="dcterms:W3CDTF">2021-11-12T14:05:33Z</dcterms:created>
  <dcterms:modified xsi:type="dcterms:W3CDTF">2021-11-12T14:47:23Z</dcterms:modified>
</cp:coreProperties>
</file>