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F9500-FD0D-475C-AA9D-E6F4CFE884E5}" v="10" dt="2024-04-26T19:10:46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dyanto, Hendry" userId="7bc02913-90f9-4354-b7d8-306a7ff96a5f" providerId="ADAL" clId="{F1DF9500-FD0D-475C-AA9D-E6F4CFE884E5}"/>
    <pc:docChg chg="undo custSel addSld delSld modSld">
      <pc:chgData name="Widyanto, Hendry" userId="7bc02913-90f9-4354-b7d8-306a7ff96a5f" providerId="ADAL" clId="{F1DF9500-FD0D-475C-AA9D-E6F4CFE884E5}" dt="2024-04-26T19:10:50.782" v="53" actId="1076"/>
      <pc:docMkLst>
        <pc:docMk/>
      </pc:docMkLst>
      <pc:sldChg chg="modSp mod">
        <pc:chgData name="Widyanto, Hendry" userId="7bc02913-90f9-4354-b7d8-306a7ff96a5f" providerId="ADAL" clId="{F1DF9500-FD0D-475C-AA9D-E6F4CFE884E5}" dt="2024-04-26T18:59:56.668" v="3" actId="1076"/>
        <pc:sldMkLst>
          <pc:docMk/>
          <pc:sldMk cId="4102408768" sldId="256"/>
        </pc:sldMkLst>
        <pc:picChg chg="mod">
          <ac:chgData name="Widyanto, Hendry" userId="7bc02913-90f9-4354-b7d8-306a7ff96a5f" providerId="ADAL" clId="{F1DF9500-FD0D-475C-AA9D-E6F4CFE884E5}" dt="2024-04-26T18:59:56.668" v="3" actId="1076"/>
          <ac:picMkLst>
            <pc:docMk/>
            <pc:sldMk cId="4102408768" sldId="256"/>
            <ac:picMk id="27" creationId="{5E9C174F-941F-0ABA-7B4D-02C1B089B704}"/>
          </ac:picMkLst>
        </pc:picChg>
      </pc:sldChg>
      <pc:sldChg chg="new del">
        <pc:chgData name="Widyanto, Hendry" userId="7bc02913-90f9-4354-b7d8-306a7ff96a5f" providerId="ADAL" clId="{F1DF9500-FD0D-475C-AA9D-E6F4CFE884E5}" dt="2024-04-26T19:00:02.601" v="6" actId="47"/>
        <pc:sldMkLst>
          <pc:docMk/>
          <pc:sldMk cId="1319575746" sldId="257"/>
        </pc:sldMkLst>
      </pc:sldChg>
      <pc:sldChg chg="addSp delSp modSp add mod">
        <pc:chgData name="Widyanto, Hendry" userId="7bc02913-90f9-4354-b7d8-306a7ff96a5f" providerId="ADAL" clId="{F1DF9500-FD0D-475C-AA9D-E6F4CFE884E5}" dt="2024-04-26T19:10:50.782" v="53" actId="1076"/>
        <pc:sldMkLst>
          <pc:docMk/>
          <pc:sldMk cId="462908078" sldId="258"/>
        </pc:sldMkLst>
        <pc:spChg chg="mod">
          <ac:chgData name="Widyanto, Hendry" userId="7bc02913-90f9-4354-b7d8-306a7ff96a5f" providerId="ADAL" clId="{F1DF9500-FD0D-475C-AA9D-E6F4CFE884E5}" dt="2024-04-26T19:09:56.714" v="41" actId="20577"/>
          <ac:spMkLst>
            <pc:docMk/>
            <pc:sldMk cId="462908078" sldId="258"/>
            <ac:spMk id="4" creationId="{EB1591A0-3305-CF73-8421-DBE1ECDC930F}"/>
          </ac:spMkLst>
        </pc:spChg>
        <pc:spChg chg="mod">
          <ac:chgData name="Widyanto, Hendry" userId="7bc02913-90f9-4354-b7d8-306a7ff96a5f" providerId="ADAL" clId="{F1DF9500-FD0D-475C-AA9D-E6F4CFE884E5}" dt="2024-04-26T19:10:44.458" v="49"/>
          <ac:spMkLst>
            <pc:docMk/>
            <pc:sldMk cId="462908078" sldId="258"/>
            <ac:spMk id="23" creationId="{AF7B813B-B0C8-E6A9-BA22-00F7617BD97C}"/>
          </ac:spMkLst>
        </pc:spChg>
        <pc:spChg chg="mod">
          <ac:chgData name="Widyanto, Hendry" userId="7bc02913-90f9-4354-b7d8-306a7ff96a5f" providerId="ADAL" clId="{F1DF9500-FD0D-475C-AA9D-E6F4CFE884E5}" dt="2024-04-26T19:10:44.458" v="49"/>
          <ac:spMkLst>
            <pc:docMk/>
            <pc:sldMk cId="462908078" sldId="258"/>
            <ac:spMk id="24" creationId="{252C2E3C-BBA3-EA95-A653-6674EB60C61D}"/>
          </ac:spMkLst>
        </pc:spChg>
        <pc:grpChg chg="add mod">
          <ac:chgData name="Widyanto, Hendry" userId="7bc02913-90f9-4354-b7d8-306a7ff96a5f" providerId="ADAL" clId="{F1DF9500-FD0D-475C-AA9D-E6F4CFE884E5}" dt="2024-04-26T19:10:42.722" v="48" actId="164"/>
          <ac:grpSpMkLst>
            <pc:docMk/>
            <pc:sldMk cId="462908078" sldId="258"/>
            <ac:grpSpMk id="14" creationId="{926E8E6C-AC7B-BE5E-FE1D-7765701E2349}"/>
          </ac:grpSpMkLst>
        </pc:grpChg>
        <pc:grpChg chg="del">
          <ac:chgData name="Widyanto, Hendry" userId="7bc02913-90f9-4354-b7d8-306a7ff96a5f" providerId="ADAL" clId="{F1DF9500-FD0D-475C-AA9D-E6F4CFE884E5}" dt="2024-04-26T19:10:22.459" v="44" actId="478"/>
          <ac:grpSpMkLst>
            <pc:docMk/>
            <pc:sldMk cId="462908078" sldId="258"/>
            <ac:grpSpMk id="16" creationId="{F98424CE-1C1B-AB5A-9580-B481A95CC53E}"/>
          </ac:grpSpMkLst>
        </pc:grpChg>
        <pc:grpChg chg="mod">
          <ac:chgData name="Widyanto, Hendry" userId="7bc02913-90f9-4354-b7d8-306a7ff96a5f" providerId="ADAL" clId="{F1DF9500-FD0D-475C-AA9D-E6F4CFE884E5}" dt="2024-04-26T19:10:42.722" v="48" actId="164"/>
          <ac:grpSpMkLst>
            <pc:docMk/>
            <pc:sldMk cId="462908078" sldId="258"/>
            <ac:grpSpMk id="17" creationId="{135AE315-0961-37F0-0374-E805B0E75210}"/>
          </ac:grpSpMkLst>
        </pc:grpChg>
        <pc:grpChg chg="add del mod">
          <ac:chgData name="Widyanto, Hendry" userId="7bc02913-90f9-4354-b7d8-306a7ff96a5f" providerId="ADAL" clId="{F1DF9500-FD0D-475C-AA9D-E6F4CFE884E5}" dt="2024-04-26T19:10:45.163" v="50"/>
          <ac:grpSpMkLst>
            <pc:docMk/>
            <pc:sldMk cId="462908078" sldId="258"/>
            <ac:grpSpMk id="18" creationId="{01CEA751-2CC4-189D-6752-FA279B18C78A}"/>
          </ac:grpSpMkLst>
        </pc:grpChg>
        <pc:grpChg chg="mod">
          <ac:chgData name="Widyanto, Hendry" userId="7bc02913-90f9-4354-b7d8-306a7ff96a5f" providerId="ADAL" clId="{F1DF9500-FD0D-475C-AA9D-E6F4CFE884E5}" dt="2024-04-26T19:10:44.458" v="49"/>
          <ac:grpSpMkLst>
            <pc:docMk/>
            <pc:sldMk cId="462908078" sldId="258"/>
            <ac:grpSpMk id="19" creationId="{DF558D83-D70D-0EE5-9855-07BC7FF920A0}"/>
          </ac:grpSpMkLst>
        </pc:grpChg>
        <pc:picChg chg="add mod">
          <ac:chgData name="Widyanto, Hendry" userId="7bc02913-90f9-4354-b7d8-306a7ff96a5f" providerId="ADAL" clId="{F1DF9500-FD0D-475C-AA9D-E6F4CFE884E5}" dt="2024-04-26T19:10:42.722" v="48" actId="164"/>
          <ac:picMkLst>
            <pc:docMk/>
            <pc:sldMk cId="462908078" sldId="258"/>
            <ac:picMk id="3" creationId="{7854F310-FD57-2E5F-A811-AB9E10B58C61}"/>
          </ac:picMkLst>
        </pc:picChg>
        <pc:picChg chg="add mod">
          <ac:chgData name="Widyanto, Hendry" userId="7bc02913-90f9-4354-b7d8-306a7ff96a5f" providerId="ADAL" clId="{F1DF9500-FD0D-475C-AA9D-E6F4CFE884E5}" dt="2024-04-26T19:10:42.722" v="48" actId="164"/>
          <ac:picMkLst>
            <pc:docMk/>
            <pc:sldMk cId="462908078" sldId="258"/>
            <ac:picMk id="7" creationId="{66CDDB5F-D668-3241-2CC0-7025DD51EA3C}"/>
          </ac:picMkLst>
        </pc:picChg>
        <pc:picChg chg="del">
          <ac:chgData name="Widyanto, Hendry" userId="7bc02913-90f9-4354-b7d8-306a7ff96a5f" providerId="ADAL" clId="{F1DF9500-FD0D-475C-AA9D-E6F4CFE884E5}" dt="2024-04-26T19:00:38.024" v="10" actId="478"/>
          <ac:picMkLst>
            <pc:docMk/>
            <pc:sldMk cId="462908078" sldId="258"/>
            <ac:picMk id="8" creationId="{DE675CEE-F552-59C9-7E98-7FAD45ADAE32}"/>
          </ac:picMkLst>
        </pc:picChg>
        <pc:picChg chg="del">
          <ac:chgData name="Widyanto, Hendry" userId="7bc02913-90f9-4354-b7d8-306a7ff96a5f" providerId="ADAL" clId="{F1DF9500-FD0D-475C-AA9D-E6F4CFE884E5}" dt="2024-04-26T19:09:34.953" v="15" actId="478"/>
          <ac:picMkLst>
            <pc:docMk/>
            <pc:sldMk cId="462908078" sldId="258"/>
            <ac:picMk id="10" creationId="{7BD70AA4-7E62-668A-CA5B-70902EFA8082}"/>
          </ac:picMkLst>
        </pc:picChg>
        <pc:picChg chg="add mod">
          <ac:chgData name="Widyanto, Hendry" userId="7bc02913-90f9-4354-b7d8-306a7ff96a5f" providerId="ADAL" clId="{F1DF9500-FD0D-475C-AA9D-E6F4CFE884E5}" dt="2024-04-26T19:10:42.722" v="48" actId="164"/>
          <ac:picMkLst>
            <pc:docMk/>
            <pc:sldMk cId="462908078" sldId="258"/>
            <ac:picMk id="11" creationId="{3F7B327E-807F-8C9E-CD0A-231AB7F3F872}"/>
          </ac:picMkLst>
        </pc:picChg>
        <pc:picChg chg="del">
          <ac:chgData name="Widyanto, Hendry" userId="7bc02913-90f9-4354-b7d8-306a7ff96a5f" providerId="ADAL" clId="{F1DF9500-FD0D-475C-AA9D-E6F4CFE884E5}" dt="2024-04-26T19:10:22.459" v="44" actId="478"/>
          <ac:picMkLst>
            <pc:docMk/>
            <pc:sldMk cId="462908078" sldId="258"/>
            <ac:picMk id="12" creationId="{82C4F30F-8263-C91D-FAB5-15A91A82DAB7}"/>
          </ac:picMkLst>
        </pc:picChg>
        <pc:picChg chg="add del">
          <ac:chgData name="Widyanto, Hendry" userId="7bc02913-90f9-4354-b7d8-306a7ff96a5f" providerId="ADAL" clId="{F1DF9500-FD0D-475C-AA9D-E6F4CFE884E5}" dt="2024-04-26T19:10:35.115" v="47"/>
          <ac:picMkLst>
            <pc:docMk/>
            <pc:sldMk cId="462908078" sldId="258"/>
            <ac:picMk id="13" creationId="{4E6D8157-266A-827F-0D01-B618831DD1C5}"/>
          </ac:picMkLst>
        </pc:picChg>
        <pc:picChg chg="mod">
          <ac:chgData name="Widyanto, Hendry" userId="7bc02913-90f9-4354-b7d8-306a7ff96a5f" providerId="ADAL" clId="{F1DF9500-FD0D-475C-AA9D-E6F4CFE884E5}" dt="2024-04-26T19:10:44.458" v="49"/>
          <ac:picMkLst>
            <pc:docMk/>
            <pc:sldMk cId="462908078" sldId="258"/>
            <ac:picMk id="20" creationId="{83DC2191-57DD-B511-008F-0152982D3AF8}"/>
          </ac:picMkLst>
        </pc:picChg>
        <pc:picChg chg="mod">
          <ac:chgData name="Widyanto, Hendry" userId="7bc02913-90f9-4354-b7d8-306a7ff96a5f" providerId="ADAL" clId="{F1DF9500-FD0D-475C-AA9D-E6F4CFE884E5}" dt="2024-04-26T19:10:44.458" v="49"/>
          <ac:picMkLst>
            <pc:docMk/>
            <pc:sldMk cId="462908078" sldId="258"/>
            <ac:picMk id="21" creationId="{D3CF7A04-442F-36D4-F525-35333BF3B72E}"/>
          </ac:picMkLst>
        </pc:picChg>
        <pc:picChg chg="mod">
          <ac:chgData name="Widyanto, Hendry" userId="7bc02913-90f9-4354-b7d8-306a7ff96a5f" providerId="ADAL" clId="{F1DF9500-FD0D-475C-AA9D-E6F4CFE884E5}" dt="2024-04-26T19:10:44.458" v="49"/>
          <ac:picMkLst>
            <pc:docMk/>
            <pc:sldMk cId="462908078" sldId="258"/>
            <ac:picMk id="22" creationId="{735822B3-D2ED-FD3B-3EF0-BD4D942888C0}"/>
          </ac:picMkLst>
        </pc:picChg>
        <pc:picChg chg="mod">
          <ac:chgData name="Widyanto, Hendry" userId="7bc02913-90f9-4354-b7d8-306a7ff96a5f" providerId="ADAL" clId="{F1DF9500-FD0D-475C-AA9D-E6F4CFE884E5}" dt="2024-04-26T19:10:44.458" v="49"/>
          <ac:picMkLst>
            <pc:docMk/>
            <pc:sldMk cId="462908078" sldId="258"/>
            <ac:picMk id="25" creationId="{6B8E3A63-5B17-5B13-4943-6354368E83F0}"/>
          </ac:picMkLst>
        </pc:picChg>
        <pc:picChg chg="add mod">
          <ac:chgData name="Widyanto, Hendry" userId="7bc02913-90f9-4354-b7d8-306a7ff96a5f" providerId="ADAL" clId="{F1DF9500-FD0D-475C-AA9D-E6F4CFE884E5}" dt="2024-04-26T19:10:50.782" v="53" actId="1076"/>
          <ac:picMkLst>
            <pc:docMk/>
            <pc:sldMk cId="462908078" sldId="258"/>
            <ac:picMk id="26" creationId="{8ACD09D2-DA52-A89D-5435-80386D0AB0A1}"/>
          </ac:picMkLst>
        </pc:picChg>
        <pc:picChg chg="del">
          <ac:chgData name="Widyanto, Hendry" userId="7bc02913-90f9-4354-b7d8-306a7ff96a5f" providerId="ADAL" clId="{F1DF9500-FD0D-475C-AA9D-E6F4CFE884E5}" dt="2024-04-26T19:00:04.558" v="7" actId="478"/>
          <ac:picMkLst>
            <pc:docMk/>
            <pc:sldMk cId="462908078" sldId="258"/>
            <ac:picMk id="27" creationId="{5E9C174F-941F-0ABA-7B4D-02C1B089B7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438B-7824-8F16-A277-0F0700EA0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515E9-85EF-D1F0-5138-E00C551D2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F95B5-60FF-17B8-1A6A-C6D6D0C1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6C96-B08D-E04C-E457-2171A427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F557-C127-A55A-7C42-65C52668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1E1-2355-4AFE-9D32-FB8655DF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02150-6DAC-1B2E-AEAF-0D90BBCB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0A09-F5F7-B285-7591-D145EABA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49ED7-E6C1-E0F1-29CA-F7E46A9C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FEE2-48FB-AABC-D35C-8DDDE15A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9D22A-2CAB-30AD-9D7B-F9AC475E8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E76E3-CFFE-1A35-D1DF-FD59B2783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3904-267F-4413-97E7-51EFF398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D269-8778-1FC6-D67F-B129ABC2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77AE-F951-9B86-D8E7-BBE02B5F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0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6341-D5B6-8536-17A4-1070343E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50F0-07C2-767E-B175-7FE56C8C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12DC-612A-22E6-0C07-181A0C9D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C1EF-7B1D-E011-6B57-15E549D5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036D-D256-C787-5B40-449CC9C8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F17E-8F03-85D3-D116-7FF8B98C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D3B48-5542-E964-F192-9C7633664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387B-ED8A-4CA0-38E5-D21CE142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2453-371E-D7BD-E950-FF7C5BF2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2995-A0FF-004E-C2F6-F74732F7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6CC2-8432-5C84-88F3-3729330C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F061-3951-B4CE-31CE-2D393C4BC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7C6F1-240D-CCFD-7793-8C8D9C00D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02EED-BE3D-07B5-B541-76A0AE41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5F0E-4D8C-82DF-E1E6-7D4031A2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258CC-1749-D2B2-8269-479191AB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3D2E-E523-0C60-9AAA-730151B8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CFE-C959-1D8F-139A-3B31F389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23500-5A7D-B28B-F9A6-826121A08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28AA0-A0C8-CDA2-747F-F920628EC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3C57F-25EE-AF7A-3CFE-EA179E8EE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27B12-260D-88F7-1FB9-0C5674E6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FA90A-8A27-DFDB-1BC0-10F01AB0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DCC61-76ED-C6B9-DC1D-3B89D888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1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0864-0411-AEAD-C1B2-DB4B31D4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2E892-D6CB-B644-3DE5-90B9FAA7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67D38-39EF-B129-3BF7-65AC12BA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B9C8F-4A22-32D2-D481-33AE4EDF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8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B9547-7B2D-C7C0-07B7-032ACDF0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89E9A-9B81-5520-38A4-AF35951D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D65A-4CD3-6F84-8C9D-88A9FD1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8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21C4-E810-823A-ED18-8E72F352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2058-980A-082B-130A-B2B8FC21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FF6BF-8C8F-9A7F-0C7F-474C6B444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76FEA-9607-0399-3208-6AA2A297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BE310-22AE-1CC6-CD8B-7EE692D0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8E5D-EC76-1693-6601-7FD78CB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5430-06ED-6017-64AD-134543C6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374F4-B85E-ADE7-2491-3A3B574E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1052F-1EAE-6BAE-906D-D77DBD5D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CE30-9AB8-DB37-1AA8-68D4EFC8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D4E81-F198-EB34-FA08-16148B8C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DD34-013B-7A18-C76C-838B0B7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07C90-9231-2752-4431-46D82BE6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96427-9E81-ABD5-E1C5-159D1889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6478-E904-8777-8257-AF3025B15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3360-3CCB-443A-AC98-79014B0196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251A-124C-D126-0774-A7D21A38F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21BA-4DDF-C357-2119-1FC775472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35AE315-0961-37F0-0374-E805B0E75210}"/>
              </a:ext>
            </a:extLst>
          </p:cNvPr>
          <p:cNvGrpSpPr/>
          <p:nvPr/>
        </p:nvGrpSpPr>
        <p:grpSpPr>
          <a:xfrm>
            <a:off x="4966464" y="0"/>
            <a:ext cx="6858000" cy="6857999"/>
            <a:chOff x="2528064" y="1"/>
            <a:chExt cx="6858000" cy="6857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52FDD1-5D51-B536-E25D-C30B771FE623}"/>
                </a:ext>
              </a:extLst>
            </p:cNvPr>
            <p:cNvSpPr/>
            <p:nvPr/>
          </p:nvSpPr>
          <p:spPr>
            <a:xfrm>
              <a:off x="2528065" y="1"/>
              <a:ext cx="6857999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800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1591A0-3305-CF73-8421-DBE1ECDC930F}"/>
                </a:ext>
              </a:extLst>
            </p:cNvPr>
            <p:cNvSpPr/>
            <p:nvPr/>
          </p:nvSpPr>
          <p:spPr>
            <a:xfrm>
              <a:off x="2528064" y="2092960"/>
              <a:ext cx="6857999" cy="34239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rgbClr val="2563EB"/>
                  </a:solidFill>
                  <a:latin typeface="Agency FB" panose="020B0503020202020204" pitchFamily="34" charset="0"/>
                </a:rPr>
                <a:t>CRUD APPLICATION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8424CE-1C1B-AB5A-9580-B481A95CC53E}"/>
                </a:ext>
              </a:extLst>
            </p:cNvPr>
            <p:cNvGrpSpPr/>
            <p:nvPr/>
          </p:nvGrpSpPr>
          <p:grpSpPr>
            <a:xfrm>
              <a:off x="3586189" y="1341122"/>
              <a:ext cx="4768680" cy="914400"/>
              <a:chOff x="3387545" y="1647825"/>
              <a:chExt cx="4768680" cy="914400"/>
            </a:xfrm>
          </p:grpSpPr>
          <p:pic>
            <p:nvPicPr>
              <p:cNvPr id="6" name="Graphic 5" descr="Database with solid fill">
                <a:extLst>
                  <a:ext uri="{FF2B5EF4-FFF2-40B4-BE49-F238E27FC236}">
                    <a16:creationId xmlns:a16="http://schemas.microsoft.com/office/drawing/2014/main" id="{A2E606B0-0906-549C-D559-B221E9ECF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7545" y="164782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Pencil with solid fill">
                <a:extLst>
                  <a:ext uri="{FF2B5EF4-FFF2-40B4-BE49-F238E27FC236}">
                    <a16:creationId xmlns:a16="http://schemas.microsoft.com/office/drawing/2014/main" id="{DE675CEE-F552-59C9-7E98-7FAD45ADA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72305" y="164782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Eraser with solid fill">
                <a:extLst>
                  <a:ext uri="{FF2B5EF4-FFF2-40B4-BE49-F238E27FC236}">
                    <a16:creationId xmlns:a16="http://schemas.microsoft.com/office/drawing/2014/main" id="{7BD70AA4-7E62-668A-CA5B-70902EFA8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57065" y="164782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Add with solid fill">
                <a:extLst>
                  <a:ext uri="{FF2B5EF4-FFF2-40B4-BE49-F238E27FC236}">
                    <a16:creationId xmlns:a16="http://schemas.microsoft.com/office/drawing/2014/main" id="{82C4F30F-8263-C91D-FAB5-15A91A82D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41825" y="164782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5E9C174F-941F-0ABA-7B4D-02C1B089B7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786" y="1694329"/>
            <a:ext cx="3729318" cy="37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0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26E8E6C-AC7B-BE5E-FE1D-7765701E2349}"/>
              </a:ext>
            </a:extLst>
          </p:cNvPr>
          <p:cNvGrpSpPr/>
          <p:nvPr/>
        </p:nvGrpSpPr>
        <p:grpSpPr>
          <a:xfrm>
            <a:off x="4966464" y="0"/>
            <a:ext cx="6858000" cy="6857999"/>
            <a:chOff x="4966464" y="0"/>
            <a:chExt cx="6858000" cy="685799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5AE315-0961-37F0-0374-E805B0E75210}"/>
                </a:ext>
              </a:extLst>
            </p:cNvPr>
            <p:cNvGrpSpPr/>
            <p:nvPr/>
          </p:nvGrpSpPr>
          <p:grpSpPr>
            <a:xfrm>
              <a:off x="4966464" y="0"/>
              <a:ext cx="6858000" cy="6857999"/>
              <a:chOff x="2528064" y="1"/>
              <a:chExt cx="6858000" cy="685799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52FDD1-5D51-B536-E25D-C30B771FE623}"/>
                  </a:ext>
                </a:extLst>
              </p:cNvPr>
              <p:cNvSpPr/>
              <p:nvPr/>
            </p:nvSpPr>
            <p:spPr>
              <a:xfrm>
                <a:off x="2528065" y="1"/>
                <a:ext cx="6857999" cy="6857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800" b="1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B1591A0-3305-CF73-8421-DBE1ECDC930F}"/>
                  </a:ext>
                </a:extLst>
              </p:cNvPr>
              <p:cNvSpPr/>
              <p:nvPr/>
            </p:nvSpPr>
            <p:spPr>
              <a:xfrm>
                <a:off x="2528064" y="2092960"/>
                <a:ext cx="6857999" cy="34239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800" b="1" dirty="0">
                    <a:solidFill>
                      <a:srgbClr val="2563EB"/>
                    </a:solidFill>
                    <a:latin typeface="Agency FB" panose="020B0503020202020204" pitchFamily="34" charset="0"/>
                  </a:rPr>
                  <a:t>WEBSITE</a:t>
                </a:r>
              </a:p>
              <a:p>
                <a:pPr algn="ctr"/>
                <a:r>
                  <a:rPr lang="en-US" sz="8800" b="1" dirty="0">
                    <a:solidFill>
                      <a:srgbClr val="2563EB"/>
                    </a:solidFill>
                    <a:latin typeface="Agency FB" panose="020B0503020202020204" pitchFamily="34" charset="0"/>
                  </a:rPr>
                  <a:t>ANALYTICS</a:t>
                </a:r>
              </a:p>
            </p:txBody>
          </p:sp>
          <p:pic>
            <p:nvPicPr>
              <p:cNvPr id="6" name="Graphic 5" descr="Database with solid fill">
                <a:extLst>
                  <a:ext uri="{FF2B5EF4-FFF2-40B4-BE49-F238E27FC236}">
                    <a16:creationId xmlns:a16="http://schemas.microsoft.com/office/drawing/2014/main" id="{A2E606B0-0906-549C-D559-B221E9ECF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86189" y="1341122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3" name="Graphic 2" descr="Web design with solid fill">
              <a:extLst>
                <a:ext uri="{FF2B5EF4-FFF2-40B4-BE49-F238E27FC236}">
                  <a16:creationId xmlns:a16="http://schemas.microsoft.com/office/drawing/2014/main" id="{7854F310-FD57-2E5F-A811-AB9E10B5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09349" y="1341121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North America with solid fill">
              <a:extLst>
                <a:ext uri="{FF2B5EF4-FFF2-40B4-BE49-F238E27FC236}">
                  <a16:creationId xmlns:a16="http://schemas.microsoft.com/office/drawing/2014/main" id="{66CDDB5F-D668-3241-2CC0-7025DD51E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58250" y="1341121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torytelling with solid fill">
              <a:extLst>
                <a:ext uri="{FF2B5EF4-FFF2-40B4-BE49-F238E27FC236}">
                  <a16:creationId xmlns:a16="http://schemas.microsoft.com/office/drawing/2014/main" id="{3F7B327E-807F-8C9E-CD0A-231AB7F3F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07151" y="1288529"/>
              <a:ext cx="914400" cy="9144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ACD09D2-DA52-A89D-5435-80386D0AB0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164" y="1174000"/>
            <a:ext cx="3798049" cy="379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0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Office 365 Apps for Enterprise 2008 - CAGI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Widyanto, Hendry</dc:creator>
  <cp:lastModifiedBy>Widyanto, Hendry</cp:lastModifiedBy>
  <cp:revision>1</cp:revision>
  <dcterms:created xsi:type="dcterms:W3CDTF">2024-04-23T21:25:12Z</dcterms:created>
  <dcterms:modified xsi:type="dcterms:W3CDTF">2024-04-26T19:10:53Z</dcterms:modified>
</cp:coreProperties>
</file>