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438B-7824-8F16-A277-0F0700EA0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515E9-85EF-D1F0-5138-E00C551D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F95B5-60FF-17B8-1A6A-C6D6D0C1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6C96-B08D-E04C-E457-2171A427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F557-C127-A55A-7C42-65C52668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1E1-2355-4AFE-9D32-FB8655DF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02150-6DAC-1B2E-AEAF-0D90BBCB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0A09-F5F7-B285-7591-D145EABA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49ED7-E6C1-E0F1-29CA-F7E46A9C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FEE2-48FB-AABC-D35C-8DDDE15A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9D22A-2CAB-30AD-9D7B-F9AC475E8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E76E3-CFFE-1A35-D1DF-FD59B2783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3904-267F-4413-97E7-51EFF398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D269-8778-1FC6-D67F-B129ABC2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77AE-F951-9B86-D8E7-BBE02B5F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0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6341-D5B6-8536-17A4-1070343E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50F0-07C2-767E-B175-7FE56C8C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12DC-612A-22E6-0C07-181A0C9D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C1EF-7B1D-E011-6B57-15E549D5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036D-D256-C787-5B40-449CC9C8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F17E-8F03-85D3-D116-7FF8B98C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D3B48-5542-E964-F192-9C7633664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387B-ED8A-4CA0-38E5-D21CE142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2453-371E-D7BD-E950-FF7C5BF2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2995-A0FF-004E-C2F6-F74732F7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6CC2-8432-5C84-88F3-3729330C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F061-3951-B4CE-31CE-2D393C4BC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7C6F1-240D-CCFD-7793-8C8D9C00D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02EED-BE3D-07B5-B541-76A0AE41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5F0E-4D8C-82DF-E1E6-7D4031A2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258CC-1749-D2B2-8269-479191AB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3D2E-E523-0C60-9AAA-730151B8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CFE-C959-1D8F-139A-3B31F389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23500-5A7D-B28B-F9A6-826121A08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28AA0-A0C8-CDA2-747F-F920628EC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3C57F-25EE-AF7A-3CFE-EA179E8EE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27B12-260D-88F7-1FB9-0C5674E6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FA90A-8A27-DFDB-1BC0-10F01AB0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DCC61-76ED-C6B9-DC1D-3B89D888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0864-0411-AEAD-C1B2-DB4B31D4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2E892-D6CB-B644-3DE5-90B9FAA7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67D38-39EF-B129-3BF7-65AC12BA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B9C8F-4A22-32D2-D481-33AE4EDF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B9547-7B2D-C7C0-07B7-032ACDF0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89E9A-9B81-5520-38A4-AF35951D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D65A-4CD3-6F84-8C9D-88A9FD1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8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21C4-E810-823A-ED18-8E72F352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2058-980A-082B-130A-B2B8FC21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FF6BF-8C8F-9A7F-0C7F-474C6B44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76FEA-9607-0399-3208-6AA2A297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BE310-22AE-1CC6-CD8B-7EE692D0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8E5D-EC76-1693-6601-7FD78CB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5430-06ED-6017-64AD-134543C6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374F4-B85E-ADE7-2491-3A3B574E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1052F-1EAE-6BAE-906D-D77DBD5D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CE30-9AB8-DB37-1AA8-68D4EFC8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D4E81-F198-EB34-FA08-16148B8C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DD34-013B-7A18-C76C-838B0B7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07C90-9231-2752-4431-46D82BE6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96427-9E81-ABD5-E1C5-159D1889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6478-E904-8777-8257-AF3025B15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3360-3CCB-443A-AC98-79014B019620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251A-124C-D126-0774-A7D21A38F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21BA-4DDF-C357-2119-1FC775472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BEC4-A4BB-49F4-A13D-CC692A46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35AE315-0961-37F0-0374-E805B0E75210}"/>
              </a:ext>
            </a:extLst>
          </p:cNvPr>
          <p:cNvGrpSpPr/>
          <p:nvPr/>
        </p:nvGrpSpPr>
        <p:grpSpPr>
          <a:xfrm>
            <a:off x="4966464" y="0"/>
            <a:ext cx="6858000" cy="6857999"/>
            <a:chOff x="2528064" y="1"/>
            <a:chExt cx="6858000" cy="6857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52FDD1-5D51-B536-E25D-C30B771FE623}"/>
                </a:ext>
              </a:extLst>
            </p:cNvPr>
            <p:cNvSpPr/>
            <p:nvPr/>
          </p:nvSpPr>
          <p:spPr>
            <a:xfrm>
              <a:off x="2528065" y="1"/>
              <a:ext cx="6857999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800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1591A0-3305-CF73-8421-DBE1ECDC930F}"/>
                </a:ext>
              </a:extLst>
            </p:cNvPr>
            <p:cNvSpPr/>
            <p:nvPr/>
          </p:nvSpPr>
          <p:spPr>
            <a:xfrm>
              <a:off x="2528064" y="2092960"/>
              <a:ext cx="6857999" cy="34239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rgbClr val="2563EB"/>
                  </a:solidFill>
                  <a:latin typeface="Agency FB" panose="020B0503020202020204" pitchFamily="34" charset="0"/>
                </a:rPr>
                <a:t>CRUD APPLICATION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8424CE-1C1B-AB5A-9580-B481A95CC53E}"/>
                </a:ext>
              </a:extLst>
            </p:cNvPr>
            <p:cNvGrpSpPr/>
            <p:nvPr/>
          </p:nvGrpSpPr>
          <p:grpSpPr>
            <a:xfrm>
              <a:off x="3586189" y="1341122"/>
              <a:ext cx="4768680" cy="914400"/>
              <a:chOff x="3387545" y="1647825"/>
              <a:chExt cx="4768680" cy="914400"/>
            </a:xfrm>
          </p:grpSpPr>
          <p:pic>
            <p:nvPicPr>
              <p:cNvPr id="6" name="Graphic 5" descr="Database with solid fill">
                <a:extLst>
                  <a:ext uri="{FF2B5EF4-FFF2-40B4-BE49-F238E27FC236}">
                    <a16:creationId xmlns:a16="http://schemas.microsoft.com/office/drawing/2014/main" id="{A2E606B0-0906-549C-D559-B221E9ECF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7545" y="164782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phic 7" descr="Pencil with solid fill">
                <a:extLst>
                  <a:ext uri="{FF2B5EF4-FFF2-40B4-BE49-F238E27FC236}">
                    <a16:creationId xmlns:a16="http://schemas.microsoft.com/office/drawing/2014/main" id="{DE675CEE-F552-59C9-7E98-7FAD45ADAE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72305" y="164782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Eraser with solid fill">
                <a:extLst>
                  <a:ext uri="{FF2B5EF4-FFF2-40B4-BE49-F238E27FC236}">
                    <a16:creationId xmlns:a16="http://schemas.microsoft.com/office/drawing/2014/main" id="{7BD70AA4-7E62-668A-CA5B-70902EFA8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57065" y="164782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Add with solid fill">
                <a:extLst>
                  <a:ext uri="{FF2B5EF4-FFF2-40B4-BE49-F238E27FC236}">
                    <a16:creationId xmlns:a16="http://schemas.microsoft.com/office/drawing/2014/main" id="{82C4F30F-8263-C91D-FAB5-15A91A82D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41825" y="164782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5E9C174F-941F-0ABA-7B4D-02C1B089B7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2894" y="17271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0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>Office 365 Apps for Enterprise 2008 - CAGI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Widyanto, Hendry</dc:creator>
  <cp:lastModifiedBy>Widyanto, Hendry</cp:lastModifiedBy>
  <cp:revision>1</cp:revision>
  <dcterms:created xsi:type="dcterms:W3CDTF">2024-04-23T21:25:12Z</dcterms:created>
  <dcterms:modified xsi:type="dcterms:W3CDTF">2024-04-23T21:34:31Z</dcterms:modified>
</cp:coreProperties>
</file>