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7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3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10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49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71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3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2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4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8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9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4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9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CAB26-6548-4B92-8C71-AAE6BD44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027395" cy="2677648"/>
          </a:xfrm>
        </p:spPr>
        <p:txBody>
          <a:bodyPr/>
          <a:lstStyle/>
          <a:p>
            <a:r>
              <a:rPr lang="es-AR" dirty="0"/>
              <a:t>Distribuciones de frecuencias</a:t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75E305-3F1E-46FC-8F8B-6B8379955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Unidad 2: estadística descriptiva</a:t>
            </a:r>
          </a:p>
        </p:txBody>
      </p:sp>
    </p:spTree>
    <p:extLst>
      <p:ext uri="{BB962C8B-B14F-4D97-AF65-F5344CB8AC3E}">
        <p14:creationId xmlns:p14="http://schemas.microsoft.com/office/powerpoint/2010/main" val="399552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F1E8-3176-429B-B0A6-EE3D45E1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/>
              <a:t>Organización de la información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BFA5C4B-8291-4DE5-B05F-FE3E9C09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099" y="2462212"/>
                <a:ext cx="12068176" cy="4062413"/>
              </a:xfrm>
            </p:spPr>
            <p:txBody>
              <a:bodyPr>
                <a:normAutofit/>
              </a:bodyPr>
              <a:lstStyle/>
              <a:p>
                <a:r>
                  <a:rPr lang="es-AR" u="sng" dirty="0"/>
                  <a:t>Distribución de frecuencias para C.E cualitativo</a:t>
                </a:r>
              </a:p>
              <a:p>
                <a:pPr marL="0" indent="0">
                  <a:buNone/>
                </a:pPr>
                <a:endParaRPr lang="es-AR" u="sng" dirty="0"/>
              </a:p>
              <a:p>
                <a:pPr marL="0" indent="0">
                  <a:buNone/>
                </a:pPr>
                <a:endParaRPr lang="es-AR" u="sng" dirty="0"/>
              </a:p>
              <a:p>
                <a:pPr marL="0" indent="0">
                  <a:buNone/>
                </a:pPr>
                <a:r>
                  <a:rPr lang="es-AR" dirty="0"/>
                  <a:t>	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A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𝑓𝑟𝑒𝑐𝑢𝑒𝑛𝑐𝑖𝑎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𝑎𝑏𝑠𝑜𝑙𝑢𝑡𝑎</m:t>
                    </m:r>
                  </m:oMath>
                </a14:m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																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°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𝑜𝑏𝑠𝑒𝑟𝑣𝑎𝑐𝑖𝑜𝑛𝑒𝑠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																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°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𝑜𝑏𝑠𝑒𝑟𝑣𝑎𝑐𝑖𝑜𝑛𝑒𝑠</m:t>
                    </m:r>
                  </m:oMath>
                </a14:m>
                <a:endParaRPr lang="es-AR" b="0" dirty="0"/>
              </a:p>
              <a:p>
                <a:pPr marL="0" indent="0">
                  <a:buNone/>
                </a:pPr>
                <a:r>
                  <a:rPr lang="es-AR" dirty="0"/>
                  <a:t>	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𝒊𝒓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𝑓𝑟𝑒𝑐𝑢𝑒𝑛𝑐𝑖𝑎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𝑟𝑒𝑙𝑎𝑡𝑖𝑣𝑎</m:t>
                    </m:r>
                  </m:oMath>
                </a14:m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	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𝒊𝒓</m:t>
                        </m:r>
                      </m:sub>
                    </m:sSub>
                    <m:r>
                      <a:rPr lang="es-AR" b="1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𝑓𝑟𝑒𝑐𝑢𝑒𝑛𝑐𝑖𝑎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𝑟𝑒𝑙𝑎𝑡𝑖𝑣𝑎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𝑝𝑜𝑟𝑐𝑒𝑛𝑡𝑢𝑎𝑙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BFA5C4B-8291-4DE5-B05F-FE3E9C09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099" y="2462212"/>
                <a:ext cx="12068176" cy="4062413"/>
              </a:xfrm>
              <a:blipFill>
                <a:blip r:embed="rId2"/>
                <a:stretch>
                  <a:fillRect l="-152" t="-9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6DA37BB2-4186-42E4-8A2C-540212A0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36" y="2959132"/>
            <a:ext cx="7173489" cy="35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DB84D-5218-4A38-8AFC-C86A2BA6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E5694B-88FB-4BD9-A917-6B27F4D3E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676" y="2286000"/>
                <a:ext cx="11744324" cy="4572000"/>
              </a:xfrm>
            </p:spPr>
            <p:txBody>
              <a:bodyPr/>
              <a:lstStyle/>
              <a:p>
                <a:r>
                  <a:rPr lang="es-AR" dirty="0"/>
                  <a:t>Distribución de frecuencias para C.E cuantitativo </a:t>
                </a:r>
                <a:r>
                  <a:rPr lang="es-AR" b="1" dirty="0"/>
                  <a:t>DISCRETO</a:t>
                </a:r>
              </a:p>
              <a:p>
                <a:pPr marL="0" indent="0">
                  <a:buNone/>
                </a:pPr>
                <a:endParaRPr lang="es-AR" b="1" dirty="0"/>
              </a:p>
              <a:p>
                <a:pPr marL="0" indent="0">
                  <a:buNone/>
                </a:pPr>
                <a:endParaRPr lang="es-AR" b="1" dirty="0"/>
              </a:p>
              <a:p>
                <a:pPr marL="0" indent="0">
                  <a:buNone/>
                </a:pPr>
                <a:r>
                  <a:rPr lang="es-AR" b="1" dirty="0"/>
                  <a:t>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A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𝑓𝑟𝑒𝑐𝑢𝑒𝑛𝑐𝑖𝑎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𝑎𝑐𝑢𝑚𝑢𝑙𝑎𝑑𝑎</m:t>
                    </m:r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𝒌𝒓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𝑓𝑟𝑒𝑐𝑢𝑒𝑛𝑐𝑖𝑎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𝑎𝑐𝑢𝑚𝑢𝑙𝑎𝑑𝑎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𝑟𝑒𝑙𝑎𝑡𝑖𝑣𝑎</m:t>
                    </m:r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𝒌𝒓</m:t>
                        </m:r>
                      </m:sub>
                    </m:sSub>
                    <m:r>
                      <a:rPr lang="es-AR" b="1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𝑓𝑟𝑒𝑐𝑢𝑒𝑛𝑐𝑖𝑎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𝑎𝑐𝑢𝑚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𝑟𝑒𝑙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𝑝𝑜𝑟𝑐𝑒𝑛𝑡𝑢𝑎𝑙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E5694B-88FB-4BD9-A917-6B27F4D3E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6" y="2286000"/>
                <a:ext cx="11744324" cy="4572000"/>
              </a:xfrm>
              <a:blipFill>
                <a:blip r:embed="rId2"/>
                <a:stretch>
                  <a:fillRect l="-104" t="-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1823C7EC-B948-47A2-A010-97C1FCE0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2752867"/>
            <a:ext cx="6725827" cy="38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B4EC8-52E8-4681-8159-1784E017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A2BAE83-27A5-43C1-A5F1-CC91F2597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2950" y="2343150"/>
                <a:ext cx="10144125" cy="4324350"/>
              </a:xfrm>
            </p:spPr>
            <p:txBody>
              <a:bodyPr/>
              <a:lstStyle/>
              <a:p>
                <a:r>
                  <a:rPr lang="es-AR" dirty="0"/>
                  <a:t>Distribución de frecuencias C.E cuantitativo </a:t>
                </a:r>
                <a:r>
                  <a:rPr lang="es-AR" b="1" dirty="0"/>
                  <a:t>CONTINUO</a:t>
                </a:r>
              </a:p>
              <a:p>
                <a:endParaRPr lang="es-AR" b="1" dirty="0"/>
              </a:p>
              <a:p>
                <a:pPr marL="0" indent="0">
                  <a:buNone/>
                </a:pPr>
                <a:r>
                  <a:rPr lang="es-AR" b="1" dirty="0"/>
                  <a:t>RANGO 			</a:t>
                </a:r>
                <a14:m>
                  <m:oMath xmlns:m="http://schemas.openxmlformats.org/officeDocument/2006/math">
                    <m:r>
                      <a:rPr lang="es-A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A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s-A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A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endParaRPr lang="es-AR" b="1" dirty="0"/>
              </a:p>
              <a:p>
                <a:pPr marL="0" indent="0">
                  <a:buNone/>
                </a:pPr>
                <a:endParaRPr lang="es-AR" b="1" dirty="0"/>
              </a:p>
              <a:p>
                <a:pPr marL="0" indent="0">
                  <a:buNone/>
                </a:pPr>
                <a:endParaRPr lang="es-AR" b="1" dirty="0"/>
              </a:p>
              <a:p>
                <a:pPr marL="0" indent="0">
                  <a:buNone/>
                </a:pPr>
                <a:r>
                  <a:rPr lang="es-AR" b="1" dirty="0"/>
                  <a:t>CANTIDAD DE INTERVALOS 				Fórmula de </a:t>
                </a:r>
                <a:r>
                  <a:rPr lang="es-AR" b="1" dirty="0" err="1"/>
                  <a:t>Sturger</a:t>
                </a:r>
                <a:r>
                  <a:rPr lang="es-AR" b="1" dirty="0"/>
                  <a:t>: </a:t>
                </a:r>
                <a14:m>
                  <m:oMath xmlns:m="http://schemas.openxmlformats.org/officeDocument/2006/math">
                    <m:r>
                      <a:rPr lang="es-A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s-AR" b="1" dirty="0"/>
              </a:p>
              <a:p>
                <a:pPr marL="0" indent="0">
                  <a:buNone/>
                </a:pPr>
                <a:endParaRPr lang="es-AR" b="1" dirty="0"/>
              </a:p>
              <a:p>
                <a:pPr marL="0" indent="0">
                  <a:buNone/>
                </a:pPr>
                <a:endParaRPr lang="es-AR" b="1" dirty="0"/>
              </a:p>
              <a:p>
                <a:pPr marL="0" indent="0">
                  <a:buNone/>
                </a:pPr>
                <a:r>
                  <a:rPr lang="es-AR" b="1" dirty="0"/>
                  <a:t>AMPLITUD DEL INTERVALO				</a:t>
                </a:r>
                <a14:m>
                  <m:oMath xmlns:m="http://schemas.openxmlformats.org/officeDocument/2006/math">
                    <m:r>
                      <a:rPr lang="es-AR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s-A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endParaRPr lang="es-AR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A2BAE83-27A5-43C1-A5F1-CC91F2597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0" y="2343150"/>
                <a:ext cx="10144125" cy="4324350"/>
              </a:xfrm>
              <a:blipFill>
                <a:blip r:embed="rId2"/>
                <a:stretch>
                  <a:fillRect l="-541" t="-7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B6CCE5D-D80A-4B1F-85B7-73C69C32617E}"/>
              </a:ext>
            </a:extLst>
          </p:cNvPr>
          <p:cNvCxnSpPr/>
          <p:nvPr/>
        </p:nvCxnSpPr>
        <p:spPr>
          <a:xfrm>
            <a:off x="1905000" y="3295650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17D9A31-B0D7-46BD-BF5B-D1C3F131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71" y="4447401"/>
            <a:ext cx="1304657" cy="2682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187ECB-1E30-4F9C-BD59-034302B3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21" y="5742801"/>
            <a:ext cx="1304657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4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14986-5AFF-4681-85F3-0B821661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E99675-2706-46FF-A31C-D027DE7A4E92}"/>
              </a:ext>
            </a:extLst>
          </p:cNvPr>
          <p:cNvSpPr txBox="1"/>
          <p:nvPr/>
        </p:nvSpPr>
        <p:spPr>
          <a:xfrm>
            <a:off x="8324850" y="2548656"/>
            <a:ext cx="4581525" cy="308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1800" dirty="0">
                <a:latin typeface="Chakra Petch"/>
              </a:rPr>
              <a:t>fi frecuencia absoluta</a:t>
            </a:r>
          </a:p>
          <a:p>
            <a:pPr>
              <a:lnSpc>
                <a:spcPts val="3360"/>
              </a:lnSpc>
            </a:pPr>
            <a:r>
              <a:rPr lang="en-US" sz="1600" dirty="0" err="1"/>
              <a:t>f</a:t>
            </a:r>
            <a:r>
              <a:rPr lang="en-US" sz="1600" baseline="-25000" dirty="0" err="1"/>
              <a:t>ri</a:t>
            </a:r>
            <a:r>
              <a:rPr lang="en-US" sz="1600" baseline="-25000" dirty="0"/>
              <a:t> </a:t>
            </a:r>
            <a:r>
              <a:rPr lang="en-US" sz="1800" dirty="0">
                <a:latin typeface="Chakra Petch"/>
              </a:rPr>
              <a:t>frecuencia relativa</a:t>
            </a:r>
          </a:p>
          <a:p>
            <a:pPr>
              <a:lnSpc>
                <a:spcPts val="3360"/>
              </a:lnSpc>
            </a:pPr>
            <a:r>
              <a:rPr lang="en-US" sz="1600" dirty="0" err="1"/>
              <a:t>f</a:t>
            </a:r>
            <a:r>
              <a:rPr lang="en-US" sz="1600" baseline="-25000" dirty="0" err="1"/>
              <a:t>r</a:t>
            </a:r>
            <a:r>
              <a:rPr lang="en-US" sz="1600" baseline="-25000" dirty="0"/>
              <a:t>% </a:t>
            </a:r>
            <a:r>
              <a:rPr lang="en-US" sz="1800" dirty="0">
                <a:latin typeface="Chakra Petch"/>
              </a:rPr>
              <a:t>frecuencia relativa porcentual</a:t>
            </a:r>
          </a:p>
          <a:p>
            <a:pPr>
              <a:lnSpc>
                <a:spcPts val="3360"/>
              </a:lnSpc>
            </a:pPr>
            <a:r>
              <a:rPr lang="en-US" sz="1800" dirty="0"/>
              <a:t>F</a:t>
            </a:r>
            <a:r>
              <a:rPr lang="en-US" sz="1800" baseline="-25000" dirty="0"/>
              <a:t>i </a:t>
            </a:r>
            <a:r>
              <a:rPr lang="en-US" sz="1800" dirty="0">
                <a:latin typeface="Chakra Petch"/>
              </a:rPr>
              <a:t>frecuencia acumulada</a:t>
            </a:r>
          </a:p>
          <a:p>
            <a:pPr>
              <a:lnSpc>
                <a:spcPts val="3360"/>
              </a:lnSpc>
            </a:pPr>
            <a:r>
              <a:rPr lang="en-US" sz="1800" dirty="0"/>
              <a:t>F</a:t>
            </a:r>
            <a:r>
              <a:rPr lang="en-US" sz="1800" baseline="-25000" dirty="0"/>
              <a:t>ir </a:t>
            </a:r>
            <a:r>
              <a:rPr lang="en-US" sz="1800" dirty="0">
                <a:latin typeface="Chakra Petch"/>
              </a:rPr>
              <a:t>frecuencia acumulada relativa</a:t>
            </a:r>
          </a:p>
          <a:p>
            <a:pPr>
              <a:lnSpc>
                <a:spcPts val="3360"/>
              </a:lnSpc>
            </a:pPr>
            <a:r>
              <a:rPr lang="en-US" sz="1800" dirty="0"/>
              <a:t>F</a:t>
            </a:r>
            <a:r>
              <a:rPr lang="en-US" sz="1800" baseline="-25000" dirty="0"/>
              <a:t>ir % </a:t>
            </a:r>
            <a:r>
              <a:rPr lang="en-US" sz="1800" dirty="0">
                <a:latin typeface="Chakra Petch"/>
              </a:rPr>
              <a:t>frecuencia acu. Relat. porcentual</a:t>
            </a:r>
          </a:p>
          <a:p>
            <a:pPr>
              <a:lnSpc>
                <a:spcPts val="3360"/>
              </a:lnSpc>
            </a:pPr>
            <a:r>
              <a:rPr lang="en-US" sz="1800" dirty="0">
                <a:latin typeface="Chakra Petch"/>
              </a:rPr>
              <a:t>M</a:t>
            </a:r>
            <a:r>
              <a:rPr lang="en-US" baseline="-25000" dirty="0">
                <a:latin typeface="Chakra Petch"/>
              </a:rPr>
              <a:t>i</a:t>
            </a:r>
            <a:r>
              <a:rPr lang="en-US" sz="1800" dirty="0">
                <a:latin typeface="Chakra Petch"/>
              </a:rPr>
              <a:t>: marca de clase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4812EA04-4D93-445A-93E8-205FA3688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" y="2431245"/>
            <a:ext cx="8001597" cy="365523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6F121A-4489-4043-A08B-607C1437A56C}"/>
                  </a:ext>
                </a:extLst>
              </p:cNvPr>
              <p:cNvSpPr txBox="1"/>
              <p:nvPr/>
            </p:nvSpPr>
            <p:spPr>
              <a:xfrm>
                <a:off x="8843962" y="6086475"/>
                <a:ext cx="166308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𝐿𝑅𝐼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𝐿𝑅𝑆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6F121A-4489-4043-A08B-607C1437A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962" y="6086475"/>
                <a:ext cx="1663084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20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D6BC1-B260-4249-8886-17948B8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4765D8E-D47A-435F-B775-5E00213C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221" y="2638425"/>
            <a:ext cx="8996824" cy="3049587"/>
          </a:xfrm>
        </p:spPr>
      </p:pic>
    </p:spTree>
    <p:extLst>
      <p:ext uri="{BB962C8B-B14F-4D97-AF65-F5344CB8AC3E}">
        <p14:creationId xmlns:p14="http://schemas.microsoft.com/office/powerpoint/2010/main" val="26965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48147-551E-45E2-9E0E-24DDEFCB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041D9F-63EF-4C6F-A3CE-EC566B52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94" y="2781299"/>
            <a:ext cx="9118944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0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953</TotalTime>
  <Words>287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Century Gothic</vt:lpstr>
      <vt:lpstr>Chakra Petch</vt:lpstr>
      <vt:lpstr>Wingdings 3</vt:lpstr>
      <vt:lpstr>Sala de reuniones Ion</vt:lpstr>
      <vt:lpstr>Distribuciones de frecuencias </vt:lpstr>
      <vt:lpstr>Organización de la información</vt:lpstr>
      <vt:lpstr>Presentación de PowerPoint</vt:lpstr>
      <vt:lpstr>Presentación de PowerPoint</vt:lpstr>
      <vt:lpstr>      </vt:lpstr>
      <vt:lpstr>EJEMPLOS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Distribuciones de frecuencias</dc:title>
  <dc:creator>Usuario</dc:creator>
  <cp:lastModifiedBy>yanina farherr</cp:lastModifiedBy>
  <cp:revision>10</cp:revision>
  <dcterms:created xsi:type="dcterms:W3CDTF">2021-04-12T23:45:04Z</dcterms:created>
  <dcterms:modified xsi:type="dcterms:W3CDTF">2022-04-05T21:31:17Z</dcterms:modified>
</cp:coreProperties>
</file>