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98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08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8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8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9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1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5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432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36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91789-C65B-4F6D-A5DE-6155C0F6D224}" type="datetimeFigureOut">
              <a:rPr lang="ko-KR" altLang="en-US" smtClean="0"/>
              <a:t>2023-12-22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F7C7D-9D63-4B65-B2B4-CC63D8C066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30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2708" y="448408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사용자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562708" y="967154"/>
            <a:ext cx="3094893" cy="3235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id </a:t>
            </a:r>
            <a:r>
              <a:rPr lang="en-US" altLang="ko-KR" dirty="0" err="1" smtClean="0">
                <a:solidFill>
                  <a:schemeClr val="tx1"/>
                </a:solidFill>
              </a:rPr>
              <a:t>bigint</a:t>
            </a:r>
            <a:r>
              <a:rPr lang="en-US" altLang="ko-KR" dirty="0" smtClean="0">
                <a:solidFill>
                  <a:schemeClr val="tx1"/>
                </a:solidFill>
              </a:rPr>
              <a:t>(32) </a:t>
            </a:r>
            <a:r>
              <a:rPr lang="en-US" altLang="ko-KR" dirty="0" err="1" smtClean="0">
                <a:solidFill>
                  <a:schemeClr val="tx1"/>
                </a:solidFill>
              </a:rPr>
              <a:t>ai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name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email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password varchar(100)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status varchar(50)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address varchar(150) </a:t>
            </a:r>
            <a:r>
              <a:rPr lang="en-US" altLang="ko-KR" dirty="0" err="1" smtClean="0">
                <a:solidFill>
                  <a:schemeClr val="tx1"/>
                </a:solidFill>
              </a:rPr>
              <a:t>nn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unregistered_at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last_login_at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en-US" altLang="ko-KR" dirty="0" err="1" smtClean="0">
                <a:solidFill>
                  <a:schemeClr val="tx1"/>
                </a:solidFill>
              </a:rPr>
              <a:t>datetime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23946" y="96715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CREATE TABLE </a:t>
            </a:r>
            <a:r>
              <a:rPr lang="ko-KR" altLang="en-US" dirty="0" err="1" smtClean="0"/>
              <a:t>user</a:t>
            </a:r>
            <a:r>
              <a:rPr lang="ko-KR" altLang="en-US" dirty="0" smtClean="0"/>
              <a:t> (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 BIGINT(32) NOT NULL AUTO_INCREMENT,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name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email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password</a:t>
            </a:r>
            <a:r>
              <a:rPr lang="ko-KR" altLang="en-US" dirty="0" smtClean="0"/>
              <a:t> VARCHAR(100)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status</a:t>
            </a:r>
            <a:r>
              <a:rPr lang="ko-KR" altLang="en-US" dirty="0" smtClean="0"/>
              <a:t> VARCHAR(50)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address</a:t>
            </a:r>
            <a:r>
              <a:rPr lang="ko-KR" altLang="en-US" dirty="0" smtClean="0"/>
              <a:t> VARCHAR(150) NOT NULL,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unregistered_at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</a:t>
            </a:r>
            <a:r>
              <a:rPr lang="ko-KR" altLang="en-US" dirty="0" err="1" smtClean="0"/>
              <a:t>last_login_at</a:t>
            </a:r>
            <a:r>
              <a:rPr lang="ko-KR" altLang="en-US" dirty="0" smtClean="0"/>
              <a:t> DATETIME,</a:t>
            </a:r>
          </a:p>
          <a:p>
            <a:r>
              <a:rPr lang="ko-KR" altLang="en-US" dirty="0" smtClean="0"/>
              <a:t>  PRIMARY KEY (</a:t>
            </a:r>
            <a:r>
              <a:rPr lang="ko-KR" altLang="en-US" dirty="0" err="1" smtClean="0"/>
              <a:t>id</a:t>
            </a:r>
            <a:r>
              <a:rPr lang="ko-KR" altLang="en-US" dirty="0" smtClean="0"/>
              <a:t>)</a:t>
            </a:r>
          </a:p>
          <a:p>
            <a:r>
              <a:rPr lang="ko-KR" altLang="en-US" dirty="0" smtClean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376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5" y="342900"/>
            <a:ext cx="6894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도메인 주도 개발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en-US" altLang="ko-KR" dirty="0" smtClean="0"/>
              <a:t>package …domain.</a:t>
            </a:r>
            <a:r>
              <a:rPr lang="ko-KR" altLang="en-US" dirty="0" smtClean="0"/>
              <a:t>도메인</a:t>
            </a:r>
            <a:r>
              <a:rPr lang="en-US" altLang="ko-KR" dirty="0" smtClean="0"/>
              <a:t>.[controller/business/service/convertor]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336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46386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792422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38458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3"/>
            <a:endCxn id="6" idx="1"/>
          </p:cNvCxnSpPr>
          <p:nvPr/>
        </p:nvCxnSpPr>
        <p:spPr>
          <a:xfrm>
            <a:off x="1444868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19" idx="3"/>
            <a:endCxn id="7" idx="1"/>
          </p:cNvCxnSpPr>
          <p:nvPr/>
        </p:nvCxnSpPr>
        <p:spPr>
          <a:xfrm>
            <a:off x="3390904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7" idx="3"/>
            <a:endCxn id="18" idx="1"/>
          </p:cNvCxnSpPr>
          <p:nvPr/>
        </p:nvCxnSpPr>
        <p:spPr>
          <a:xfrm>
            <a:off x="4363922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/>
          </p:nvPr>
        </p:nvGraphicFramePr>
        <p:xfrm>
          <a:off x="873368" y="2448657"/>
          <a:ext cx="6814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0950">
                  <a:extLst>
                    <a:ext uri="{9D8B030D-6E8A-4147-A177-3AD203B41FA5}">
                      <a16:colId xmlns:a16="http://schemas.microsoft.com/office/drawing/2014/main" val="2096784255"/>
                    </a:ext>
                  </a:extLst>
                </a:gridCol>
                <a:gridCol w="4854049">
                  <a:extLst>
                    <a:ext uri="{9D8B030D-6E8A-4147-A177-3AD203B41FA5}">
                      <a16:colId xmlns:a16="http://schemas.microsoft.com/office/drawing/2014/main" val="234466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90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Controller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사용자의 요청과 응답을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730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Business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실제 </a:t>
                      </a:r>
                      <a:r>
                        <a:rPr lang="ko-KR" altLang="en-US" dirty="0" err="1" smtClean="0"/>
                        <a:t>로직을</a:t>
                      </a:r>
                      <a:r>
                        <a:rPr lang="ko-KR" altLang="en-US" dirty="0" smtClean="0"/>
                        <a:t>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786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@Convertor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데이터를 변경하는 처리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7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연동을 처리하는 레이어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66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Repository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smtClean="0"/>
                        <a:t>와 연동 도구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93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DB(Entity)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데이터 저장소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28230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4765440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19404" y="1485900"/>
            <a:ext cx="571500" cy="6418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@C</a:t>
            </a:r>
          </a:p>
        </p:txBody>
      </p:sp>
      <p:cxnSp>
        <p:nvCxnSpPr>
          <p:cNvPr id="21" name="직선 화살표 연결선 20"/>
          <p:cNvCxnSpPr>
            <a:stCxn id="6" idx="3"/>
            <a:endCxn id="19" idx="1"/>
          </p:cNvCxnSpPr>
          <p:nvPr/>
        </p:nvCxnSpPr>
        <p:spPr>
          <a:xfrm>
            <a:off x="2417886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8" idx="3"/>
            <a:endCxn id="8" idx="1"/>
          </p:cNvCxnSpPr>
          <p:nvPr/>
        </p:nvCxnSpPr>
        <p:spPr>
          <a:xfrm>
            <a:off x="5336940" y="1806819"/>
            <a:ext cx="401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46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1646" y="65063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61646" y="2667001"/>
            <a:ext cx="624254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54116" y="650631"/>
            <a:ext cx="679938" cy="2412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filter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933092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requestServlet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544407" y="6506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handler mapper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7283" y="1460989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interceptor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44407" y="2662605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536722" y="3279531"/>
            <a:ext cx="1852246" cy="395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db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37283" y="1968012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resolver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70530" y="1460989"/>
            <a:ext cx="3072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/>
              <a:t> </a:t>
            </a:r>
            <a:r>
              <a:rPr lang="ko-KR" altLang="en-US" dirty="0" smtClean="0"/>
              <a:t>저장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70530" y="1981173"/>
            <a:ext cx="3154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RequestContextHolder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1758460" y="4142643"/>
            <a:ext cx="1852246" cy="3956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annotation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58876" y="4538297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@</a:t>
            </a:r>
            <a:r>
              <a:rPr lang="en-US" altLang="ko-KR" dirty="0" err="1" smtClean="0"/>
              <a:t>UserSession</a:t>
            </a:r>
            <a:endParaRPr lang="en-US" altLang="ko-KR" dirty="0" smtClean="0"/>
          </a:p>
        </p:txBody>
      </p:sp>
      <p:sp>
        <p:nvSpPr>
          <p:cNvPr id="17" name="직사각형 16"/>
          <p:cNvSpPr/>
          <p:nvPr/>
        </p:nvSpPr>
        <p:spPr>
          <a:xfrm>
            <a:off x="4728796" y="4722963"/>
            <a:ext cx="2113083" cy="39565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WebConfig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0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1838" y="483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스토어 도메인 개발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791308" y="993531"/>
            <a:ext cx="3903784" cy="4633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store</a:t>
            </a:r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/>
              <a:t> </a:t>
            </a:r>
            <a:r>
              <a:rPr lang="en-US" altLang="ko-KR" dirty="0" err="1" smtClean="0"/>
              <a:t>pk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address varchar(100)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category varchar(50)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smtClean="0"/>
              <a:t>star double 0,</a:t>
            </a:r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r>
              <a:rPr lang="en-US" altLang="ko-KR" dirty="0" smtClean="0"/>
              <a:t>,</a:t>
            </a:r>
          </a:p>
          <a:p>
            <a:pPr algn="ctr"/>
            <a:r>
              <a:rPr lang="en-US" altLang="ko-KR" dirty="0" err="1" smtClean="0"/>
              <a:t>minimum_amount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</a:t>
            </a:r>
          </a:p>
          <a:p>
            <a:pPr algn="ctr"/>
            <a:r>
              <a:rPr lang="en-US" altLang="ko-KR" dirty="0" err="1" smtClean="0"/>
              <a:t>minimum_delivery_amount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demical</a:t>
            </a:r>
            <a:r>
              <a:rPr lang="en-US" altLang="ko-KR" dirty="0" smtClean="0"/>
              <a:t>(11,4), </a:t>
            </a:r>
          </a:p>
          <a:p>
            <a:pPr algn="ctr"/>
            <a:r>
              <a:rPr lang="en-US" altLang="ko-KR" dirty="0" err="1" smtClean="0"/>
              <a:t>phone_number</a:t>
            </a:r>
            <a:r>
              <a:rPr lang="en-US" altLang="ko-KR" dirty="0" smtClean="0"/>
              <a:t> varchar(20) </a:t>
            </a:r>
            <a:r>
              <a:rPr lang="en-US" altLang="ko-KR" dirty="0" err="1" smtClean="0"/>
              <a:t>nn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894385" y="144827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/>
              <a:t>CREATE TABLE store ( id BIGINT(32) AUTO_INCREMENT PRIMARY KEY, name VARCHAR(100) NOT NULL, address VARCHAR(100) NOT NULL, status ENUM('REGISTERED', 'UNREGISTERED') NOT NULL, category ENUM('CHINESE_FOOD', 'WESTERN_FOOD', 'JAPANESE_FOOD', 'CHICKEN', 'PIZZA', 'HAMBURGER', 'COFFEE_TEA') NOT NULL, star DOUBLE DEFAULT 0, </a:t>
            </a:r>
            <a:r>
              <a:rPr lang="en-US" altLang="ko-KR" sz="1400" dirty="0" err="1"/>
              <a:t>thumbnail_url</a:t>
            </a:r>
            <a:r>
              <a:rPr lang="en-US" altLang="ko-KR" sz="1400" dirty="0"/>
              <a:t> VARCHAR(200) NOT NULL, </a:t>
            </a:r>
            <a:r>
              <a:rPr lang="en-US" altLang="ko-KR" sz="1400" dirty="0" err="1"/>
              <a:t>minimum_amount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minimum_delivery_amount</a:t>
            </a:r>
            <a:r>
              <a:rPr lang="en-US" altLang="ko-KR" sz="1400" dirty="0"/>
              <a:t> DECIMAL(11,4), </a:t>
            </a:r>
            <a:r>
              <a:rPr lang="en-US" altLang="ko-KR" sz="1400" dirty="0" err="1"/>
              <a:t>phone_number</a:t>
            </a:r>
            <a:r>
              <a:rPr lang="en-US" altLang="ko-KR" sz="1400" dirty="0"/>
              <a:t> VARCHAR(20) NOT NULL );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2536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79231" y="48357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상품 도메인 개발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79230" y="1142999"/>
            <a:ext cx="3402624" cy="3376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store_menu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id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(32) </a:t>
            </a:r>
            <a:r>
              <a:rPr lang="en-US" altLang="ko-KR" dirty="0" err="1" smtClean="0"/>
              <a:t>ai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pk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store_id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bigint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fk</a:t>
            </a:r>
            <a:r>
              <a:rPr lang="en-US" altLang="ko-KR" dirty="0" smtClean="0"/>
              <a:t>(store(id) 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name varchar(100)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amount decimal(11,4)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status varchar(50)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thumbnail_url</a:t>
            </a:r>
            <a:r>
              <a:rPr lang="en-US" altLang="ko-KR" dirty="0" smtClean="0"/>
              <a:t> varchar(200) </a:t>
            </a:r>
            <a:r>
              <a:rPr lang="en-US" altLang="ko-KR" dirty="0" err="1" smtClean="0"/>
              <a:t>nn</a:t>
            </a:r>
            <a:endParaRPr lang="en-US" altLang="ko-KR" dirty="0" smtClean="0"/>
          </a:p>
          <a:p>
            <a:pPr algn="ctr"/>
            <a:r>
              <a:rPr lang="en-US" altLang="ko-KR" dirty="0" err="1" smtClean="0"/>
              <a:t>like_count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r>
              <a:rPr lang="en-US" altLang="ko-KR" dirty="0" smtClean="0"/>
              <a:t>sequence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0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316415" y="1142999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id</a:t>
            </a:r>
            <a:r>
              <a:rPr lang="ko-KR" altLang="en-US" dirty="0"/>
              <a:t> BIGINT(32) AUTO_INCREMENT PRIMARY KEY,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store_id</a:t>
            </a:r>
            <a:r>
              <a:rPr lang="ko-KR" altLang="en-US" dirty="0"/>
              <a:t> BIGINT(32)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name</a:t>
            </a:r>
            <a:r>
              <a:rPr lang="ko-KR" altLang="en-US" dirty="0"/>
              <a:t> VARCHAR(100)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amount</a:t>
            </a:r>
            <a:r>
              <a:rPr lang="ko-KR" altLang="en-US" dirty="0"/>
              <a:t> DECIMAL(11,4) NOT NULL,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status ENUM('REGISTERED', 'UNREGISTERED') NOT NULL</a:t>
            </a:r>
            <a:r>
              <a:rPr lang="ko-KR" altLang="en-US" dirty="0" smtClean="0"/>
              <a:t>,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thumbnail_url</a:t>
            </a:r>
            <a:r>
              <a:rPr lang="ko-KR" altLang="en-US" dirty="0"/>
              <a:t> VARCHAR(200) NOT NULL,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like_count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sequence</a:t>
            </a:r>
            <a:r>
              <a:rPr lang="ko-KR" altLang="en-US" dirty="0"/>
              <a:t> INT DEFAULT 0,</a:t>
            </a:r>
          </a:p>
          <a:p>
            <a:r>
              <a:rPr lang="ko-KR" altLang="en-US" dirty="0"/>
              <a:t>    </a:t>
            </a:r>
            <a:r>
              <a:rPr lang="en-US" altLang="ko-KR" dirty="0" smtClean="0"/>
              <a:t>--</a:t>
            </a:r>
            <a:r>
              <a:rPr lang="ko-KR" altLang="en-US" dirty="0" smtClean="0"/>
              <a:t>FOREIGN </a:t>
            </a:r>
            <a:r>
              <a:rPr lang="ko-KR" altLang="en-US" dirty="0"/>
              <a:t>KEY (</a:t>
            </a:r>
            <a:r>
              <a:rPr lang="ko-KR" altLang="en-US" dirty="0" err="1"/>
              <a:t>store_id</a:t>
            </a:r>
            <a:r>
              <a:rPr lang="ko-KR" altLang="en-US" dirty="0"/>
              <a:t>) REFERENCES </a:t>
            </a:r>
            <a:r>
              <a:rPr lang="ko-KR" altLang="en-US" dirty="0" err="1"/>
              <a:t>store</a:t>
            </a:r>
            <a:r>
              <a:rPr lang="ko-KR" altLang="en-US" dirty="0"/>
              <a:t>(</a:t>
            </a:r>
            <a:r>
              <a:rPr lang="ko-KR" altLang="en-US" dirty="0" err="1"/>
              <a:t>id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16415" y="5512778"/>
            <a:ext cx="248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idx_store_id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추가 생성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316415" y="5882110"/>
            <a:ext cx="5816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CREATE INDEX </a:t>
            </a:r>
            <a:r>
              <a:rPr lang="ko-KR" altLang="en-US" dirty="0" err="1"/>
              <a:t>idx_store_id</a:t>
            </a:r>
            <a:r>
              <a:rPr lang="ko-KR" altLang="en-US" dirty="0"/>
              <a:t> ON </a:t>
            </a:r>
            <a:r>
              <a:rPr lang="ko-KR" altLang="en-US" dirty="0" err="1"/>
              <a:t>store_menu</a:t>
            </a:r>
            <a:r>
              <a:rPr lang="ko-KR" altLang="en-US" dirty="0"/>
              <a:t> (</a:t>
            </a:r>
            <a:r>
              <a:rPr lang="ko-KR" altLang="en-US" dirty="0" err="1"/>
              <a:t>store_id</a:t>
            </a:r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666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415</Words>
  <Application>Microsoft Office PowerPoint</Application>
  <PresentationFormat>와이드스크린</PresentationFormat>
  <Paragraphs>94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P22002</dc:creator>
  <cp:lastModifiedBy>P22002</cp:lastModifiedBy>
  <cp:revision>23</cp:revision>
  <dcterms:created xsi:type="dcterms:W3CDTF">2023-12-12T09:21:03Z</dcterms:created>
  <dcterms:modified xsi:type="dcterms:W3CDTF">2023-12-22T06:57:10Z</dcterms:modified>
</cp:coreProperties>
</file>