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1789-C65B-4F6D-A5DE-6155C0F6D22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4484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62708" y="967154"/>
            <a:ext cx="3094893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address varchar(150)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unregistered_at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last_login_at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3946" y="9671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CREATE TABLE </a:t>
            </a:r>
            <a:r>
              <a:rPr lang="ko-KR" altLang="en-US" dirty="0" err="1" smtClean="0"/>
              <a:t>user</a:t>
            </a:r>
            <a:r>
              <a:rPr lang="ko-KR" altLang="en-US" dirty="0" smtClean="0"/>
              <a:t> (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BIGINT(32) NOT NULL AUTO_INCREMENT,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email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password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status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address</a:t>
            </a:r>
            <a:r>
              <a:rPr lang="ko-KR" altLang="en-US" dirty="0" smtClean="0"/>
              <a:t> VARCHAR(150)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unregistered_at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last_login_at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PRIMARY KEY (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6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1</cp:revision>
  <dcterms:created xsi:type="dcterms:W3CDTF">2023-12-12T09:21:03Z</dcterms:created>
  <dcterms:modified xsi:type="dcterms:W3CDTF">2023-12-12T09:26:44Z</dcterms:modified>
</cp:coreProperties>
</file>