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1789-C65B-4F6D-A5DE-6155C0F6D22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4484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62708" y="967154"/>
            <a:ext cx="3094893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address varchar(150)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unregistered_at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last_login_at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3946" y="9671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CREATE TABLE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(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BIGINT(32) NOT NULL AUTO_INCREMENT,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email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status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address</a:t>
            </a:r>
            <a:r>
              <a:rPr lang="ko-KR" altLang="en-US" dirty="0" smtClean="0"/>
              <a:t> VARCHAR(150)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unregistered_at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last_login_at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PRIMARY KEY (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342900"/>
            <a:ext cx="689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주도 개발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package …domain.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.[controller/business/service/convertor]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36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6386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2422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845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444868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9" idx="3"/>
            <a:endCxn id="7" idx="1"/>
          </p:cNvCxnSpPr>
          <p:nvPr/>
        </p:nvCxnSpPr>
        <p:spPr>
          <a:xfrm>
            <a:off x="3390904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8" idx="1"/>
          </p:cNvCxnSpPr>
          <p:nvPr/>
        </p:nvCxnSpPr>
        <p:spPr>
          <a:xfrm>
            <a:off x="4363922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73368" y="2448657"/>
          <a:ext cx="6814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50">
                  <a:extLst>
                    <a:ext uri="{9D8B030D-6E8A-4147-A177-3AD203B41FA5}">
                      <a16:colId xmlns:a16="http://schemas.microsoft.com/office/drawing/2014/main" val="2096784255"/>
                    </a:ext>
                  </a:extLst>
                </a:gridCol>
                <a:gridCol w="4854049">
                  <a:extLst>
                    <a:ext uri="{9D8B030D-6E8A-4147-A177-3AD203B41FA5}">
                      <a16:colId xmlns:a16="http://schemas.microsoft.com/office/drawing/2014/main" val="234466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요청과 응답을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Business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@Convertor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변경하는 처리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6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DB(Entity)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저장소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823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65440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9404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@C</a:t>
            </a:r>
          </a:p>
        </p:txBody>
      </p:sp>
      <p:cxnSp>
        <p:nvCxnSpPr>
          <p:cNvPr id="21" name="직선 화살표 연결선 20"/>
          <p:cNvCxnSpPr>
            <a:stCxn id="6" idx="3"/>
            <a:endCxn id="19" idx="1"/>
          </p:cNvCxnSpPr>
          <p:nvPr/>
        </p:nvCxnSpPr>
        <p:spPr>
          <a:xfrm>
            <a:off x="2417886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8" idx="1"/>
          </p:cNvCxnSpPr>
          <p:nvPr/>
        </p:nvCxnSpPr>
        <p:spPr>
          <a:xfrm>
            <a:off x="5336940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2</cp:revision>
  <dcterms:created xsi:type="dcterms:W3CDTF">2023-12-12T09:21:03Z</dcterms:created>
  <dcterms:modified xsi:type="dcterms:W3CDTF">2023-12-14T00:01:28Z</dcterms:modified>
</cp:coreProperties>
</file>