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5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7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B140-CF9C-4434-A045-099B31DCF030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8C21-CEA4-49A3-B8C3-4D624A2AC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457200"/>
            <a:ext cx="69397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멀티 모듈 생성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db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부모 프로젝트의 소스 폴더 제거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부모 프로젝트의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하위의 모든 프로젝트에 적용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패키지 참조 설정 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패키지 참조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부모 프로젝트에 전체 프로젝트 버전 명시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부모 프로젝트의 빌드 방지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자식 프로젝트에서 부모 프로젝트의 버전 상속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디펜던시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메인 메서드 생성 및 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모듈 중 실제 실행파일이 되는 파일은 </a:t>
            </a:r>
            <a:r>
              <a:rPr lang="en-US" altLang="ko-KR" dirty="0" err="1" smtClean="0"/>
              <a:t>bootJar</a:t>
            </a:r>
            <a:r>
              <a:rPr lang="en-US" altLang="ko-KR" dirty="0" smtClean="0"/>
              <a:t> = true, jar = false</a:t>
            </a:r>
          </a:p>
          <a:p>
            <a:r>
              <a:rPr lang="ko-KR" altLang="en-US" dirty="0" err="1" smtClean="0"/>
              <a:t>디펜던시가</a:t>
            </a:r>
            <a:r>
              <a:rPr lang="ko-KR" altLang="en-US" dirty="0" smtClean="0"/>
              <a:t> 되는 파일은 </a:t>
            </a:r>
            <a:r>
              <a:rPr lang="en-US" altLang="ko-KR" dirty="0" smtClean="0"/>
              <a:t>jar = true, </a:t>
            </a:r>
            <a:r>
              <a:rPr lang="en-US" altLang="ko-KR" dirty="0" err="1" smtClean="0"/>
              <a:t>bootJar</a:t>
            </a:r>
            <a:r>
              <a:rPr lang="en-US" altLang="ko-KR" dirty="0" smtClean="0"/>
              <a:t> = false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71038" y="1898022"/>
            <a:ext cx="242667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project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":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8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832" y="358346"/>
            <a:ext cx="7326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은 루트 패키지 이하의 객체들을 빈으로 받아들임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서브모듈은</a:t>
            </a:r>
            <a:r>
              <a:rPr lang="ko-KR" altLang="en-US" dirty="0" smtClean="0"/>
              <a:t> 패키지 경로를 공유하거나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설정해줘야함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832" y="1542693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기본 설정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object mapper</a:t>
            </a:r>
            <a:r>
              <a:rPr lang="ko-KR" altLang="en-US" dirty="0" smtClean="0"/>
              <a:t>의 설정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93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908" y="593124"/>
            <a:ext cx="10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Swagger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4908" y="1327638"/>
            <a:ext cx="873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ko-KR" altLang="en-US" dirty="0" smtClean="0"/>
              <a:t>문서화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및 사용을 위한 오픈 소스 소프트웨어 프레임워크</a:t>
            </a:r>
            <a:endParaRPr lang="en-US" altLang="ko-KR" dirty="0" smtClean="0"/>
          </a:p>
          <a:p>
            <a:r>
              <a:rPr lang="en-US" altLang="ko-KR" dirty="0" smtClean="0"/>
              <a:t>RESTful API </a:t>
            </a:r>
            <a:r>
              <a:rPr lang="ko-KR" altLang="en-US" dirty="0" smtClean="0"/>
              <a:t>서비스를 개발하고 문서화하는데 도움을 주는 도구 모음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4908" y="2339151"/>
            <a:ext cx="1726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API </a:t>
            </a:r>
            <a:r>
              <a:rPr lang="ko-KR" altLang="en-US" dirty="0" smtClean="0"/>
              <a:t>문서화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UI</a:t>
            </a:r>
            <a:r>
              <a:rPr lang="ko-KR" altLang="en-US" dirty="0" smtClean="0"/>
              <a:t>로 된 </a:t>
            </a:r>
            <a:r>
              <a:rPr lang="en-US" altLang="ko-KR" dirty="0" smtClean="0"/>
              <a:t>API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코드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907" y="3904662"/>
            <a:ext cx="9627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버전에 따라 사용하는 버전 차이 존재</a:t>
            </a:r>
            <a:endParaRPr lang="en-US" altLang="ko-KR" dirty="0" smtClean="0"/>
          </a:p>
          <a:p>
            <a:r>
              <a:rPr lang="en-US" altLang="ko-KR" dirty="0" smtClean="0"/>
              <a:t>2.x &lt;=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1.7.0</a:t>
            </a:r>
          </a:p>
          <a:p>
            <a:r>
              <a:rPr lang="en-US" altLang="ko-KR" dirty="0" smtClean="0"/>
              <a:t>3.x &gt;=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http://localhost:8080/swagger-ui/index.html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swagger</a:t>
            </a:r>
            <a:r>
              <a:rPr lang="ko-KR" altLang="en-US" dirty="0" smtClean="0"/>
              <a:t>는 기본설정으로도 실행 가능하지만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문서로 활용하기 위해서는 추가 설정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1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785" y="360485"/>
            <a:ext cx="3547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베이스 설정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Filter Request, Response Log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892" y="1283815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들어온 요청과 나가는 응답에 대한 일괄적인 로그 기록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785" y="202247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Spec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892" y="2568043"/>
            <a:ext cx="36535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result :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result_code</a:t>
            </a:r>
            <a:r>
              <a:rPr lang="en-US" altLang="ko-KR" dirty="0" smtClean="0"/>
              <a:t>: number,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result_message</a:t>
            </a:r>
            <a:r>
              <a:rPr lang="en-US" altLang="ko-KR" dirty="0" smtClean="0"/>
              <a:t>: string,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result_description</a:t>
            </a:r>
            <a:r>
              <a:rPr lang="en-US" altLang="ko-KR" dirty="0" smtClean="0"/>
              <a:t>: string</a:t>
            </a:r>
            <a:endParaRPr lang="en-US" altLang="ko-KR" dirty="0"/>
          </a:p>
          <a:p>
            <a:r>
              <a:rPr lang="en-US" altLang="ko-KR" dirty="0" smtClean="0"/>
              <a:t>},</a:t>
            </a:r>
          </a:p>
          <a:p>
            <a:r>
              <a:rPr lang="en-US" altLang="ko-KR" dirty="0" smtClean="0"/>
              <a:t>body: {}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4785" y="5222630"/>
            <a:ext cx="3567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ErrorCode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ErrorCodeInf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ApiException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ApiExceptionInf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2931" y="822150"/>
            <a:ext cx="338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Interceptor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HandlerMapping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a. OPTION </a:t>
            </a:r>
            <a:r>
              <a:rPr lang="ko-KR" altLang="en-US" dirty="0" smtClean="0"/>
              <a:t>메서드 통과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b. RESOURCE </a:t>
            </a:r>
            <a:r>
              <a:rPr lang="ko-KR" altLang="en-US" dirty="0" smtClean="0"/>
              <a:t>통과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c. </a:t>
            </a:r>
            <a:r>
              <a:rPr lang="ko-KR" altLang="en-US" dirty="0" err="1" smtClean="0"/>
              <a:t>비인증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276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29</cp:revision>
  <dcterms:created xsi:type="dcterms:W3CDTF">2023-12-08T05:51:25Z</dcterms:created>
  <dcterms:modified xsi:type="dcterms:W3CDTF">2023-12-12T09:19:50Z</dcterms:modified>
</cp:coreProperties>
</file>