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4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9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6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2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8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3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9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1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615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시큐리티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138" y="1274885"/>
            <a:ext cx="8295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인증과 </a:t>
            </a:r>
            <a:r>
              <a:rPr lang="ko-KR" altLang="en-US" dirty="0" err="1" smtClean="0"/>
              <a:t>권한부여를</a:t>
            </a:r>
            <a:r>
              <a:rPr lang="ko-KR" altLang="en-US" dirty="0" smtClean="0"/>
              <a:t> 구현해 둔 보안 프레임워크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기본적으로 모두 보안설정 상태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인증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자신의 신원을 증명하려고 로그인 제공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권한부여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인증된 사용자에게 특정 작업 또는 리소스에 접근 권한 부여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세션관리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세션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유지 및 만료 기간 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보안설정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보안 관련 구성을 통해</a:t>
            </a:r>
            <a:r>
              <a:rPr lang="en-US" altLang="ko-KR" dirty="0" smtClean="0"/>
              <a:t>, URL </a:t>
            </a:r>
            <a:r>
              <a:rPr lang="ko-KR" altLang="en-US" dirty="0" smtClean="0"/>
              <a:t>또는 리소스에 대한 보안 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보안이벤트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인증 및 권한 에러에 대한 이벤트 핸들링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54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2369" y="1230923"/>
            <a:ext cx="3117641" cy="2347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73769" y="1230923"/>
            <a:ext cx="5879123" cy="2347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231" y="91440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zone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3769" y="9144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private zone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6670" y="2074984"/>
            <a:ext cx="870438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36146" y="2074984"/>
            <a:ext cx="1150327" cy="6594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Gateway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96922" y="1725517"/>
            <a:ext cx="1150327" cy="6594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96922" y="2826726"/>
            <a:ext cx="1150327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89416" y="2826725"/>
            <a:ext cx="1150327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Redis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34161" y="1725517"/>
            <a:ext cx="1150327" cy="6594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43526" y="1725516"/>
            <a:ext cx="1150327" cy="6594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가맹점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3094" y="2074984"/>
            <a:ext cx="1150327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가맹점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8" idx="3"/>
            <a:endCxn id="9" idx="1"/>
          </p:cNvCxnSpPr>
          <p:nvPr/>
        </p:nvCxnSpPr>
        <p:spPr>
          <a:xfrm>
            <a:off x="1477108" y="2404696"/>
            <a:ext cx="659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3"/>
            <a:endCxn id="10" idx="1"/>
          </p:cNvCxnSpPr>
          <p:nvPr/>
        </p:nvCxnSpPr>
        <p:spPr>
          <a:xfrm flipV="1">
            <a:off x="3286473" y="2055229"/>
            <a:ext cx="1110449" cy="3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3" idx="1"/>
          </p:cNvCxnSpPr>
          <p:nvPr/>
        </p:nvCxnSpPr>
        <p:spPr>
          <a:xfrm>
            <a:off x="5547249" y="2055229"/>
            <a:ext cx="786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3"/>
            <a:endCxn id="14" idx="1"/>
          </p:cNvCxnSpPr>
          <p:nvPr/>
        </p:nvCxnSpPr>
        <p:spPr>
          <a:xfrm flipV="1">
            <a:off x="7484488" y="2055228"/>
            <a:ext cx="659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3"/>
            <a:endCxn id="15" idx="1"/>
          </p:cNvCxnSpPr>
          <p:nvPr/>
        </p:nvCxnSpPr>
        <p:spPr>
          <a:xfrm>
            <a:off x="9293853" y="2055228"/>
            <a:ext cx="1119241" cy="34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2"/>
            <a:endCxn id="11" idx="0"/>
          </p:cNvCxnSpPr>
          <p:nvPr/>
        </p:nvCxnSpPr>
        <p:spPr>
          <a:xfrm>
            <a:off x="4972086" y="2384940"/>
            <a:ext cx="0" cy="44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2"/>
            <a:endCxn id="12" idx="0"/>
          </p:cNvCxnSpPr>
          <p:nvPr/>
        </p:nvCxnSpPr>
        <p:spPr>
          <a:xfrm>
            <a:off x="4972086" y="2384940"/>
            <a:ext cx="1492494" cy="44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2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03674" cy="32747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720" y="0"/>
            <a:ext cx="5496280" cy="33327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631" y="4026877"/>
            <a:ext cx="116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AuthenticationPrincipal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UserDetails</a:t>
            </a:r>
            <a:r>
              <a:rPr lang="en-US" altLang="ko-KR" dirty="0" smtClean="0"/>
              <a:t> user &lt;- @</a:t>
            </a:r>
            <a:r>
              <a:rPr lang="en-US" altLang="ko-KR" dirty="0" err="1" smtClean="0"/>
              <a:t>UserSession</a:t>
            </a:r>
            <a:r>
              <a:rPr lang="ko-KR" altLang="en-US" dirty="0" smtClean="0"/>
              <a:t>과 동일</a:t>
            </a:r>
            <a:r>
              <a:rPr lang="en-US" altLang="ko-KR" dirty="0"/>
              <a:t>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이 있을 경우 사용 가능</a:t>
            </a:r>
            <a:r>
              <a:rPr lang="en-US" altLang="ko-KR" dirty="0" smtClean="0"/>
              <a:t>(custom?)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3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104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13</cp:revision>
  <dcterms:created xsi:type="dcterms:W3CDTF">2023-12-27T05:56:25Z</dcterms:created>
  <dcterms:modified xsi:type="dcterms:W3CDTF">2023-12-27T09:33:18Z</dcterms:modified>
</cp:coreProperties>
</file>