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8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8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625D-51D9-4CCE-B9FC-7BADEB9FB237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1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101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Rest-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84867"/>
              </p:ext>
            </p:extLst>
          </p:nvPr>
        </p:nvGraphicFramePr>
        <p:xfrm>
          <a:off x="536329" y="923249"/>
          <a:ext cx="10946424" cy="3688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68303">
                  <a:extLst>
                    <a:ext uri="{9D8B030D-6E8A-4147-A177-3AD203B41FA5}">
                      <a16:colId xmlns:a16="http://schemas.microsoft.com/office/drawing/2014/main" val="388391765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5319372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106881824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490173450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399165054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3864425570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708033047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4115498775"/>
                    </a:ext>
                  </a:extLst>
                </a:gridCol>
              </a:tblGrid>
              <a:tr h="308157"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CRUD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멱등성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안정성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Path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Variable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Query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Parameter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DataBody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38105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52471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생성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추가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72244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갱신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생성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05649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삭제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86494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헤더 데이터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34416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지원하는 </a:t>
                      </a:r>
                      <a:r>
                        <a:rPr lang="ko-KR" altLang="en-US" sz="1100" dirty="0" err="1" smtClean="0"/>
                        <a:t>메소드</a:t>
                      </a:r>
                      <a:r>
                        <a:rPr lang="ko-KR" altLang="en-US" sz="1100" dirty="0" smtClean="0"/>
                        <a:t>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74217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요청 메시지 반환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6313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프록시 동작의 터널 접속으로 변경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8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1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6239" y="650630"/>
            <a:ext cx="7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5608" y="1213338"/>
            <a:ext cx="2039815" cy="4149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5608" y="1213338"/>
            <a:ext cx="2039815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5608" y="2154115"/>
            <a:ext cx="2039815" cy="3209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1270" y="1213338"/>
            <a:ext cx="5477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등의 노출된 정보 </a:t>
            </a:r>
            <a:r>
              <a:rPr lang="en-US" altLang="ko-KR" dirty="0" smtClean="0"/>
              <a:t>– Header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Body – Text, HTML, XML, JSON </a:t>
            </a:r>
            <a:r>
              <a:rPr lang="ko-KR" altLang="en-US" dirty="0" smtClean="0"/>
              <a:t>등의 메시지를 포함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1270" y="3050931"/>
            <a:ext cx="7244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에 비해 노출되는 메시지가 적으므로 더 보안이 높음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/>
              <a:t> </a:t>
            </a:r>
            <a:r>
              <a:rPr lang="en-US" altLang="ko-KR" dirty="0" smtClean="0"/>
              <a:t>Packet </a:t>
            </a:r>
            <a:r>
              <a:rPr lang="ko-KR" altLang="en-US" dirty="0" smtClean="0"/>
              <a:t>확인 등을 통해 충분히 조회가 가능</a:t>
            </a:r>
            <a:endParaRPr lang="en-US" altLang="ko-KR" dirty="0" smtClean="0"/>
          </a:p>
          <a:p>
            <a:r>
              <a:rPr lang="ko-KR" altLang="en-US" dirty="0" err="1" smtClean="0"/>
              <a:t>핀테크</a:t>
            </a:r>
            <a:r>
              <a:rPr lang="ko-KR" altLang="en-US" dirty="0" smtClean="0"/>
              <a:t> 업계에선 </a:t>
            </a:r>
            <a:r>
              <a:rPr lang="en-US" altLang="ko-KR" dirty="0" smtClean="0"/>
              <a:t>Post + </a:t>
            </a:r>
            <a:r>
              <a:rPr lang="ko-KR" altLang="en-US" dirty="0" smtClean="0"/>
              <a:t>데이터 암호화 등의 방법을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82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78501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Path Variable 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/echo/{message} -&gt; 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 String message</a:t>
            </a:r>
          </a:p>
          <a:p>
            <a:r>
              <a:rPr lang="en-US" altLang="ko-KR" dirty="0" smtClean="0"/>
              <a:t>  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(name=“message”) String </a:t>
            </a:r>
            <a:r>
              <a:rPr lang="en-US" altLang="ko-KR" dirty="0" err="1" smtClean="0"/>
              <a:t>msg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Query Parameter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book?category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IT&amp;pages</a:t>
            </a:r>
            <a:r>
              <a:rPr lang="en-US" altLang="ko-KR" dirty="0" smtClean="0"/>
              <a:t>=300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1) 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String category, 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String pages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2) @Data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class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{ private String category; private String pages;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** </a:t>
            </a:r>
            <a:r>
              <a:rPr lang="en-US" altLang="ko-KR" dirty="0" err="1" smtClean="0"/>
              <a:t>DataClass</a:t>
            </a:r>
            <a:r>
              <a:rPr lang="ko-KR" altLang="en-US" dirty="0" smtClean="0"/>
              <a:t>로 받을 때는 따로 </a:t>
            </a:r>
            <a:r>
              <a:rPr lang="en-US" altLang="ko-KR" dirty="0" smtClean="0"/>
              <a:t>annotation </a:t>
            </a:r>
            <a:r>
              <a:rPr lang="ko-KR" altLang="en-US" dirty="0" smtClean="0"/>
              <a:t>필요 없음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07497" y="5903893"/>
            <a:ext cx="3946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8080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포트의 프로세스를 종료하는 방법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cmd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err="1" smtClean="0"/>
              <a:t>netstat</a:t>
            </a:r>
            <a:r>
              <a:rPr lang="en-US" altLang="ko-KR" sz="1400" dirty="0" smtClean="0"/>
              <a:t> –</a:t>
            </a:r>
            <a:r>
              <a:rPr lang="en-US" altLang="ko-KR" sz="1400" dirty="0" err="1" smtClean="0"/>
              <a:t>ano</a:t>
            </a:r>
            <a:r>
              <a:rPr lang="en-US" altLang="ko-KR" sz="1400" dirty="0" smtClean="0"/>
              <a:t> | </a:t>
            </a:r>
            <a:r>
              <a:rPr lang="en-US" altLang="ko-KR" sz="1400" dirty="0" err="1" smtClean="0"/>
              <a:t>findstr</a:t>
            </a:r>
            <a:r>
              <a:rPr lang="en-US" altLang="ko-KR" sz="1400" dirty="0" smtClean="0"/>
              <a:t> :8080 </a:t>
            </a:r>
          </a:p>
          <a:p>
            <a:r>
              <a:rPr lang="en-US" altLang="ko-KR" sz="1400" dirty="0" err="1" smtClean="0"/>
              <a:t>taskkill</a:t>
            </a:r>
            <a:r>
              <a:rPr lang="en-US" altLang="ko-KR" sz="1400" dirty="0" smtClean="0"/>
              <a:t> /f /</a:t>
            </a:r>
            <a:r>
              <a:rPr lang="en-US" altLang="ko-KR" sz="1400" dirty="0" err="1" smtClean="0"/>
              <a:t>pid</a:t>
            </a:r>
            <a:r>
              <a:rPr lang="en-US" altLang="ko-KR" sz="1400" dirty="0" smtClean="0"/>
              <a:t> [id]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1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7782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/post -&gt; @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BookRequest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bookRequest</a:t>
            </a:r>
            <a:endParaRPr lang="en-US" altLang="ko-KR" dirty="0" smtClean="0"/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자동으로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778869" y="3745523"/>
            <a:ext cx="438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key”:”value</a:t>
            </a:r>
            <a:r>
              <a:rPr lang="en-US" altLang="ko-KR" dirty="0" smtClean="0"/>
              <a:t>”, </a:t>
            </a:r>
          </a:p>
          <a:p>
            <a:r>
              <a:rPr lang="en-US" altLang="ko-KR" dirty="0" smtClean="0"/>
              <a:t>“array” : [10,20,30], 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stringArray</a:t>
            </a:r>
            <a:r>
              <a:rPr lang="en-US" altLang="ko-KR" dirty="0" smtClean="0"/>
              <a:t>”: [“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”,”</a:t>
            </a:r>
            <a:r>
              <a:rPr lang="en-US" altLang="ko-KR" dirty="0" err="1" smtClean="0"/>
              <a:t>cba</a:t>
            </a:r>
            <a:r>
              <a:rPr lang="en-US" altLang="ko-KR" dirty="0" smtClean="0"/>
              <a:t>”],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objectArray</a:t>
            </a:r>
            <a:r>
              <a:rPr lang="en-US" altLang="ko-KR" dirty="0" smtClean="0"/>
              <a:t>”: [{“</a:t>
            </a:r>
            <a:r>
              <a:rPr lang="en-US" altLang="ko-KR" dirty="0" err="1" smtClean="0"/>
              <a:t>name”:”a</a:t>
            </a:r>
            <a:r>
              <a:rPr lang="en-US" altLang="ko-KR" dirty="0" smtClean="0"/>
              <a:t>”},{“</a:t>
            </a:r>
            <a:r>
              <a:rPr lang="en-US" altLang="ko-KR" dirty="0" err="1" smtClean="0"/>
              <a:t>name”:”b</a:t>
            </a:r>
            <a:r>
              <a:rPr lang="en-US" altLang="ko-KR" dirty="0" smtClean="0"/>
              <a:t>”}]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8869" y="5930630"/>
            <a:ext cx="3102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snake case -&gt; </a:t>
            </a:r>
            <a:r>
              <a:rPr lang="en-US" altLang="ko-KR" dirty="0" err="1" smtClean="0"/>
              <a:t>user_name</a:t>
            </a:r>
            <a:endParaRPr lang="en-US" altLang="ko-KR" dirty="0" smtClean="0"/>
          </a:p>
          <a:p>
            <a:r>
              <a:rPr lang="en-US" altLang="ko-KR" dirty="0" smtClean="0"/>
              <a:t>2. camel case -&gt; </a:t>
            </a:r>
            <a:r>
              <a:rPr lang="en-US" altLang="ko-KR" dirty="0" err="1" smtClean="0"/>
              <a:t>userName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6331" y="1923383"/>
            <a:ext cx="65533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dirty="0">
                <a:solidFill>
                  <a:srgbClr val="BBB529"/>
                </a:solidFill>
                <a:latin typeface="Arial Unicode MS"/>
                <a:ea typeface="JetBrains Mono"/>
              </a:rPr>
              <a:t>@</a:t>
            </a:r>
            <a:r>
              <a:rPr lang="ko-KR" altLang="ko-KR" sz="1400" dirty="0" err="1">
                <a:solidFill>
                  <a:srgbClr val="BBB529"/>
                </a:solidFill>
                <a:latin typeface="Arial Unicode MS"/>
                <a:ea typeface="JetBrains Mono"/>
              </a:rPr>
              <a:t>JsonNaming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value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 = </a:t>
            </a:r>
            <a:r>
              <a:rPr lang="ko-KR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PropertyNamingStrategies.SnakeCaseStrategy.</a:t>
            </a:r>
            <a:r>
              <a:rPr lang="ko-KR" altLang="ko-KR" sz="1400" dirty="0" err="1">
                <a:solidFill>
                  <a:srgbClr val="CC7832"/>
                </a:solidFill>
                <a:latin typeface="Arial Unicode MS"/>
                <a:ea typeface="JetBrains Mono"/>
              </a:rPr>
              <a:t>class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endParaRPr lang="en-US" altLang="ko-KR" sz="1400" dirty="0" smtClean="0"/>
          </a:p>
          <a:p>
            <a:r>
              <a:rPr lang="ko-KR" altLang="en-US" sz="1400" dirty="0" smtClean="0"/>
              <a:t>모델 클래스의 </a:t>
            </a:r>
            <a:r>
              <a:rPr lang="ko-KR" altLang="en-US" sz="1400" dirty="0" err="1" smtClean="0"/>
              <a:t>어노테이션</a:t>
            </a:r>
            <a:r>
              <a:rPr lang="ko-KR" altLang="en-US" sz="1400" dirty="0" smtClean="0"/>
              <a:t> 중 다음의 옵션을 실행하면 </a:t>
            </a:r>
            <a:r>
              <a:rPr lang="en-US" altLang="ko-KR" sz="1400" dirty="0" err="1" smtClean="0"/>
              <a:t>snake_case</a:t>
            </a:r>
            <a:r>
              <a:rPr lang="ko-KR" altLang="en-US" sz="1400" dirty="0" smtClean="0"/>
              <a:t>로 받고 줌</a:t>
            </a:r>
            <a:endParaRPr lang="en-US" altLang="ko-KR" sz="1400" dirty="0" smtClean="0"/>
          </a:p>
          <a:p>
            <a:r>
              <a:rPr lang="en-US" altLang="ko-KR" sz="1400" dirty="0" smtClean="0"/>
              <a:t>ex) </a:t>
            </a:r>
          </a:p>
          <a:p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요청 객체 </a:t>
            </a: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user_name</a:t>
            </a:r>
            <a:r>
              <a:rPr lang="en-US" altLang="ko-KR" sz="1400" dirty="0" smtClean="0"/>
              <a:t> : “goo” </a:t>
            </a:r>
          </a:p>
          <a:p>
            <a:r>
              <a:rPr lang="en-US" altLang="ko-KR" sz="1400" dirty="0" smtClean="0"/>
              <a:t>-&gt; model </a:t>
            </a:r>
            <a:r>
              <a:rPr lang="ko-KR" altLang="en-US" sz="1400" dirty="0" smtClean="0"/>
              <a:t>객체의 변수 </a:t>
            </a:r>
            <a:r>
              <a:rPr lang="en-US" altLang="ko-KR" sz="1400" dirty="0" err="1" smtClean="0"/>
              <a:t>userName</a:t>
            </a:r>
            <a:r>
              <a:rPr lang="ko-KR" altLang="en-US" sz="1400" dirty="0" smtClean="0"/>
              <a:t>으로 바인딩 </a:t>
            </a:r>
            <a:endParaRPr lang="en-US" altLang="ko-KR" sz="1400" dirty="0" smtClean="0"/>
          </a:p>
          <a:p>
            <a:r>
              <a:rPr lang="en-US" altLang="ko-KR" sz="1400" dirty="0" smtClean="0"/>
              <a:t>-&gt; return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(model) -&gt; </a:t>
            </a:r>
            <a:r>
              <a:rPr lang="en-US" altLang="ko-KR" sz="1400" dirty="0" err="1" smtClean="0"/>
              <a:t>user_name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파싱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526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특별한 내용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데이터가 없으면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변경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97529" y="2544024"/>
            <a:ext cx="8331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log4j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System.out.println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r>
              <a:rPr lang="en-US" altLang="ko-KR" dirty="0" err="1" smtClean="0"/>
              <a:t>System.out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메서드는 순차적으로 실행되어야 하는 코드를 의미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err="1" smtClean="0"/>
              <a:t>System.out.println</a:t>
            </a:r>
            <a:r>
              <a:rPr lang="ko-KR" altLang="en-US" dirty="0" smtClean="0"/>
              <a:t>의 실행이 모두 끝날 때까지 다른 작업 진행 정지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log4j</a:t>
            </a:r>
            <a:r>
              <a:rPr lang="ko-KR" altLang="en-US" dirty="0" smtClean="0"/>
              <a:t>는 자체 버퍼를 갖고 있음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코드 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버퍼에 저장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코드 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버퍼 내용 출력</a:t>
            </a:r>
            <a:endParaRPr lang="en-US" altLang="ko-KR" dirty="0" smtClean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버퍼의 내용이 가득 차면 마찬가지로 시스템 진행에 문제를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0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835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리소스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–</a:t>
            </a:r>
          </a:p>
          <a:p>
            <a:r>
              <a:rPr lang="en-US" altLang="ko-KR" dirty="0" smtClean="0"/>
              <a:t>2. *Mapping(path = {“/delete”, “/del”}) </a:t>
            </a:r>
            <a:r>
              <a:rPr lang="ko-KR" altLang="en-US" dirty="0" smtClean="0"/>
              <a:t>이런 식으로 여러 가지 주소를 </a:t>
            </a:r>
            <a:r>
              <a:rPr lang="ko-KR" altLang="en-US" dirty="0" err="1" smtClean="0"/>
              <a:t>매핑가능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101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446</Words>
  <Application>Microsoft Office PowerPoint</Application>
  <PresentationFormat>와이드스크린</PresentationFormat>
  <Paragraphs>133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 Unicode MS</vt:lpstr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37</cp:revision>
  <dcterms:created xsi:type="dcterms:W3CDTF">2023-11-21T01:36:06Z</dcterms:created>
  <dcterms:modified xsi:type="dcterms:W3CDTF">2023-11-21T05:23:49Z</dcterms:modified>
</cp:coreProperties>
</file>