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3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8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5D50-66E7-4E7A-927D-9168C5B35F38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4509-F5F3-4599-BEDD-B6093FD2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191608" cy="1125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board_name</a:t>
            </a:r>
            <a:r>
              <a:rPr lang="en-US" altLang="ko-KR" dirty="0" smtClean="0">
                <a:solidFill>
                  <a:schemeClr val="tx1"/>
                </a:solidFill>
              </a:rPr>
              <a:t> varchar(100)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814146"/>
            <a:ext cx="3191608" cy="3302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board_id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user_name</a:t>
            </a:r>
            <a:r>
              <a:rPr lang="en-US" altLang="ko-KR" dirty="0" smtClean="0">
                <a:solidFill>
                  <a:schemeClr val="tx1"/>
                </a:solidFill>
              </a:rPr>
              <a:t> varchar(50)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varchar(4)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 varchar(100)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 text null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posted_at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>
          <a:xfrm>
            <a:off x="1595804" y="1125415"/>
            <a:ext cx="0" cy="6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4016" y="1046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5804" y="14947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5" idx="3"/>
            <a:endCxn id="16" idx="1"/>
          </p:cNvCxnSpPr>
          <p:nvPr/>
        </p:nvCxnSpPr>
        <p:spPr>
          <a:xfrm flipV="1">
            <a:off x="3191608" y="3456952"/>
            <a:ext cx="934914" cy="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4498" y="30963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42328" y="3370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126522" y="1805463"/>
            <a:ext cx="3191608" cy="3302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Reply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post_id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user_name</a:t>
            </a:r>
            <a:r>
              <a:rPr lang="en-US" altLang="ko-KR" dirty="0" smtClean="0">
                <a:solidFill>
                  <a:schemeClr val="tx1"/>
                </a:solidFill>
              </a:rPr>
              <a:t> varchar(50)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varchar(4)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 varchar(100)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 text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replied_at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2</cp:revision>
  <dcterms:created xsi:type="dcterms:W3CDTF">2023-11-23T07:38:05Z</dcterms:created>
  <dcterms:modified xsi:type="dcterms:W3CDTF">2023-11-23T07:50:49Z</dcterms:modified>
</cp:coreProperties>
</file>