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56" r:id="rId4"/>
    <p:sldId id="263" r:id="rId5"/>
    <p:sldId id="264" r:id="rId6"/>
    <p:sldId id="271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6" autoAdjust="0"/>
    <p:restoredTop sz="90049" autoAdjust="0"/>
  </p:normalViewPr>
  <p:slideViewPr>
    <p:cSldViewPr snapToGrid="0">
      <p:cViewPr varScale="1">
        <p:scale>
          <a:sx n="80" d="100"/>
          <a:sy n="80" d="100"/>
        </p:scale>
        <p:origin x="9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5A603A-E42F-401F-B129-58199C28D5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2BE8B9-1D54-4AE8-BB9D-A61FBCEDB5C8}">
      <dgm:prSet/>
      <dgm:spPr/>
      <dgm:t>
        <a:bodyPr/>
        <a:lstStyle/>
        <a:p>
          <a:r>
            <a:rPr lang="en-US" dirty="0"/>
            <a:t>Data Normalization Basics</a:t>
          </a:r>
        </a:p>
      </dgm:t>
    </dgm:pt>
    <dgm:pt modelId="{EBE8BF60-2E21-43B5-8288-46FB71DFEB45}" type="parTrans" cxnId="{A9923141-D474-48C2-BD7C-D554B3F8BAEB}">
      <dgm:prSet/>
      <dgm:spPr/>
      <dgm:t>
        <a:bodyPr/>
        <a:lstStyle/>
        <a:p>
          <a:endParaRPr lang="en-US"/>
        </a:p>
      </dgm:t>
    </dgm:pt>
    <dgm:pt modelId="{69C0FCF4-3904-4BD0-8853-828E91577AD1}" type="sibTrans" cxnId="{A9923141-D474-48C2-BD7C-D554B3F8BAEB}">
      <dgm:prSet/>
      <dgm:spPr/>
      <dgm:t>
        <a:bodyPr/>
        <a:lstStyle/>
        <a:p>
          <a:endParaRPr lang="en-US"/>
        </a:p>
      </dgm:t>
    </dgm:pt>
    <dgm:pt modelId="{089E641E-3801-4D87-9D56-FBDDD95B2C2B}">
      <dgm:prSet/>
      <dgm:spPr/>
      <dgm:t>
        <a:bodyPr/>
        <a:lstStyle/>
        <a:p>
          <a:r>
            <a:rPr lang="en-US" dirty="0"/>
            <a:t>Analyze your Data with the Quick Analysis Tool</a:t>
          </a:r>
        </a:p>
      </dgm:t>
    </dgm:pt>
    <dgm:pt modelId="{4FB2FD68-FF3B-4FE6-9778-0EB044CC7391}" type="parTrans" cxnId="{3E1C8537-FBDD-49FA-BCDA-A30C56496A86}">
      <dgm:prSet/>
      <dgm:spPr/>
      <dgm:t>
        <a:bodyPr/>
        <a:lstStyle/>
        <a:p>
          <a:endParaRPr lang="en-US"/>
        </a:p>
      </dgm:t>
    </dgm:pt>
    <dgm:pt modelId="{2264E057-77DB-414A-A793-F074A46F27D5}" type="sibTrans" cxnId="{3E1C8537-FBDD-49FA-BCDA-A30C56496A86}">
      <dgm:prSet/>
      <dgm:spPr/>
      <dgm:t>
        <a:bodyPr/>
        <a:lstStyle/>
        <a:p>
          <a:endParaRPr lang="en-US"/>
        </a:p>
      </dgm:t>
    </dgm:pt>
    <dgm:pt modelId="{4421A21D-3D1A-473F-A146-CEEB45A3BB2C}">
      <dgm:prSet/>
      <dgm:spPr/>
      <dgm:t>
        <a:bodyPr/>
        <a:lstStyle/>
        <a:p>
          <a:r>
            <a:rPr lang="en-US" dirty="0"/>
            <a:t>Gain insights into your data with the Analyze Data Tool</a:t>
          </a:r>
        </a:p>
      </dgm:t>
    </dgm:pt>
    <dgm:pt modelId="{049983C5-4E81-465A-A5EA-CA6D4E684CB4}" type="parTrans" cxnId="{18691156-629F-4B9D-BA08-C7D550412DFB}">
      <dgm:prSet/>
      <dgm:spPr/>
      <dgm:t>
        <a:bodyPr/>
        <a:lstStyle/>
        <a:p>
          <a:endParaRPr lang="en-US"/>
        </a:p>
      </dgm:t>
    </dgm:pt>
    <dgm:pt modelId="{7514BF3C-9581-468B-99E3-F9B22075E54A}" type="sibTrans" cxnId="{18691156-629F-4B9D-BA08-C7D550412DFB}">
      <dgm:prSet/>
      <dgm:spPr/>
      <dgm:t>
        <a:bodyPr/>
        <a:lstStyle/>
        <a:p>
          <a:endParaRPr lang="en-US"/>
        </a:p>
      </dgm:t>
    </dgm:pt>
    <dgm:pt modelId="{2E3D53DF-3EFE-486A-A119-B2C5CD84345B}">
      <dgm:prSet/>
      <dgm:spPr/>
      <dgm:t>
        <a:bodyPr/>
        <a:lstStyle/>
        <a:p>
          <a:r>
            <a:rPr lang="en-US" dirty="0"/>
            <a:t>Have fun with Visuals</a:t>
          </a:r>
        </a:p>
      </dgm:t>
    </dgm:pt>
    <dgm:pt modelId="{87A89AC7-C137-4BF1-B174-68014C298CC5}" type="parTrans" cxnId="{786190AE-4A51-47D7-9A4F-376EC104FF2D}">
      <dgm:prSet/>
      <dgm:spPr/>
      <dgm:t>
        <a:bodyPr/>
        <a:lstStyle/>
        <a:p>
          <a:endParaRPr lang="en-US"/>
        </a:p>
      </dgm:t>
    </dgm:pt>
    <dgm:pt modelId="{1FF5A891-AF9D-4925-ADAD-C9A9C3448B3B}" type="sibTrans" cxnId="{786190AE-4A51-47D7-9A4F-376EC104FF2D}">
      <dgm:prSet/>
      <dgm:spPr/>
      <dgm:t>
        <a:bodyPr/>
        <a:lstStyle/>
        <a:p>
          <a:endParaRPr lang="en-US"/>
        </a:p>
      </dgm:t>
    </dgm:pt>
    <dgm:pt modelId="{3BD1C899-478F-4C04-8AA8-623860D1F7C0}" type="pres">
      <dgm:prSet presAssocID="{325A603A-E42F-401F-B129-58199C28D596}" presName="vert0" presStyleCnt="0">
        <dgm:presLayoutVars>
          <dgm:dir/>
          <dgm:animOne val="branch"/>
          <dgm:animLvl val="lvl"/>
        </dgm:presLayoutVars>
      </dgm:prSet>
      <dgm:spPr/>
    </dgm:pt>
    <dgm:pt modelId="{7E8AFB81-3927-4034-8A01-FA052352D363}" type="pres">
      <dgm:prSet presAssocID="{742BE8B9-1D54-4AE8-BB9D-A61FBCEDB5C8}" presName="thickLine" presStyleLbl="alignNode1" presStyleIdx="0" presStyleCnt="4"/>
      <dgm:spPr/>
    </dgm:pt>
    <dgm:pt modelId="{28766243-923B-4ED4-B4CC-D60281C9EA91}" type="pres">
      <dgm:prSet presAssocID="{742BE8B9-1D54-4AE8-BB9D-A61FBCEDB5C8}" presName="horz1" presStyleCnt="0"/>
      <dgm:spPr/>
    </dgm:pt>
    <dgm:pt modelId="{CC90549D-D4EE-4A3C-BFD2-78D65E44CF0E}" type="pres">
      <dgm:prSet presAssocID="{742BE8B9-1D54-4AE8-BB9D-A61FBCEDB5C8}" presName="tx1" presStyleLbl="revTx" presStyleIdx="0" presStyleCnt="4"/>
      <dgm:spPr/>
    </dgm:pt>
    <dgm:pt modelId="{43ACF5B2-9EAE-4D29-964B-49E3AB43204A}" type="pres">
      <dgm:prSet presAssocID="{742BE8B9-1D54-4AE8-BB9D-A61FBCEDB5C8}" presName="vert1" presStyleCnt="0"/>
      <dgm:spPr/>
    </dgm:pt>
    <dgm:pt modelId="{F27C2A98-269F-426E-89BA-D1B7B11403A8}" type="pres">
      <dgm:prSet presAssocID="{089E641E-3801-4D87-9D56-FBDDD95B2C2B}" presName="thickLine" presStyleLbl="alignNode1" presStyleIdx="1" presStyleCnt="4"/>
      <dgm:spPr/>
    </dgm:pt>
    <dgm:pt modelId="{42633021-84A3-4AB3-98F8-F4B1E6E1C247}" type="pres">
      <dgm:prSet presAssocID="{089E641E-3801-4D87-9D56-FBDDD95B2C2B}" presName="horz1" presStyleCnt="0"/>
      <dgm:spPr/>
    </dgm:pt>
    <dgm:pt modelId="{E2307901-9383-4407-BE6B-359FA8DDE16B}" type="pres">
      <dgm:prSet presAssocID="{089E641E-3801-4D87-9D56-FBDDD95B2C2B}" presName="tx1" presStyleLbl="revTx" presStyleIdx="1" presStyleCnt="4"/>
      <dgm:spPr/>
    </dgm:pt>
    <dgm:pt modelId="{C21D9A48-F990-42B8-9C7F-0B4601487EF6}" type="pres">
      <dgm:prSet presAssocID="{089E641E-3801-4D87-9D56-FBDDD95B2C2B}" presName="vert1" presStyleCnt="0"/>
      <dgm:spPr/>
    </dgm:pt>
    <dgm:pt modelId="{E8729550-F067-4DE3-B7B1-97A9EAC27509}" type="pres">
      <dgm:prSet presAssocID="{4421A21D-3D1A-473F-A146-CEEB45A3BB2C}" presName="thickLine" presStyleLbl="alignNode1" presStyleIdx="2" presStyleCnt="4"/>
      <dgm:spPr/>
    </dgm:pt>
    <dgm:pt modelId="{68E867E6-57CF-42DE-ABF5-BFB945F7D7DA}" type="pres">
      <dgm:prSet presAssocID="{4421A21D-3D1A-473F-A146-CEEB45A3BB2C}" presName="horz1" presStyleCnt="0"/>
      <dgm:spPr/>
    </dgm:pt>
    <dgm:pt modelId="{BE6C5ED1-D380-49FF-B3C4-4DC9D4F5ADAD}" type="pres">
      <dgm:prSet presAssocID="{4421A21D-3D1A-473F-A146-CEEB45A3BB2C}" presName="tx1" presStyleLbl="revTx" presStyleIdx="2" presStyleCnt="4"/>
      <dgm:spPr/>
    </dgm:pt>
    <dgm:pt modelId="{1E530B9D-8C0E-4C42-9096-4073D51BF1FC}" type="pres">
      <dgm:prSet presAssocID="{4421A21D-3D1A-473F-A146-CEEB45A3BB2C}" presName="vert1" presStyleCnt="0"/>
      <dgm:spPr/>
    </dgm:pt>
    <dgm:pt modelId="{9149EFB7-1099-48DA-BD74-82E14F3B126E}" type="pres">
      <dgm:prSet presAssocID="{2E3D53DF-3EFE-486A-A119-B2C5CD84345B}" presName="thickLine" presStyleLbl="alignNode1" presStyleIdx="3" presStyleCnt="4"/>
      <dgm:spPr/>
    </dgm:pt>
    <dgm:pt modelId="{A8E460C4-3014-4BD8-8638-443D0F8ACABB}" type="pres">
      <dgm:prSet presAssocID="{2E3D53DF-3EFE-486A-A119-B2C5CD84345B}" presName="horz1" presStyleCnt="0"/>
      <dgm:spPr/>
    </dgm:pt>
    <dgm:pt modelId="{8BF3D71B-9F03-435A-950C-A6E1A5D0AC20}" type="pres">
      <dgm:prSet presAssocID="{2E3D53DF-3EFE-486A-A119-B2C5CD84345B}" presName="tx1" presStyleLbl="revTx" presStyleIdx="3" presStyleCnt="4"/>
      <dgm:spPr/>
    </dgm:pt>
    <dgm:pt modelId="{25533E33-8654-4906-A2FF-595B15BDE064}" type="pres">
      <dgm:prSet presAssocID="{2E3D53DF-3EFE-486A-A119-B2C5CD84345B}" presName="vert1" presStyleCnt="0"/>
      <dgm:spPr/>
    </dgm:pt>
  </dgm:ptLst>
  <dgm:cxnLst>
    <dgm:cxn modelId="{63452003-AA22-419C-BEF9-936E39C1FA07}" type="presOf" srcId="{325A603A-E42F-401F-B129-58199C28D596}" destId="{3BD1C899-478F-4C04-8AA8-623860D1F7C0}" srcOrd="0" destOrd="0" presId="urn:microsoft.com/office/officeart/2008/layout/LinedList"/>
    <dgm:cxn modelId="{04CEB816-FBCB-4C43-AE0E-D7915499C152}" type="presOf" srcId="{089E641E-3801-4D87-9D56-FBDDD95B2C2B}" destId="{E2307901-9383-4407-BE6B-359FA8DDE16B}" srcOrd="0" destOrd="0" presId="urn:microsoft.com/office/officeart/2008/layout/LinedList"/>
    <dgm:cxn modelId="{C5886F22-9AA4-457E-B201-A4CBD3F1214C}" type="presOf" srcId="{4421A21D-3D1A-473F-A146-CEEB45A3BB2C}" destId="{BE6C5ED1-D380-49FF-B3C4-4DC9D4F5ADAD}" srcOrd="0" destOrd="0" presId="urn:microsoft.com/office/officeart/2008/layout/LinedList"/>
    <dgm:cxn modelId="{3E1C8537-FBDD-49FA-BCDA-A30C56496A86}" srcId="{325A603A-E42F-401F-B129-58199C28D596}" destId="{089E641E-3801-4D87-9D56-FBDDD95B2C2B}" srcOrd="1" destOrd="0" parTransId="{4FB2FD68-FF3B-4FE6-9778-0EB044CC7391}" sibTransId="{2264E057-77DB-414A-A793-F074A46F27D5}"/>
    <dgm:cxn modelId="{39BF5E5F-91B1-4F2C-A4D7-05D1CC161622}" type="presOf" srcId="{2E3D53DF-3EFE-486A-A119-B2C5CD84345B}" destId="{8BF3D71B-9F03-435A-950C-A6E1A5D0AC20}" srcOrd="0" destOrd="0" presId="urn:microsoft.com/office/officeart/2008/layout/LinedList"/>
    <dgm:cxn modelId="{A9923141-D474-48C2-BD7C-D554B3F8BAEB}" srcId="{325A603A-E42F-401F-B129-58199C28D596}" destId="{742BE8B9-1D54-4AE8-BB9D-A61FBCEDB5C8}" srcOrd="0" destOrd="0" parTransId="{EBE8BF60-2E21-43B5-8288-46FB71DFEB45}" sibTransId="{69C0FCF4-3904-4BD0-8853-828E91577AD1}"/>
    <dgm:cxn modelId="{27E8BF43-9952-4927-9698-E5D68E3CEA72}" type="presOf" srcId="{742BE8B9-1D54-4AE8-BB9D-A61FBCEDB5C8}" destId="{CC90549D-D4EE-4A3C-BFD2-78D65E44CF0E}" srcOrd="0" destOrd="0" presId="urn:microsoft.com/office/officeart/2008/layout/LinedList"/>
    <dgm:cxn modelId="{18691156-629F-4B9D-BA08-C7D550412DFB}" srcId="{325A603A-E42F-401F-B129-58199C28D596}" destId="{4421A21D-3D1A-473F-A146-CEEB45A3BB2C}" srcOrd="2" destOrd="0" parTransId="{049983C5-4E81-465A-A5EA-CA6D4E684CB4}" sibTransId="{7514BF3C-9581-468B-99E3-F9B22075E54A}"/>
    <dgm:cxn modelId="{786190AE-4A51-47D7-9A4F-376EC104FF2D}" srcId="{325A603A-E42F-401F-B129-58199C28D596}" destId="{2E3D53DF-3EFE-486A-A119-B2C5CD84345B}" srcOrd="3" destOrd="0" parTransId="{87A89AC7-C137-4BF1-B174-68014C298CC5}" sibTransId="{1FF5A891-AF9D-4925-ADAD-C9A9C3448B3B}"/>
    <dgm:cxn modelId="{BA3E265E-D6A8-4795-AFED-F9C0F1B96865}" type="presParOf" srcId="{3BD1C899-478F-4C04-8AA8-623860D1F7C0}" destId="{7E8AFB81-3927-4034-8A01-FA052352D363}" srcOrd="0" destOrd="0" presId="urn:microsoft.com/office/officeart/2008/layout/LinedList"/>
    <dgm:cxn modelId="{3CAF6CF8-6294-4FF7-B190-1D8FD071A090}" type="presParOf" srcId="{3BD1C899-478F-4C04-8AA8-623860D1F7C0}" destId="{28766243-923B-4ED4-B4CC-D60281C9EA91}" srcOrd="1" destOrd="0" presId="urn:microsoft.com/office/officeart/2008/layout/LinedList"/>
    <dgm:cxn modelId="{4BE1058F-7314-4830-8774-DB48CF0B80CF}" type="presParOf" srcId="{28766243-923B-4ED4-B4CC-D60281C9EA91}" destId="{CC90549D-D4EE-4A3C-BFD2-78D65E44CF0E}" srcOrd="0" destOrd="0" presId="urn:microsoft.com/office/officeart/2008/layout/LinedList"/>
    <dgm:cxn modelId="{C68C827C-51AA-4453-B034-259FC11FCED8}" type="presParOf" srcId="{28766243-923B-4ED4-B4CC-D60281C9EA91}" destId="{43ACF5B2-9EAE-4D29-964B-49E3AB43204A}" srcOrd="1" destOrd="0" presId="urn:microsoft.com/office/officeart/2008/layout/LinedList"/>
    <dgm:cxn modelId="{F473AD90-3064-463A-9E7F-2B59A135767F}" type="presParOf" srcId="{3BD1C899-478F-4C04-8AA8-623860D1F7C0}" destId="{F27C2A98-269F-426E-89BA-D1B7B11403A8}" srcOrd="2" destOrd="0" presId="urn:microsoft.com/office/officeart/2008/layout/LinedList"/>
    <dgm:cxn modelId="{06887AA5-B093-4619-8876-FDDA6BD4D215}" type="presParOf" srcId="{3BD1C899-478F-4C04-8AA8-623860D1F7C0}" destId="{42633021-84A3-4AB3-98F8-F4B1E6E1C247}" srcOrd="3" destOrd="0" presId="urn:microsoft.com/office/officeart/2008/layout/LinedList"/>
    <dgm:cxn modelId="{44BC74B1-2DFC-4AF5-8C62-4A9E5AAF6243}" type="presParOf" srcId="{42633021-84A3-4AB3-98F8-F4B1E6E1C247}" destId="{E2307901-9383-4407-BE6B-359FA8DDE16B}" srcOrd="0" destOrd="0" presId="urn:microsoft.com/office/officeart/2008/layout/LinedList"/>
    <dgm:cxn modelId="{29F4462D-794E-4C14-9C90-63E09E83573E}" type="presParOf" srcId="{42633021-84A3-4AB3-98F8-F4B1E6E1C247}" destId="{C21D9A48-F990-42B8-9C7F-0B4601487EF6}" srcOrd="1" destOrd="0" presId="urn:microsoft.com/office/officeart/2008/layout/LinedList"/>
    <dgm:cxn modelId="{2E3D3468-35EB-4E06-9DB2-5E85B8BD67FD}" type="presParOf" srcId="{3BD1C899-478F-4C04-8AA8-623860D1F7C0}" destId="{E8729550-F067-4DE3-B7B1-97A9EAC27509}" srcOrd="4" destOrd="0" presId="urn:microsoft.com/office/officeart/2008/layout/LinedList"/>
    <dgm:cxn modelId="{FE79E5C4-9E2A-4D56-B9B9-DD2F6B58876D}" type="presParOf" srcId="{3BD1C899-478F-4C04-8AA8-623860D1F7C0}" destId="{68E867E6-57CF-42DE-ABF5-BFB945F7D7DA}" srcOrd="5" destOrd="0" presId="urn:microsoft.com/office/officeart/2008/layout/LinedList"/>
    <dgm:cxn modelId="{0C109162-1A9D-4519-83BC-523C025D9EE8}" type="presParOf" srcId="{68E867E6-57CF-42DE-ABF5-BFB945F7D7DA}" destId="{BE6C5ED1-D380-49FF-B3C4-4DC9D4F5ADAD}" srcOrd="0" destOrd="0" presId="urn:microsoft.com/office/officeart/2008/layout/LinedList"/>
    <dgm:cxn modelId="{48A10DD8-A68D-41CA-A1F6-0FA739B707E4}" type="presParOf" srcId="{68E867E6-57CF-42DE-ABF5-BFB945F7D7DA}" destId="{1E530B9D-8C0E-4C42-9096-4073D51BF1FC}" srcOrd="1" destOrd="0" presId="urn:microsoft.com/office/officeart/2008/layout/LinedList"/>
    <dgm:cxn modelId="{29BCD2B7-0AF5-45D8-8B70-7949C421ECCE}" type="presParOf" srcId="{3BD1C899-478F-4C04-8AA8-623860D1F7C0}" destId="{9149EFB7-1099-48DA-BD74-82E14F3B126E}" srcOrd="6" destOrd="0" presId="urn:microsoft.com/office/officeart/2008/layout/LinedList"/>
    <dgm:cxn modelId="{C01D0701-5F71-4457-AE62-A8D053BA23DF}" type="presParOf" srcId="{3BD1C899-478F-4C04-8AA8-623860D1F7C0}" destId="{A8E460C4-3014-4BD8-8638-443D0F8ACABB}" srcOrd="7" destOrd="0" presId="urn:microsoft.com/office/officeart/2008/layout/LinedList"/>
    <dgm:cxn modelId="{70ACF430-8EBA-4231-BDAE-760AB9746124}" type="presParOf" srcId="{A8E460C4-3014-4BD8-8638-443D0F8ACABB}" destId="{8BF3D71B-9F03-435A-950C-A6E1A5D0AC20}" srcOrd="0" destOrd="0" presId="urn:microsoft.com/office/officeart/2008/layout/LinedList"/>
    <dgm:cxn modelId="{2F0C4D33-3C42-4CCB-8187-6EF770D488B4}" type="presParOf" srcId="{A8E460C4-3014-4BD8-8638-443D0F8ACABB}" destId="{25533E33-8654-4906-A2FF-595B15BDE0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E59C2-44C0-4AC0-9DE0-029ABD0A4274}" type="doc">
      <dgm:prSet loTypeId="urn:diagrams.loki3.com/BracketList" loCatId="list" qsTypeId="urn:microsoft.com/office/officeart/2005/8/quickstyle/simple5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96DA056F-4FAC-47A2-8D18-66A96A85398A}">
      <dgm:prSet/>
      <dgm:spPr/>
      <dgm:t>
        <a:bodyPr/>
        <a:lstStyle/>
        <a:p>
          <a:r>
            <a:rPr lang="en-US" dirty="0"/>
            <a:t>What is?</a:t>
          </a:r>
        </a:p>
      </dgm:t>
    </dgm:pt>
    <dgm:pt modelId="{EF95FF2B-0A7F-4ABF-937B-AF2BD50EB37D}" type="parTrans" cxnId="{1FAA0BAE-C081-4C38-B1E2-2D166E2D7519}">
      <dgm:prSet/>
      <dgm:spPr/>
      <dgm:t>
        <a:bodyPr/>
        <a:lstStyle/>
        <a:p>
          <a:endParaRPr lang="en-US"/>
        </a:p>
      </dgm:t>
    </dgm:pt>
    <dgm:pt modelId="{BF441630-DB1C-4FB9-906B-4194EF649EF4}" type="sibTrans" cxnId="{1FAA0BAE-C081-4C38-B1E2-2D166E2D7519}">
      <dgm:prSet/>
      <dgm:spPr/>
      <dgm:t>
        <a:bodyPr/>
        <a:lstStyle/>
        <a:p>
          <a:endParaRPr lang="en-US"/>
        </a:p>
      </dgm:t>
    </dgm:pt>
    <dgm:pt modelId="{C3D33A70-862A-4D45-86D6-A4E9F30C4D50}">
      <dgm:prSet/>
      <dgm:spPr/>
      <dgm:t>
        <a:bodyPr/>
        <a:lstStyle/>
        <a:p>
          <a:r>
            <a:rPr lang="en-US" dirty="0"/>
            <a:t>Process</a:t>
          </a:r>
        </a:p>
      </dgm:t>
    </dgm:pt>
    <dgm:pt modelId="{5629D4F2-B1E0-4807-BFDE-61A00D8EF045}" type="parTrans" cxnId="{BD7A9A08-A723-4E3A-B220-4377EF7E8CF4}">
      <dgm:prSet/>
      <dgm:spPr/>
      <dgm:t>
        <a:bodyPr/>
        <a:lstStyle/>
        <a:p>
          <a:endParaRPr lang="en-US"/>
        </a:p>
      </dgm:t>
    </dgm:pt>
    <dgm:pt modelId="{2F744BFB-1511-44D1-B227-4364CF8F727F}" type="sibTrans" cxnId="{BD7A9A08-A723-4E3A-B220-4377EF7E8CF4}">
      <dgm:prSet/>
      <dgm:spPr/>
      <dgm:t>
        <a:bodyPr/>
        <a:lstStyle/>
        <a:p>
          <a:endParaRPr lang="en-US"/>
        </a:p>
      </dgm:t>
    </dgm:pt>
    <dgm:pt modelId="{E55593D9-F5FE-43B6-A2F7-6BF3274381CB}">
      <dgm:prSet/>
      <dgm:spPr/>
      <dgm:t>
        <a:bodyPr/>
        <a:lstStyle/>
        <a:p>
          <a:r>
            <a:rPr lang="en-US" dirty="0"/>
            <a:t>Organizing data</a:t>
          </a:r>
        </a:p>
      </dgm:t>
    </dgm:pt>
    <dgm:pt modelId="{CA888C9A-75CF-4336-B1BD-C6CCF6EBDB8B}" type="parTrans" cxnId="{4CBFD282-6A88-453F-A81F-FF164324D077}">
      <dgm:prSet/>
      <dgm:spPr/>
      <dgm:t>
        <a:bodyPr/>
        <a:lstStyle/>
        <a:p>
          <a:endParaRPr lang="en-US"/>
        </a:p>
      </dgm:t>
    </dgm:pt>
    <dgm:pt modelId="{273D1D3E-6C37-4159-A04F-9B65EA641A70}" type="sibTrans" cxnId="{4CBFD282-6A88-453F-A81F-FF164324D077}">
      <dgm:prSet/>
      <dgm:spPr/>
      <dgm:t>
        <a:bodyPr/>
        <a:lstStyle/>
        <a:p>
          <a:endParaRPr lang="en-US"/>
        </a:p>
      </dgm:t>
    </dgm:pt>
    <dgm:pt modelId="{11C00D42-2983-439B-AB0C-95EA088F96AA}">
      <dgm:prSet/>
      <dgm:spPr/>
      <dgm:t>
        <a:bodyPr/>
        <a:lstStyle/>
        <a:p>
          <a:r>
            <a:rPr lang="en-US" dirty="0"/>
            <a:t>Reduce redundancy</a:t>
          </a:r>
        </a:p>
      </dgm:t>
    </dgm:pt>
    <dgm:pt modelId="{EE5B66F5-FB1A-4782-A52E-79FAABF60E3F}" type="parTrans" cxnId="{AE731924-3D6D-4C01-962C-35F3633B34D2}">
      <dgm:prSet/>
      <dgm:spPr/>
      <dgm:t>
        <a:bodyPr/>
        <a:lstStyle/>
        <a:p>
          <a:endParaRPr lang="en-US"/>
        </a:p>
      </dgm:t>
    </dgm:pt>
    <dgm:pt modelId="{30366C2A-4F9C-48D9-BBFF-703CEB9CC002}" type="sibTrans" cxnId="{AE731924-3D6D-4C01-962C-35F3633B34D2}">
      <dgm:prSet/>
      <dgm:spPr/>
      <dgm:t>
        <a:bodyPr/>
        <a:lstStyle/>
        <a:p>
          <a:endParaRPr lang="en-US"/>
        </a:p>
      </dgm:t>
    </dgm:pt>
    <dgm:pt modelId="{CC6E9D9E-F068-4DF1-9A8B-983AC974CAE6}">
      <dgm:prSet/>
      <dgm:spPr/>
      <dgm:t>
        <a:bodyPr/>
        <a:lstStyle/>
        <a:p>
          <a:r>
            <a:rPr lang="en-US" dirty="0"/>
            <a:t>Improve data integrity</a:t>
          </a:r>
        </a:p>
      </dgm:t>
    </dgm:pt>
    <dgm:pt modelId="{E06F6E71-60BD-452D-940B-84BAFDA5925B}" type="parTrans" cxnId="{8A515787-E3CB-4CFE-ABBF-EC356E47C3CC}">
      <dgm:prSet/>
      <dgm:spPr/>
      <dgm:t>
        <a:bodyPr/>
        <a:lstStyle/>
        <a:p>
          <a:endParaRPr lang="en-US"/>
        </a:p>
      </dgm:t>
    </dgm:pt>
    <dgm:pt modelId="{7DA7A71B-ACF0-4735-BDA7-FDCCACEAEB6C}" type="sibTrans" cxnId="{8A515787-E3CB-4CFE-ABBF-EC356E47C3CC}">
      <dgm:prSet/>
      <dgm:spPr/>
      <dgm:t>
        <a:bodyPr/>
        <a:lstStyle/>
        <a:p>
          <a:endParaRPr lang="en-US"/>
        </a:p>
      </dgm:t>
    </dgm:pt>
    <dgm:pt modelId="{12F4D218-B341-44B8-872C-462504FA063A}">
      <dgm:prSet/>
      <dgm:spPr/>
      <dgm:t>
        <a:bodyPr/>
        <a:lstStyle/>
        <a:p>
          <a:r>
            <a:rPr lang="en-US" dirty="0"/>
            <a:t>Basic Steps?</a:t>
          </a:r>
        </a:p>
      </dgm:t>
    </dgm:pt>
    <dgm:pt modelId="{045C901E-60AB-4CCB-B01E-7AC396D2F161}" type="parTrans" cxnId="{BD49B74D-59A3-4030-AB42-4388903B473E}">
      <dgm:prSet/>
      <dgm:spPr/>
      <dgm:t>
        <a:bodyPr/>
        <a:lstStyle/>
        <a:p>
          <a:endParaRPr lang="en-US"/>
        </a:p>
      </dgm:t>
    </dgm:pt>
    <dgm:pt modelId="{0920D363-069C-4630-AA31-885869A05C00}" type="sibTrans" cxnId="{BD49B74D-59A3-4030-AB42-4388903B473E}">
      <dgm:prSet/>
      <dgm:spPr/>
      <dgm:t>
        <a:bodyPr/>
        <a:lstStyle/>
        <a:p>
          <a:endParaRPr lang="en-US"/>
        </a:p>
      </dgm:t>
    </dgm:pt>
    <dgm:pt modelId="{94CA6F04-7C35-46AA-A73C-D75093DF0820}">
      <dgm:prSet/>
      <dgm:spPr/>
      <dgm:t>
        <a:bodyPr/>
        <a:lstStyle/>
        <a:p>
          <a:r>
            <a:rPr lang="en-US" dirty="0"/>
            <a:t>No duplicates</a:t>
          </a:r>
        </a:p>
      </dgm:t>
    </dgm:pt>
    <dgm:pt modelId="{9CE2C449-DDDC-4B87-826A-CC59469187C2}" type="parTrans" cxnId="{24F56E57-4508-451C-998D-92A0EA3C5574}">
      <dgm:prSet/>
      <dgm:spPr/>
      <dgm:t>
        <a:bodyPr/>
        <a:lstStyle/>
        <a:p>
          <a:endParaRPr lang="en-US"/>
        </a:p>
      </dgm:t>
    </dgm:pt>
    <dgm:pt modelId="{66617BB2-309D-4517-8372-B61F5C82F3FE}" type="sibTrans" cxnId="{24F56E57-4508-451C-998D-92A0EA3C5574}">
      <dgm:prSet/>
      <dgm:spPr/>
      <dgm:t>
        <a:bodyPr/>
        <a:lstStyle/>
        <a:p>
          <a:endParaRPr lang="en-US"/>
        </a:p>
      </dgm:t>
    </dgm:pt>
    <dgm:pt modelId="{7D9A14B3-02B8-43DB-9E21-8D3590B6EC14}">
      <dgm:prSet/>
      <dgm:spPr/>
      <dgm:t>
        <a:bodyPr/>
        <a:lstStyle/>
        <a:p>
          <a:r>
            <a:rPr lang="en-US" dirty="0"/>
            <a:t>No blanks</a:t>
          </a:r>
        </a:p>
      </dgm:t>
    </dgm:pt>
    <dgm:pt modelId="{FCB78BB5-27BF-45B4-A955-3F31AC931910}" type="parTrans" cxnId="{7F4F17A8-1804-4177-AF3D-2F5356384858}">
      <dgm:prSet/>
      <dgm:spPr/>
      <dgm:t>
        <a:bodyPr/>
        <a:lstStyle/>
        <a:p>
          <a:endParaRPr lang="en-US"/>
        </a:p>
      </dgm:t>
    </dgm:pt>
    <dgm:pt modelId="{E7E30124-CBF7-4CA8-ADD0-AEB15472DB63}" type="sibTrans" cxnId="{7F4F17A8-1804-4177-AF3D-2F5356384858}">
      <dgm:prSet/>
      <dgm:spPr/>
      <dgm:t>
        <a:bodyPr/>
        <a:lstStyle/>
        <a:p>
          <a:endParaRPr lang="en-US"/>
        </a:p>
      </dgm:t>
    </dgm:pt>
    <dgm:pt modelId="{337A1680-2BD7-40C6-9B53-074E12752DAD}">
      <dgm:prSet/>
      <dgm:spPr/>
      <dgm:t>
        <a:bodyPr/>
        <a:lstStyle/>
        <a:p>
          <a:r>
            <a:rPr lang="en-US" dirty="0"/>
            <a:t>Utilize a key identifier</a:t>
          </a:r>
        </a:p>
      </dgm:t>
    </dgm:pt>
    <dgm:pt modelId="{7D53B4DE-B6AD-4A36-9021-B9C1D1411B2A}" type="parTrans" cxnId="{5CF636B6-B378-4D1F-9F43-36A630C5A93C}">
      <dgm:prSet/>
      <dgm:spPr/>
      <dgm:t>
        <a:bodyPr/>
        <a:lstStyle/>
        <a:p>
          <a:endParaRPr lang="en-US"/>
        </a:p>
      </dgm:t>
    </dgm:pt>
    <dgm:pt modelId="{09893B39-0FEC-40E3-81DB-C25CC32661A9}" type="sibTrans" cxnId="{5CF636B6-B378-4D1F-9F43-36A630C5A93C}">
      <dgm:prSet/>
      <dgm:spPr/>
      <dgm:t>
        <a:bodyPr/>
        <a:lstStyle/>
        <a:p>
          <a:endParaRPr lang="en-US"/>
        </a:p>
      </dgm:t>
    </dgm:pt>
    <dgm:pt modelId="{90C6D4E9-BB75-47BD-B656-F080C9F3B73C}">
      <dgm:prSet/>
      <dgm:spPr/>
      <dgm:t>
        <a:bodyPr/>
        <a:lstStyle/>
        <a:p>
          <a:r>
            <a:rPr lang="en-US" dirty="0"/>
            <a:t>Meaningful field names</a:t>
          </a:r>
        </a:p>
      </dgm:t>
    </dgm:pt>
    <dgm:pt modelId="{5AA4D4A0-E311-4280-9475-77D5D65E979C}" type="parTrans" cxnId="{F6D1B411-2DCD-4440-AEB3-184181DC916B}">
      <dgm:prSet/>
      <dgm:spPr/>
      <dgm:t>
        <a:bodyPr/>
        <a:lstStyle/>
        <a:p>
          <a:endParaRPr lang="en-US"/>
        </a:p>
      </dgm:t>
    </dgm:pt>
    <dgm:pt modelId="{2659205A-886F-4235-AD22-4521B7B291EF}" type="sibTrans" cxnId="{F6D1B411-2DCD-4440-AEB3-184181DC916B}">
      <dgm:prSet/>
      <dgm:spPr/>
      <dgm:t>
        <a:bodyPr/>
        <a:lstStyle/>
        <a:p>
          <a:endParaRPr lang="en-US"/>
        </a:p>
      </dgm:t>
    </dgm:pt>
    <dgm:pt modelId="{92E03E2E-EE81-423F-8C40-031804899394}" type="pres">
      <dgm:prSet presAssocID="{03AE59C2-44C0-4AC0-9DE0-029ABD0A4274}" presName="Name0" presStyleCnt="0">
        <dgm:presLayoutVars>
          <dgm:dir/>
          <dgm:animLvl val="lvl"/>
          <dgm:resizeHandles val="exact"/>
        </dgm:presLayoutVars>
      </dgm:prSet>
      <dgm:spPr/>
    </dgm:pt>
    <dgm:pt modelId="{9B8295A5-50DD-401B-A878-C911A89DD552}" type="pres">
      <dgm:prSet presAssocID="{96DA056F-4FAC-47A2-8D18-66A96A85398A}" presName="linNode" presStyleCnt="0"/>
      <dgm:spPr/>
    </dgm:pt>
    <dgm:pt modelId="{CA80F373-63CA-476D-B0CD-C089C5D18C6C}" type="pres">
      <dgm:prSet presAssocID="{96DA056F-4FAC-47A2-8D18-66A96A85398A}" presName="parTx" presStyleLbl="revTx" presStyleIdx="0" presStyleCnt="2">
        <dgm:presLayoutVars>
          <dgm:chMax val="1"/>
          <dgm:bulletEnabled val="1"/>
        </dgm:presLayoutVars>
      </dgm:prSet>
      <dgm:spPr/>
    </dgm:pt>
    <dgm:pt modelId="{E9596F09-F25B-43EE-8F90-C86425C75E96}" type="pres">
      <dgm:prSet presAssocID="{96DA056F-4FAC-47A2-8D18-66A96A85398A}" presName="bracket" presStyleLbl="parChTrans1D1" presStyleIdx="0" presStyleCnt="2"/>
      <dgm:spPr/>
    </dgm:pt>
    <dgm:pt modelId="{7742222C-2DD5-4AD0-9A64-3808DD82330A}" type="pres">
      <dgm:prSet presAssocID="{96DA056F-4FAC-47A2-8D18-66A96A85398A}" presName="spH" presStyleCnt="0"/>
      <dgm:spPr/>
    </dgm:pt>
    <dgm:pt modelId="{A448EB23-35D2-4F2D-9F44-131BA90E1EC9}" type="pres">
      <dgm:prSet presAssocID="{96DA056F-4FAC-47A2-8D18-66A96A85398A}" presName="desTx" presStyleLbl="node1" presStyleIdx="0" presStyleCnt="2">
        <dgm:presLayoutVars>
          <dgm:bulletEnabled val="1"/>
        </dgm:presLayoutVars>
      </dgm:prSet>
      <dgm:spPr/>
    </dgm:pt>
    <dgm:pt modelId="{3646366D-4D1C-4A17-8D17-2755DA5DA57B}" type="pres">
      <dgm:prSet presAssocID="{BF441630-DB1C-4FB9-906B-4194EF649EF4}" presName="spV" presStyleCnt="0"/>
      <dgm:spPr/>
    </dgm:pt>
    <dgm:pt modelId="{8B2CBE58-A9D5-438D-A2FE-624CCB418980}" type="pres">
      <dgm:prSet presAssocID="{12F4D218-B341-44B8-872C-462504FA063A}" presName="linNode" presStyleCnt="0"/>
      <dgm:spPr/>
    </dgm:pt>
    <dgm:pt modelId="{602527A7-8BB2-41A7-AE51-4271C0A535D5}" type="pres">
      <dgm:prSet presAssocID="{12F4D218-B341-44B8-872C-462504FA063A}" presName="parTx" presStyleLbl="revTx" presStyleIdx="1" presStyleCnt="2">
        <dgm:presLayoutVars>
          <dgm:chMax val="1"/>
          <dgm:bulletEnabled val="1"/>
        </dgm:presLayoutVars>
      </dgm:prSet>
      <dgm:spPr/>
    </dgm:pt>
    <dgm:pt modelId="{D630211B-5357-4B19-B01C-B1CDBF790BA5}" type="pres">
      <dgm:prSet presAssocID="{12F4D218-B341-44B8-872C-462504FA063A}" presName="bracket" presStyleLbl="parChTrans1D1" presStyleIdx="1" presStyleCnt="2"/>
      <dgm:spPr/>
    </dgm:pt>
    <dgm:pt modelId="{55CAFDDD-DF9F-4522-9D0B-66A042EFF3ED}" type="pres">
      <dgm:prSet presAssocID="{12F4D218-B341-44B8-872C-462504FA063A}" presName="spH" presStyleCnt="0"/>
      <dgm:spPr/>
    </dgm:pt>
    <dgm:pt modelId="{F0222FB9-A18E-488F-9AF2-783A5D3D5198}" type="pres">
      <dgm:prSet presAssocID="{12F4D218-B341-44B8-872C-462504FA063A}" presName="desTx" presStyleLbl="node1" presStyleIdx="1" presStyleCnt="2">
        <dgm:presLayoutVars>
          <dgm:bulletEnabled val="1"/>
        </dgm:presLayoutVars>
      </dgm:prSet>
      <dgm:spPr/>
    </dgm:pt>
  </dgm:ptLst>
  <dgm:cxnLst>
    <dgm:cxn modelId="{BD7A9A08-A723-4E3A-B220-4377EF7E8CF4}" srcId="{96DA056F-4FAC-47A2-8D18-66A96A85398A}" destId="{C3D33A70-862A-4D45-86D6-A4E9F30C4D50}" srcOrd="0" destOrd="0" parTransId="{5629D4F2-B1E0-4807-BFDE-61A00D8EF045}" sibTransId="{2F744BFB-1511-44D1-B227-4364CF8F727F}"/>
    <dgm:cxn modelId="{F6D1B411-2DCD-4440-AEB3-184181DC916B}" srcId="{12F4D218-B341-44B8-872C-462504FA063A}" destId="{90C6D4E9-BB75-47BD-B656-F080C9F3B73C}" srcOrd="3" destOrd="0" parTransId="{5AA4D4A0-E311-4280-9475-77D5D65E979C}" sibTransId="{2659205A-886F-4235-AD22-4521B7B291EF}"/>
    <dgm:cxn modelId="{5B42D120-CC0D-480B-84BD-8B5ED826D412}" type="presOf" srcId="{E55593D9-F5FE-43B6-A2F7-6BF3274381CB}" destId="{A448EB23-35D2-4F2D-9F44-131BA90E1EC9}" srcOrd="0" destOrd="1" presId="urn:diagrams.loki3.com/BracketList"/>
    <dgm:cxn modelId="{AE731924-3D6D-4C01-962C-35F3633B34D2}" srcId="{C3D33A70-862A-4D45-86D6-A4E9F30C4D50}" destId="{11C00D42-2983-439B-AB0C-95EA088F96AA}" srcOrd="1" destOrd="0" parTransId="{EE5B66F5-FB1A-4782-A52E-79FAABF60E3F}" sibTransId="{30366C2A-4F9C-48D9-BBFF-703CEB9CC002}"/>
    <dgm:cxn modelId="{0FCF652D-2FD4-402A-A71B-EA2FF1C8BE39}" type="presOf" srcId="{90C6D4E9-BB75-47BD-B656-F080C9F3B73C}" destId="{F0222FB9-A18E-488F-9AF2-783A5D3D5198}" srcOrd="0" destOrd="3" presId="urn:diagrams.loki3.com/BracketList"/>
    <dgm:cxn modelId="{E9FB6839-189A-45FE-82ED-010F5AA5343A}" type="presOf" srcId="{03AE59C2-44C0-4AC0-9DE0-029ABD0A4274}" destId="{92E03E2E-EE81-423F-8C40-031804899394}" srcOrd="0" destOrd="0" presId="urn:diagrams.loki3.com/BracketList"/>
    <dgm:cxn modelId="{31B54E63-C2C9-438B-B4F8-2ABDF494AF35}" type="presOf" srcId="{12F4D218-B341-44B8-872C-462504FA063A}" destId="{602527A7-8BB2-41A7-AE51-4271C0A535D5}" srcOrd="0" destOrd="0" presId="urn:diagrams.loki3.com/BracketList"/>
    <dgm:cxn modelId="{3E62826C-C2F6-4D88-9BF2-1C475BE7240A}" type="presOf" srcId="{11C00D42-2983-439B-AB0C-95EA088F96AA}" destId="{A448EB23-35D2-4F2D-9F44-131BA90E1EC9}" srcOrd="0" destOrd="2" presId="urn:diagrams.loki3.com/BracketList"/>
    <dgm:cxn modelId="{BD49B74D-59A3-4030-AB42-4388903B473E}" srcId="{03AE59C2-44C0-4AC0-9DE0-029ABD0A4274}" destId="{12F4D218-B341-44B8-872C-462504FA063A}" srcOrd="1" destOrd="0" parTransId="{045C901E-60AB-4CCB-B01E-7AC396D2F161}" sibTransId="{0920D363-069C-4630-AA31-885869A05C00}"/>
    <dgm:cxn modelId="{24F56E57-4508-451C-998D-92A0EA3C5574}" srcId="{12F4D218-B341-44B8-872C-462504FA063A}" destId="{94CA6F04-7C35-46AA-A73C-D75093DF0820}" srcOrd="0" destOrd="0" parTransId="{9CE2C449-DDDC-4B87-826A-CC59469187C2}" sibTransId="{66617BB2-309D-4517-8372-B61F5C82F3FE}"/>
    <dgm:cxn modelId="{FF32B27E-84D8-45CE-AAE3-CE2CAAE62252}" type="presOf" srcId="{96DA056F-4FAC-47A2-8D18-66A96A85398A}" destId="{CA80F373-63CA-476D-B0CD-C089C5D18C6C}" srcOrd="0" destOrd="0" presId="urn:diagrams.loki3.com/BracketList"/>
    <dgm:cxn modelId="{4CBFD282-6A88-453F-A81F-FF164324D077}" srcId="{C3D33A70-862A-4D45-86D6-A4E9F30C4D50}" destId="{E55593D9-F5FE-43B6-A2F7-6BF3274381CB}" srcOrd="0" destOrd="0" parTransId="{CA888C9A-75CF-4336-B1BD-C6CCF6EBDB8B}" sibTransId="{273D1D3E-6C37-4159-A04F-9B65EA641A70}"/>
    <dgm:cxn modelId="{8A515787-E3CB-4CFE-ABBF-EC356E47C3CC}" srcId="{C3D33A70-862A-4D45-86D6-A4E9F30C4D50}" destId="{CC6E9D9E-F068-4DF1-9A8B-983AC974CAE6}" srcOrd="2" destOrd="0" parTransId="{E06F6E71-60BD-452D-940B-84BAFDA5925B}" sibTransId="{7DA7A71B-ACF0-4735-BDA7-FDCCACEAEB6C}"/>
    <dgm:cxn modelId="{2E7302A8-69EB-4F08-80F9-F3380087C503}" type="presOf" srcId="{337A1680-2BD7-40C6-9B53-074E12752DAD}" destId="{F0222FB9-A18E-488F-9AF2-783A5D3D5198}" srcOrd="0" destOrd="2" presId="urn:diagrams.loki3.com/BracketList"/>
    <dgm:cxn modelId="{7F4F17A8-1804-4177-AF3D-2F5356384858}" srcId="{12F4D218-B341-44B8-872C-462504FA063A}" destId="{7D9A14B3-02B8-43DB-9E21-8D3590B6EC14}" srcOrd="1" destOrd="0" parTransId="{FCB78BB5-27BF-45B4-A955-3F31AC931910}" sibTransId="{E7E30124-CBF7-4CA8-ADD0-AEB15472DB63}"/>
    <dgm:cxn modelId="{1FAA0BAE-C081-4C38-B1E2-2D166E2D7519}" srcId="{03AE59C2-44C0-4AC0-9DE0-029ABD0A4274}" destId="{96DA056F-4FAC-47A2-8D18-66A96A85398A}" srcOrd="0" destOrd="0" parTransId="{EF95FF2B-0A7F-4ABF-937B-AF2BD50EB37D}" sibTransId="{BF441630-DB1C-4FB9-906B-4194EF649EF4}"/>
    <dgm:cxn modelId="{5CF636B6-B378-4D1F-9F43-36A630C5A93C}" srcId="{12F4D218-B341-44B8-872C-462504FA063A}" destId="{337A1680-2BD7-40C6-9B53-074E12752DAD}" srcOrd="2" destOrd="0" parTransId="{7D53B4DE-B6AD-4A36-9021-B9C1D1411B2A}" sibTransId="{09893B39-0FEC-40E3-81DB-C25CC32661A9}"/>
    <dgm:cxn modelId="{1CA6C3B6-65CE-4ED3-9DBB-522DDB4C31EC}" type="presOf" srcId="{94CA6F04-7C35-46AA-A73C-D75093DF0820}" destId="{F0222FB9-A18E-488F-9AF2-783A5D3D5198}" srcOrd="0" destOrd="0" presId="urn:diagrams.loki3.com/BracketList"/>
    <dgm:cxn modelId="{A869B5BF-B5A6-4237-9501-97BBC476C549}" type="presOf" srcId="{CC6E9D9E-F068-4DF1-9A8B-983AC974CAE6}" destId="{A448EB23-35D2-4F2D-9F44-131BA90E1EC9}" srcOrd="0" destOrd="3" presId="urn:diagrams.loki3.com/BracketList"/>
    <dgm:cxn modelId="{C4D9E3EB-EF55-425B-A0A3-64BE5091574D}" type="presOf" srcId="{C3D33A70-862A-4D45-86D6-A4E9F30C4D50}" destId="{A448EB23-35D2-4F2D-9F44-131BA90E1EC9}" srcOrd="0" destOrd="0" presId="urn:diagrams.loki3.com/BracketList"/>
    <dgm:cxn modelId="{406C47F6-00CF-4424-B921-5B70EDA95941}" type="presOf" srcId="{7D9A14B3-02B8-43DB-9E21-8D3590B6EC14}" destId="{F0222FB9-A18E-488F-9AF2-783A5D3D5198}" srcOrd="0" destOrd="1" presId="urn:diagrams.loki3.com/BracketList"/>
    <dgm:cxn modelId="{BD2B0F55-459F-4FCA-A0CB-682CC7941759}" type="presParOf" srcId="{92E03E2E-EE81-423F-8C40-031804899394}" destId="{9B8295A5-50DD-401B-A878-C911A89DD552}" srcOrd="0" destOrd="0" presId="urn:diagrams.loki3.com/BracketList"/>
    <dgm:cxn modelId="{B74D07CA-E5F5-44F1-882D-363A5A610FAF}" type="presParOf" srcId="{9B8295A5-50DD-401B-A878-C911A89DD552}" destId="{CA80F373-63CA-476D-B0CD-C089C5D18C6C}" srcOrd="0" destOrd="0" presId="urn:diagrams.loki3.com/BracketList"/>
    <dgm:cxn modelId="{FA052470-96BF-4290-8183-36933B1D4DB9}" type="presParOf" srcId="{9B8295A5-50DD-401B-A878-C911A89DD552}" destId="{E9596F09-F25B-43EE-8F90-C86425C75E96}" srcOrd="1" destOrd="0" presId="urn:diagrams.loki3.com/BracketList"/>
    <dgm:cxn modelId="{7D7ACB6B-FDA4-41F7-B612-D7EA09BFBD9E}" type="presParOf" srcId="{9B8295A5-50DD-401B-A878-C911A89DD552}" destId="{7742222C-2DD5-4AD0-9A64-3808DD82330A}" srcOrd="2" destOrd="0" presId="urn:diagrams.loki3.com/BracketList"/>
    <dgm:cxn modelId="{DA45F771-8927-4788-9584-4FA7505DFE35}" type="presParOf" srcId="{9B8295A5-50DD-401B-A878-C911A89DD552}" destId="{A448EB23-35D2-4F2D-9F44-131BA90E1EC9}" srcOrd="3" destOrd="0" presId="urn:diagrams.loki3.com/BracketList"/>
    <dgm:cxn modelId="{F6FC17D0-FECF-42A9-8A37-456D142A1213}" type="presParOf" srcId="{92E03E2E-EE81-423F-8C40-031804899394}" destId="{3646366D-4D1C-4A17-8D17-2755DA5DA57B}" srcOrd="1" destOrd="0" presId="urn:diagrams.loki3.com/BracketList"/>
    <dgm:cxn modelId="{8454AF86-A4D2-4F77-AC5B-B8A6B9ADC560}" type="presParOf" srcId="{92E03E2E-EE81-423F-8C40-031804899394}" destId="{8B2CBE58-A9D5-438D-A2FE-624CCB418980}" srcOrd="2" destOrd="0" presId="urn:diagrams.loki3.com/BracketList"/>
    <dgm:cxn modelId="{9FD219A5-D8C3-4C94-BF08-8133BC0FFA27}" type="presParOf" srcId="{8B2CBE58-A9D5-438D-A2FE-624CCB418980}" destId="{602527A7-8BB2-41A7-AE51-4271C0A535D5}" srcOrd="0" destOrd="0" presId="urn:diagrams.loki3.com/BracketList"/>
    <dgm:cxn modelId="{09F59FB3-4A4F-4D16-9843-9786EEC07293}" type="presParOf" srcId="{8B2CBE58-A9D5-438D-A2FE-624CCB418980}" destId="{D630211B-5357-4B19-B01C-B1CDBF790BA5}" srcOrd="1" destOrd="0" presId="urn:diagrams.loki3.com/BracketList"/>
    <dgm:cxn modelId="{FC1C512F-ED8B-4384-A6DF-8D2B4B0618A8}" type="presParOf" srcId="{8B2CBE58-A9D5-438D-A2FE-624CCB418980}" destId="{55CAFDDD-DF9F-4522-9D0B-66A042EFF3ED}" srcOrd="2" destOrd="0" presId="urn:diagrams.loki3.com/BracketList"/>
    <dgm:cxn modelId="{A701A5CF-37F7-439E-A76D-916060D6FA01}" type="presParOf" srcId="{8B2CBE58-A9D5-438D-A2FE-624CCB418980}" destId="{F0222FB9-A18E-488F-9AF2-783A5D3D519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36837-78A0-4B07-A94B-84E7B61A2D8D}" type="doc">
      <dgm:prSet loTypeId="urn:microsoft.com/office/officeart/2005/8/layout/process2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CD3C750-3D8F-4ACC-8EFE-CA2143BA275E}">
      <dgm:prSet/>
      <dgm:spPr/>
      <dgm:t>
        <a:bodyPr/>
        <a:lstStyle/>
        <a:p>
          <a:r>
            <a:rPr lang="en-US" dirty="0"/>
            <a:t>Conditional Formatting</a:t>
          </a:r>
        </a:p>
      </dgm:t>
    </dgm:pt>
    <dgm:pt modelId="{E486D7DB-8407-4728-92BD-59E84257571C}" type="parTrans" cxnId="{8841F9D2-43F3-4951-B879-AEAF40E0606F}">
      <dgm:prSet/>
      <dgm:spPr/>
      <dgm:t>
        <a:bodyPr/>
        <a:lstStyle/>
        <a:p>
          <a:endParaRPr lang="en-US"/>
        </a:p>
      </dgm:t>
    </dgm:pt>
    <dgm:pt modelId="{52F711AC-9007-40AA-A893-2421C0BF2AB3}" type="sibTrans" cxnId="{8841F9D2-43F3-4951-B879-AEAF40E0606F}">
      <dgm:prSet/>
      <dgm:spPr/>
      <dgm:t>
        <a:bodyPr/>
        <a:lstStyle/>
        <a:p>
          <a:endParaRPr lang="en-US"/>
        </a:p>
      </dgm:t>
    </dgm:pt>
    <dgm:pt modelId="{99DAFA25-D355-48AC-9567-0F31F9BE8CA5}">
      <dgm:prSet/>
      <dgm:spPr/>
      <dgm:t>
        <a:bodyPr/>
        <a:lstStyle/>
        <a:p>
          <a:r>
            <a:rPr lang="en-US" dirty="0"/>
            <a:t>Summarize Rows/Columns</a:t>
          </a:r>
        </a:p>
      </dgm:t>
    </dgm:pt>
    <dgm:pt modelId="{44EE2B6B-18E5-49BF-990E-BEE2A296EB25}" type="parTrans" cxnId="{2B40BB67-77DF-4802-8FCC-1811F798733A}">
      <dgm:prSet/>
      <dgm:spPr/>
      <dgm:t>
        <a:bodyPr/>
        <a:lstStyle/>
        <a:p>
          <a:endParaRPr lang="en-US"/>
        </a:p>
      </dgm:t>
    </dgm:pt>
    <dgm:pt modelId="{9851ED88-89E9-4360-9871-D2A987392A32}" type="sibTrans" cxnId="{2B40BB67-77DF-4802-8FCC-1811F798733A}">
      <dgm:prSet/>
      <dgm:spPr/>
      <dgm:t>
        <a:bodyPr/>
        <a:lstStyle/>
        <a:p>
          <a:endParaRPr lang="en-US"/>
        </a:p>
      </dgm:t>
    </dgm:pt>
    <dgm:pt modelId="{EFA3EAE2-111F-4286-9489-0B17442E5885}">
      <dgm:prSet/>
      <dgm:spPr/>
      <dgm:t>
        <a:bodyPr/>
        <a:lstStyle/>
        <a:p>
          <a:r>
            <a:rPr lang="en-US" dirty="0"/>
            <a:t>Create Visuals</a:t>
          </a:r>
        </a:p>
      </dgm:t>
    </dgm:pt>
    <dgm:pt modelId="{46AEE115-1472-4547-9C62-F39F98F6C5D8}" type="parTrans" cxnId="{6C6E8CC4-C18C-4DDF-A2E8-4E19C0A2DBE8}">
      <dgm:prSet/>
      <dgm:spPr/>
      <dgm:t>
        <a:bodyPr/>
        <a:lstStyle/>
        <a:p>
          <a:endParaRPr lang="en-US"/>
        </a:p>
      </dgm:t>
    </dgm:pt>
    <dgm:pt modelId="{8876FFF8-E9A4-440E-8EFB-737F844DD057}" type="sibTrans" cxnId="{6C6E8CC4-C18C-4DDF-A2E8-4E19C0A2DBE8}">
      <dgm:prSet/>
      <dgm:spPr/>
      <dgm:t>
        <a:bodyPr/>
        <a:lstStyle/>
        <a:p>
          <a:endParaRPr lang="en-US"/>
        </a:p>
      </dgm:t>
    </dgm:pt>
    <dgm:pt modelId="{3FB346D6-F5F5-45E5-A62C-34A45FA6094F}" type="pres">
      <dgm:prSet presAssocID="{FB236837-78A0-4B07-A94B-84E7B61A2D8D}" presName="linearFlow" presStyleCnt="0">
        <dgm:presLayoutVars>
          <dgm:resizeHandles val="exact"/>
        </dgm:presLayoutVars>
      </dgm:prSet>
      <dgm:spPr/>
    </dgm:pt>
    <dgm:pt modelId="{D58E04AF-1E3D-4AC7-94CC-4974A47782EB}" type="pres">
      <dgm:prSet presAssocID="{2CD3C750-3D8F-4ACC-8EFE-CA2143BA275E}" presName="node" presStyleLbl="node1" presStyleIdx="0" presStyleCnt="3">
        <dgm:presLayoutVars>
          <dgm:bulletEnabled val="1"/>
        </dgm:presLayoutVars>
      </dgm:prSet>
      <dgm:spPr/>
    </dgm:pt>
    <dgm:pt modelId="{B81E794C-92E0-4DD4-89CE-3DE61DDB74F5}" type="pres">
      <dgm:prSet presAssocID="{52F711AC-9007-40AA-A893-2421C0BF2AB3}" presName="sibTrans" presStyleLbl="sibTrans2D1" presStyleIdx="0" presStyleCnt="2"/>
      <dgm:spPr/>
    </dgm:pt>
    <dgm:pt modelId="{5F47EDF3-8A65-460F-8028-3ABF111D286D}" type="pres">
      <dgm:prSet presAssocID="{52F711AC-9007-40AA-A893-2421C0BF2AB3}" presName="connectorText" presStyleLbl="sibTrans2D1" presStyleIdx="0" presStyleCnt="2"/>
      <dgm:spPr/>
    </dgm:pt>
    <dgm:pt modelId="{1DDCA6B2-A087-4E6A-AC02-2789C8E4CC20}" type="pres">
      <dgm:prSet presAssocID="{99DAFA25-D355-48AC-9567-0F31F9BE8CA5}" presName="node" presStyleLbl="node1" presStyleIdx="1" presStyleCnt="3">
        <dgm:presLayoutVars>
          <dgm:bulletEnabled val="1"/>
        </dgm:presLayoutVars>
      </dgm:prSet>
      <dgm:spPr/>
    </dgm:pt>
    <dgm:pt modelId="{25E960B5-90FA-4140-B769-5709277C43E9}" type="pres">
      <dgm:prSet presAssocID="{9851ED88-89E9-4360-9871-D2A987392A32}" presName="sibTrans" presStyleLbl="sibTrans2D1" presStyleIdx="1" presStyleCnt="2"/>
      <dgm:spPr/>
    </dgm:pt>
    <dgm:pt modelId="{8794AB84-5A32-4138-BCFF-102F7F0F7A6E}" type="pres">
      <dgm:prSet presAssocID="{9851ED88-89E9-4360-9871-D2A987392A32}" presName="connectorText" presStyleLbl="sibTrans2D1" presStyleIdx="1" presStyleCnt="2"/>
      <dgm:spPr/>
    </dgm:pt>
    <dgm:pt modelId="{2EA7AA27-833A-46FD-AB45-A031E20E8835}" type="pres">
      <dgm:prSet presAssocID="{EFA3EAE2-111F-4286-9489-0B17442E5885}" presName="node" presStyleLbl="node1" presStyleIdx="2" presStyleCnt="3">
        <dgm:presLayoutVars>
          <dgm:bulletEnabled val="1"/>
        </dgm:presLayoutVars>
      </dgm:prSet>
      <dgm:spPr/>
    </dgm:pt>
  </dgm:ptLst>
  <dgm:cxnLst>
    <dgm:cxn modelId="{119A421B-0CA0-4104-BCCD-20B64808C96E}" type="presOf" srcId="{EFA3EAE2-111F-4286-9489-0B17442E5885}" destId="{2EA7AA27-833A-46FD-AB45-A031E20E8835}" srcOrd="0" destOrd="0" presId="urn:microsoft.com/office/officeart/2005/8/layout/process2"/>
    <dgm:cxn modelId="{F0DABB3B-39A2-47D0-A202-A36F5D294773}" type="presOf" srcId="{2CD3C750-3D8F-4ACC-8EFE-CA2143BA275E}" destId="{D58E04AF-1E3D-4AC7-94CC-4974A47782EB}" srcOrd="0" destOrd="0" presId="urn:microsoft.com/office/officeart/2005/8/layout/process2"/>
    <dgm:cxn modelId="{2B40BB67-77DF-4802-8FCC-1811F798733A}" srcId="{FB236837-78A0-4B07-A94B-84E7B61A2D8D}" destId="{99DAFA25-D355-48AC-9567-0F31F9BE8CA5}" srcOrd="1" destOrd="0" parTransId="{44EE2B6B-18E5-49BF-990E-BEE2A296EB25}" sibTransId="{9851ED88-89E9-4360-9871-D2A987392A32}"/>
    <dgm:cxn modelId="{AD35D07F-EF4B-4392-A8C8-9C4A20D3962F}" type="presOf" srcId="{9851ED88-89E9-4360-9871-D2A987392A32}" destId="{8794AB84-5A32-4138-BCFF-102F7F0F7A6E}" srcOrd="1" destOrd="0" presId="urn:microsoft.com/office/officeart/2005/8/layout/process2"/>
    <dgm:cxn modelId="{02B0E687-E757-42A1-99C7-EB56F97577AE}" type="presOf" srcId="{FB236837-78A0-4B07-A94B-84E7B61A2D8D}" destId="{3FB346D6-F5F5-45E5-A62C-34A45FA6094F}" srcOrd="0" destOrd="0" presId="urn:microsoft.com/office/officeart/2005/8/layout/process2"/>
    <dgm:cxn modelId="{AAF7F7AA-D704-47E0-B1A6-919B01BE0970}" type="presOf" srcId="{99DAFA25-D355-48AC-9567-0F31F9BE8CA5}" destId="{1DDCA6B2-A087-4E6A-AC02-2789C8E4CC20}" srcOrd="0" destOrd="0" presId="urn:microsoft.com/office/officeart/2005/8/layout/process2"/>
    <dgm:cxn modelId="{6C6E8CC4-C18C-4DDF-A2E8-4E19C0A2DBE8}" srcId="{FB236837-78A0-4B07-A94B-84E7B61A2D8D}" destId="{EFA3EAE2-111F-4286-9489-0B17442E5885}" srcOrd="2" destOrd="0" parTransId="{46AEE115-1472-4547-9C62-F39F98F6C5D8}" sibTransId="{8876FFF8-E9A4-440E-8EFB-737F844DD057}"/>
    <dgm:cxn modelId="{EF9F21C8-0A49-41A0-BC30-C330CEEB0218}" type="presOf" srcId="{52F711AC-9007-40AA-A893-2421C0BF2AB3}" destId="{B81E794C-92E0-4DD4-89CE-3DE61DDB74F5}" srcOrd="0" destOrd="0" presId="urn:microsoft.com/office/officeart/2005/8/layout/process2"/>
    <dgm:cxn modelId="{8841F9D2-43F3-4951-B879-AEAF40E0606F}" srcId="{FB236837-78A0-4B07-A94B-84E7B61A2D8D}" destId="{2CD3C750-3D8F-4ACC-8EFE-CA2143BA275E}" srcOrd="0" destOrd="0" parTransId="{E486D7DB-8407-4728-92BD-59E84257571C}" sibTransId="{52F711AC-9007-40AA-A893-2421C0BF2AB3}"/>
    <dgm:cxn modelId="{6DFE3AE8-60FA-4FDB-BC94-9261DC8851E0}" type="presOf" srcId="{9851ED88-89E9-4360-9871-D2A987392A32}" destId="{25E960B5-90FA-4140-B769-5709277C43E9}" srcOrd="0" destOrd="0" presId="urn:microsoft.com/office/officeart/2005/8/layout/process2"/>
    <dgm:cxn modelId="{EDDECEEF-C64F-46E7-BDA5-7DB9D0414B50}" type="presOf" srcId="{52F711AC-9007-40AA-A893-2421C0BF2AB3}" destId="{5F47EDF3-8A65-460F-8028-3ABF111D286D}" srcOrd="1" destOrd="0" presId="urn:microsoft.com/office/officeart/2005/8/layout/process2"/>
    <dgm:cxn modelId="{DFFFBC09-D22B-4061-9CF7-5136C7BD28D9}" type="presParOf" srcId="{3FB346D6-F5F5-45E5-A62C-34A45FA6094F}" destId="{D58E04AF-1E3D-4AC7-94CC-4974A47782EB}" srcOrd="0" destOrd="0" presId="urn:microsoft.com/office/officeart/2005/8/layout/process2"/>
    <dgm:cxn modelId="{FF3D7550-D78E-486A-B718-EC9CD145138B}" type="presParOf" srcId="{3FB346D6-F5F5-45E5-A62C-34A45FA6094F}" destId="{B81E794C-92E0-4DD4-89CE-3DE61DDB74F5}" srcOrd="1" destOrd="0" presId="urn:microsoft.com/office/officeart/2005/8/layout/process2"/>
    <dgm:cxn modelId="{1440021D-E588-4ECD-9637-FAA2E75270AA}" type="presParOf" srcId="{B81E794C-92E0-4DD4-89CE-3DE61DDB74F5}" destId="{5F47EDF3-8A65-460F-8028-3ABF111D286D}" srcOrd="0" destOrd="0" presId="urn:microsoft.com/office/officeart/2005/8/layout/process2"/>
    <dgm:cxn modelId="{A41AAF6C-94D1-41FD-BB8F-4DCC019C5B94}" type="presParOf" srcId="{3FB346D6-F5F5-45E5-A62C-34A45FA6094F}" destId="{1DDCA6B2-A087-4E6A-AC02-2789C8E4CC20}" srcOrd="2" destOrd="0" presId="urn:microsoft.com/office/officeart/2005/8/layout/process2"/>
    <dgm:cxn modelId="{F846DC93-881B-4694-8A6A-D36B02E66441}" type="presParOf" srcId="{3FB346D6-F5F5-45E5-A62C-34A45FA6094F}" destId="{25E960B5-90FA-4140-B769-5709277C43E9}" srcOrd="3" destOrd="0" presId="urn:microsoft.com/office/officeart/2005/8/layout/process2"/>
    <dgm:cxn modelId="{979A2800-F26F-480F-94D1-99A32EEFFEB2}" type="presParOf" srcId="{25E960B5-90FA-4140-B769-5709277C43E9}" destId="{8794AB84-5A32-4138-BCFF-102F7F0F7A6E}" srcOrd="0" destOrd="0" presId="urn:microsoft.com/office/officeart/2005/8/layout/process2"/>
    <dgm:cxn modelId="{449659E1-7388-4166-994E-734B68009072}" type="presParOf" srcId="{3FB346D6-F5F5-45E5-A62C-34A45FA6094F}" destId="{2EA7AA27-833A-46FD-AB45-A031E20E883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236837-78A0-4B07-A94B-84E7B61A2D8D}" type="doc">
      <dgm:prSet loTypeId="urn:microsoft.com/office/officeart/2005/8/layout/process2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CD3C750-3D8F-4ACC-8EFE-CA2143BA275E}">
      <dgm:prSet/>
      <dgm:spPr/>
      <dgm:t>
        <a:bodyPr/>
        <a:lstStyle/>
        <a:p>
          <a:r>
            <a:rPr lang="en-US" dirty="0"/>
            <a:t>Ask questions about our data</a:t>
          </a:r>
        </a:p>
      </dgm:t>
    </dgm:pt>
    <dgm:pt modelId="{E486D7DB-8407-4728-92BD-59E84257571C}" type="parTrans" cxnId="{8841F9D2-43F3-4951-B879-AEAF40E0606F}">
      <dgm:prSet/>
      <dgm:spPr/>
      <dgm:t>
        <a:bodyPr/>
        <a:lstStyle/>
        <a:p>
          <a:endParaRPr lang="en-US"/>
        </a:p>
      </dgm:t>
    </dgm:pt>
    <dgm:pt modelId="{52F711AC-9007-40AA-A893-2421C0BF2AB3}" type="sibTrans" cxnId="{8841F9D2-43F3-4951-B879-AEAF40E0606F}">
      <dgm:prSet/>
      <dgm:spPr/>
      <dgm:t>
        <a:bodyPr/>
        <a:lstStyle/>
        <a:p>
          <a:endParaRPr lang="en-US"/>
        </a:p>
      </dgm:t>
    </dgm:pt>
    <dgm:pt modelId="{99DAFA25-D355-48AC-9567-0F31F9BE8CA5}">
      <dgm:prSet/>
      <dgm:spPr/>
      <dgm:t>
        <a:bodyPr/>
        <a:lstStyle/>
        <a:p>
          <a:r>
            <a:rPr lang="en-US" dirty="0"/>
            <a:t>Generates relevant visuals</a:t>
          </a:r>
        </a:p>
      </dgm:t>
    </dgm:pt>
    <dgm:pt modelId="{44EE2B6B-18E5-49BF-990E-BEE2A296EB25}" type="parTrans" cxnId="{2B40BB67-77DF-4802-8FCC-1811F798733A}">
      <dgm:prSet/>
      <dgm:spPr/>
      <dgm:t>
        <a:bodyPr/>
        <a:lstStyle/>
        <a:p>
          <a:endParaRPr lang="en-US"/>
        </a:p>
      </dgm:t>
    </dgm:pt>
    <dgm:pt modelId="{9851ED88-89E9-4360-9871-D2A987392A32}" type="sibTrans" cxnId="{2B40BB67-77DF-4802-8FCC-1811F798733A}">
      <dgm:prSet/>
      <dgm:spPr/>
      <dgm:t>
        <a:bodyPr/>
        <a:lstStyle/>
        <a:p>
          <a:endParaRPr lang="en-US"/>
        </a:p>
      </dgm:t>
    </dgm:pt>
    <dgm:pt modelId="{EFA3EAE2-111F-4286-9489-0B17442E5885}">
      <dgm:prSet/>
      <dgm:spPr/>
      <dgm:t>
        <a:bodyPr/>
        <a:lstStyle/>
        <a:p>
          <a:r>
            <a:rPr lang="en-US" dirty="0"/>
            <a:t>Provides Additional Insights</a:t>
          </a:r>
        </a:p>
      </dgm:t>
    </dgm:pt>
    <dgm:pt modelId="{46AEE115-1472-4547-9C62-F39F98F6C5D8}" type="parTrans" cxnId="{6C6E8CC4-C18C-4DDF-A2E8-4E19C0A2DBE8}">
      <dgm:prSet/>
      <dgm:spPr/>
      <dgm:t>
        <a:bodyPr/>
        <a:lstStyle/>
        <a:p>
          <a:endParaRPr lang="en-US"/>
        </a:p>
      </dgm:t>
    </dgm:pt>
    <dgm:pt modelId="{8876FFF8-E9A4-440E-8EFB-737F844DD057}" type="sibTrans" cxnId="{6C6E8CC4-C18C-4DDF-A2E8-4E19C0A2DBE8}">
      <dgm:prSet/>
      <dgm:spPr/>
      <dgm:t>
        <a:bodyPr/>
        <a:lstStyle/>
        <a:p>
          <a:endParaRPr lang="en-US"/>
        </a:p>
      </dgm:t>
    </dgm:pt>
    <dgm:pt modelId="{1414DA04-0E36-4F48-AEEB-149024136A21}" type="pres">
      <dgm:prSet presAssocID="{FB236837-78A0-4B07-A94B-84E7B61A2D8D}" presName="linearFlow" presStyleCnt="0">
        <dgm:presLayoutVars>
          <dgm:resizeHandles val="exact"/>
        </dgm:presLayoutVars>
      </dgm:prSet>
      <dgm:spPr/>
    </dgm:pt>
    <dgm:pt modelId="{D03BB2FE-3FE1-41DB-B357-72B30D4431C1}" type="pres">
      <dgm:prSet presAssocID="{2CD3C750-3D8F-4ACC-8EFE-CA2143BA275E}" presName="node" presStyleLbl="node1" presStyleIdx="0" presStyleCnt="3">
        <dgm:presLayoutVars>
          <dgm:bulletEnabled val="1"/>
        </dgm:presLayoutVars>
      </dgm:prSet>
      <dgm:spPr/>
    </dgm:pt>
    <dgm:pt modelId="{CCD9F466-041B-40C8-98A7-4691232E01C8}" type="pres">
      <dgm:prSet presAssocID="{52F711AC-9007-40AA-A893-2421C0BF2AB3}" presName="sibTrans" presStyleLbl="sibTrans2D1" presStyleIdx="0" presStyleCnt="2"/>
      <dgm:spPr/>
    </dgm:pt>
    <dgm:pt modelId="{FC8FB5CA-B691-46DE-851B-38817FE18DBF}" type="pres">
      <dgm:prSet presAssocID="{52F711AC-9007-40AA-A893-2421C0BF2AB3}" presName="connectorText" presStyleLbl="sibTrans2D1" presStyleIdx="0" presStyleCnt="2"/>
      <dgm:spPr/>
    </dgm:pt>
    <dgm:pt modelId="{FA2B6C71-14B7-4EFD-9935-669F2072A450}" type="pres">
      <dgm:prSet presAssocID="{99DAFA25-D355-48AC-9567-0F31F9BE8CA5}" presName="node" presStyleLbl="node1" presStyleIdx="1" presStyleCnt="3">
        <dgm:presLayoutVars>
          <dgm:bulletEnabled val="1"/>
        </dgm:presLayoutVars>
      </dgm:prSet>
      <dgm:spPr/>
    </dgm:pt>
    <dgm:pt modelId="{61E70D8D-6095-40D6-9112-3153DEE97E0D}" type="pres">
      <dgm:prSet presAssocID="{9851ED88-89E9-4360-9871-D2A987392A32}" presName="sibTrans" presStyleLbl="sibTrans2D1" presStyleIdx="1" presStyleCnt="2"/>
      <dgm:spPr/>
    </dgm:pt>
    <dgm:pt modelId="{0E318595-0058-4197-BEE5-EC2A4FB0872C}" type="pres">
      <dgm:prSet presAssocID="{9851ED88-89E9-4360-9871-D2A987392A32}" presName="connectorText" presStyleLbl="sibTrans2D1" presStyleIdx="1" presStyleCnt="2"/>
      <dgm:spPr/>
    </dgm:pt>
    <dgm:pt modelId="{65B31CF1-060A-4A44-9850-A347126BB8D0}" type="pres">
      <dgm:prSet presAssocID="{EFA3EAE2-111F-4286-9489-0B17442E5885}" presName="node" presStyleLbl="node1" presStyleIdx="2" presStyleCnt="3">
        <dgm:presLayoutVars>
          <dgm:bulletEnabled val="1"/>
        </dgm:presLayoutVars>
      </dgm:prSet>
      <dgm:spPr/>
    </dgm:pt>
  </dgm:ptLst>
  <dgm:cxnLst>
    <dgm:cxn modelId="{20658D31-A756-45B1-B763-A4C4EBEACB6A}" type="presOf" srcId="{9851ED88-89E9-4360-9871-D2A987392A32}" destId="{0E318595-0058-4197-BEE5-EC2A4FB0872C}" srcOrd="1" destOrd="0" presId="urn:microsoft.com/office/officeart/2005/8/layout/process2"/>
    <dgm:cxn modelId="{2B40BB67-77DF-4802-8FCC-1811F798733A}" srcId="{FB236837-78A0-4B07-A94B-84E7B61A2D8D}" destId="{99DAFA25-D355-48AC-9567-0F31F9BE8CA5}" srcOrd="1" destOrd="0" parTransId="{44EE2B6B-18E5-49BF-990E-BEE2A296EB25}" sibTransId="{9851ED88-89E9-4360-9871-D2A987392A32}"/>
    <dgm:cxn modelId="{E231396E-B818-4175-85AE-C3DE4E3D1EB2}" type="presOf" srcId="{2CD3C750-3D8F-4ACC-8EFE-CA2143BA275E}" destId="{D03BB2FE-3FE1-41DB-B357-72B30D4431C1}" srcOrd="0" destOrd="0" presId="urn:microsoft.com/office/officeart/2005/8/layout/process2"/>
    <dgm:cxn modelId="{2CDAAE4E-0497-4802-8D3E-DF37EC484ECD}" type="presOf" srcId="{99DAFA25-D355-48AC-9567-0F31F9BE8CA5}" destId="{FA2B6C71-14B7-4EFD-9935-669F2072A450}" srcOrd="0" destOrd="0" presId="urn:microsoft.com/office/officeart/2005/8/layout/process2"/>
    <dgm:cxn modelId="{4075F299-C16D-4059-9801-C67E1D7E9385}" type="presOf" srcId="{EFA3EAE2-111F-4286-9489-0B17442E5885}" destId="{65B31CF1-060A-4A44-9850-A347126BB8D0}" srcOrd="0" destOrd="0" presId="urn:microsoft.com/office/officeart/2005/8/layout/process2"/>
    <dgm:cxn modelId="{50A1FFAC-23A0-4D59-8FD6-56E81A16A6F5}" type="presOf" srcId="{52F711AC-9007-40AA-A893-2421C0BF2AB3}" destId="{FC8FB5CA-B691-46DE-851B-38817FE18DBF}" srcOrd="1" destOrd="0" presId="urn:microsoft.com/office/officeart/2005/8/layout/process2"/>
    <dgm:cxn modelId="{6C6E8CC4-C18C-4DDF-A2E8-4E19C0A2DBE8}" srcId="{FB236837-78A0-4B07-A94B-84E7B61A2D8D}" destId="{EFA3EAE2-111F-4286-9489-0B17442E5885}" srcOrd="2" destOrd="0" parTransId="{46AEE115-1472-4547-9C62-F39F98F6C5D8}" sibTransId="{8876FFF8-E9A4-440E-8EFB-737F844DD057}"/>
    <dgm:cxn modelId="{8841F9D2-43F3-4951-B879-AEAF40E0606F}" srcId="{FB236837-78A0-4B07-A94B-84E7B61A2D8D}" destId="{2CD3C750-3D8F-4ACC-8EFE-CA2143BA275E}" srcOrd="0" destOrd="0" parTransId="{E486D7DB-8407-4728-92BD-59E84257571C}" sibTransId="{52F711AC-9007-40AA-A893-2421C0BF2AB3}"/>
    <dgm:cxn modelId="{2E32F2D8-4F7C-457E-85E2-B77B00D72C36}" type="presOf" srcId="{9851ED88-89E9-4360-9871-D2A987392A32}" destId="{61E70D8D-6095-40D6-9112-3153DEE97E0D}" srcOrd="0" destOrd="0" presId="urn:microsoft.com/office/officeart/2005/8/layout/process2"/>
    <dgm:cxn modelId="{298259DF-1D6F-42EC-9555-AC4D1332D557}" type="presOf" srcId="{FB236837-78A0-4B07-A94B-84E7B61A2D8D}" destId="{1414DA04-0E36-4F48-AEEB-149024136A21}" srcOrd="0" destOrd="0" presId="urn:microsoft.com/office/officeart/2005/8/layout/process2"/>
    <dgm:cxn modelId="{19056AE1-904A-459D-A13E-6695D9F64329}" type="presOf" srcId="{52F711AC-9007-40AA-A893-2421C0BF2AB3}" destId="{CCD9F466-041B-40C8-98A7-4691232E01C8}" srcOrd="0" destOrd="0" presId="urn:microsoft.com/office/officeart/2005/8/layout/process2"/>
    <dgm:cxn modelId="{8049B8A4-D118-47FE-941B-6F4BCE399915}" type="presParOf" srcId="{1414DA04-0E36-4F48-AEEB-149024136A21}" destId="{D03BB2FE-3FE1-41DB-B357-72B30D4431C1}" srcOrd="0" destOrd="0" presId="urn:microsoft.com/office/officeart/2005/8/layout/process2"/>
    <dgm:cxn modelId="{01AB7864-F5E3-4B12-A85D-D2C681CE7758}" type="presParOf" srcId="{1414DA04-0E36-4F48-AEEB-149024136A21}" destId="{CCD9F466-041B-40C8-98A7-4691232E01C8}" srcOrd="1" destOrd="0" presId="urn:microsoft.com/office/officeart/2005/8/layout/process2"/>
    <dgm:cxn modelId="{5F8BBC64-2277-4290-AC4B-C2FCDCE69E48}" type="presParOf" srcId="{CCD9F466-041B-40C8-98A7-4691232E01C8}" destId="{FC8FB5CA-B691-46DE-851B-38817FE18DBF}" srcOrd="0" destOrd="0" presId="urn:microsoft.com/office/officeart/2005/8/layout/process2"/>
    <dgm:cxn modelId="{E3B30F4B-9424-4B77-BC1E-C0D58A754382}" type="presParOf" srcId="{1414DA04-0E36-4F48-AEEB-149024136A21}" destId="{FA2B6C71-14B7-4EFD-9935-669F2072A450}" srcOrd="2" destOrd="0" presId="urn:microsoft.com/office/officeart/2005/8/layout/process2"/>
    <dgm:cxn modelId="{07437CA8-F3FA-4FF3-9965-FACE5966C4B6}" type="presParOf" srcId="{1414DA04-0E36-4F48-AEEB-149024136A21}" destId="{61E70D8D-6095-40D6-9112-3153DEE97E0D}" srcOrd="3" destOrd="0" presId="urn:microsoft.com/office/officeart/2005/8/layout/process2"/>
    <dgm:cxn modelId="{FDA14F2D-2918-4E4E-A4CC-7CD54A715D65}" type="presParOf" srcId="{61E70D8D-6095-40D6-9112-3153DEE97E0D}" destId="{0E318595-0058-4197-BEE5-EC2A4FB0872C}" srcOrd="0" destOrd="0" presId="urn:microsoft.com/office/officeart/2005/8/layout/process2"/>
    <dgm:cxn modelId="{4BFC4D82-FB8E-40F2-B6B7-032DB8ADEF35}" type="presParOf" srcId="{1414DA04-0E36-4F48-AEEB-149024136A21}" destId="{65B31CF1-060A-4A44-9850-A347126BB8D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236837-78A0-4B07-A94B-84E7B61A2D8D}" type="doc">
      <dgm:prSet loTypeId="urn:microsoft.com/office/officeart/2005/8/layout/process2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CD3C750-3D8F-4ACC-8EFE-CA2143BA275E}">
      <dgm:prSet/>
      <dgm:spPr/>
      <dgm:t>
        <a:bodyPr/>
        <a:lstStyle/>
        <a:p>
          <a:r>
            <a:rPr lang="en-US" dirty="0"/>
            <a:t>Build a Pivot Table</a:t>
          </a:r>
        </a:p>
      </dgm:t>
    </dgm:pt>
    <dgm:pt modelId="{E486D7DB-8407-4728-92BD-59E84257571C}" type="parTrans" cxnId="{8841F9D2-43F3-4951-B879-AEAF40E0606F}">
      <dgm:prSet/>
      <dgm:spPr/>
      <dgm:t>
        <a:bodyPr/>
        <a:lstStyle/>
        <a:p>
          <a:endParaRPr lang="en-US"/>
        </a:p>
      </dgm:t>
    </dgm:pt>
    <dgm:pt modelId="{52F711AC-9007-40AA-A893-2421C0BF2AB3}" type="sibTrans" cxnId="{8841F9D2-43F3-4951-B879-AEAF40E0606F}">
      <dgm:prSet/>
      <dgm:spPr/>
      <dgm:t>
        <a:bodyPr/>
        <a:lstStyle/>
        <a:p>
          <a:endParaRPr lang="en-US"/>
        </a:p>
      </dgm:t>
    </dgm:pt>
    <dgm:pt modelId="{73BD13B1-631D-4C2E-930B-2E1160371848}">
      <dgm:prSet/>
      <dgm:spPr/>
      <dgm:t>
        <a:bodyPr/>
        <a:lstStyle/>
        <a:p>
          <a:r>
            <a:rPr lang="en-US" dirty="0"/>
            <a:t>Visualize with a </a:t>
          </a:r>
          <a:r>
            <a:rPr lang="en-US"/>
            <a:t>Pivot Chart</a:t>
          </a:r>
          <a:endParaRPr lang="en-US" dirty="0"/>
        </a:p>
      </dgm:t>
    </dgm:pt>
    <dgm:pt modelId="{2F0B5832-B2D0-448A-BF4A-29B6EF6C0B4A}" type="parTrans" cxnId="{70890CD2-1FC8-41A9-A06D-5E248481DEE9}">
      <dgm:prSet/>
      <dgm:spPr/>
      <dgm:t>
        <a:bodyPr/>
        <a:lstStyle/>
        <a:p>
          <a:endParaRPr lang="en-US"/>
        </a:p>
      </dgm:t>
    </dgm:pt>
    <dgm:pt modelId="{DCBBD827-6F15-4628-A5F2-1D5A3F11D0C4}" type="sibTrans" cxnId="{70890CD2-1FC8-41A9-A06D-5E248481DEE9}">
      <dgm:prSet/>
      <dgm:spPr/>
      <dgm:t>
        <a:bodyPr/>
        <a:lstStyle/>
        <a:p>
          <a:endParaRPr lang="en-US"/>
        </a:p>
      </dgm:t>
    </dgm:pt>
    <dgm:pt modelId="{1414DA04-0E36-4F48-AEEB-149024136A21}" type="pres">
      <dgm:prSet presAssocID="{FB236837-78A0-4B07-A94B-84E7B61A2D8D}" presName="linearFlow" presStyleCnt="0">
        <dgm:presLayoutVars>
          <dgm:resizeHandles val="exact"/>
        </dgm:presLayoutVars>
      </dgm:prSet>
      <dgm:spPr/>
    </dgm:pt>
    <dgm:pt modelId="{D03BB2FE-3FE1-41DB-B357-72B30D4431C1}" type="pres">
      <dgm:prSet presAssocID="{2CD3C750-3D8F-4ACC-8EFE-CA2143BA275E}" presName="node" presStyleLbl="node1" presStyleIdx="0" presStyleCnt="2">
        <dgm:presLayoutVars>
          <dgm:bulletEnabled val="1"/>
        </dgm:presLayoutVars>
      </dgm:prSet>
      <dgm:spPr/>
    </dgm:pt>
    <dgm:pt modelId="{CCD9F466-041B-40C8-98A7-4691232E01C8}" type="pres">
      <dgm:prSet presAssocID="{52F711AC-9007-40AA-A893-2421C0BF2AB3}" presName="sibTrans" presStyleLbl="sibTrans2D1" presStyleIdx="0" presStyleCnt="1"/>
      <dgm:spPr/>
    </dgm:pt>
    <dgm:pt modelId="{FC8FB5CA-B691-46DE-851B-38817FE18DBF}" type="pres">
      <dgm:prSet presAssocID="{52F711AC-9007-40AA-A893-2421C0BF2AB3}" presName="connectorText" presStyleLbl="sibTrans2D1" presStyleIdx="0" presStyleCnt="1"/>
      <dgm:spPr/>
    </dgm:pt>
    <dgm:pt modelId="{5C860D45-36CA-479C-AB7E-D634E9D9A73C}" type="pres">
      <dgm:prSet presAssocID="{73BD13B1-631D-4C2E-930B-2E1160371848}" presName="node" presStyleLbl="node1" presStyleIdx="1" presStyleCnt="2">
        <dgm:presLayoutVars>
          <dgm:bulletEnabled val="1"/>
        </dgm:presLayoutVars>
      </dgm:prSet>
      <dgm:spPr/>
    </dgm:pt>
  </dgm:ptLst>
  <dgm:cxnLst>
    <dgm:cxn modelId="{E231396E-B818-4175-85AE-C3DE4E3D1EB2}" type="presOf" srcId="{2CD3C750-3D8F-4ACC-8EFE-CA2143BA275E}" destId="{D03BB2FE-3FE1-41DB-B357-72B30D4431C1}" srcOrd="0" destOrd="0" presId="urn:microsoft.com/office/officeart/2005/8/layout/process2"/>
    <dgm:cxn modelId="{CF4BCF84-2D1E-496C-BB04-10AE9ACE274E}" type="presOf" srcId="{73BD13B1-631D-4C2E-930B-2E1160371848}" destId="{5C860D45-36CA-479C-AB7E-D634E9D9A73C}" srcOrd="0" destOrd="0" presId="urn:microsoft.com/office/officeart/2005/8/layout/process2"/>
    <dgm:cxn modelId="{50A1FFAC-23A0-4D59-8FD6-56E81A16A6F5}" type="presOf" srcId="{52F711AC-9007-40AA-A893-2421C0BF2AB3}" destId="{FC8FB5CA-B691-46DE-851B-38817FE18DBF}" srcOrd="1" destOrd="0" presId="urn:microsoft.com/office/officeart/2005/8/layout/process2"/>
    <dgm:cxn modelId="{70890CD2-1FC8-41A9-A06D-5E248481DEE9}" srcId="{FB236837-78A0-4B07-A94B-84E7B61A2D8D}" destId="{73BD13B1-631D-4C2E-930B-2E1160371848}" srcOrd="1" destOrd="0" parTransId="{2F0B5832-B2D0-448A-BF4A-29B6EF6C0B4A}" sibTransId="{DCBBD827-6F15-4628-A5F2-1D5A3F11D0C4}"/>
    <dgm:cxn modelId="{8841F9D2-43F3-4951-B879-AEAF40E0606F}" srcId="{FB236837-78A0-4B07-A94B-84E7B61A2D8D}" destId="{2CD3C750-3D8F-4ACC-8EFE-CA2143BA275E}" srcOrd="0" destOrd="0" parTransId="{E486D7DB-8407-4728-92BD-59E84257571C}" sibTransId="{52F711AC-9007-40AA-A893-2421C0BF2AB3}"/>
    <dgm:cxn modelId="{298259DF-1D6F-42EC-9555-AC4D1332D557}" type="presOf" srcId="{FB236837-78A0-4B07-A94B-84E7B61A2D8D}" destId="{1414DA04-0E36-4F48-AEEB-149024136A21}" srcOrd="0" destOrd="0" presId="urn:microsoft.com/office/officeart/2005/8/layout/process2"/>
    <dgm:cxn modelId="{19056AE1-904A-459D-A13E-6695D9F64329}" type="presOf" srcId="{52F711AC-9007-40AA-A893-2421C0BF2AB3}" destId="{CCD9F466-041B-40C8-98A7-4691232E01C8}" srcOrd="0" destOrd="0" presId="urn:microsoft.com/office/officeart/2005/8/layout/process2"/>
    <dgm:cxn modelId="{8049B8A4-D118-47FE-941B-6F4BCE399915}" type="presParOf" srcId="{1414DA04-0E36-4F48-AEEB-149024136A21}" destId="{D03BB2FE-3FE1-41DB-B357-72B30D4431C1}" srcOrd="0" destOrd="0" presId="urn:microsoft.com/office/officeart/2005/8/layout/process2"/>
    <dgm:cxn modelId="{01AB7864-F5E3-4B12-A85D-D2C681CE7758}" type="presParOf" srcId="{1414DA04-0E36-4F48-AEEB-149024136A21}" destId="{CCD9F466-041B-40C8-98A7-4691232E01C8}" srcOrd="1" destOrd="0" presId="urn:microsoft.com/office/officeart/2005/8/layout/process2"/>
    <dgm:cxn modelId="{5F8BBC64-2277-4290-AC4B-C2FCDCE69E48}" type="presParOf" srcId="{CCD9F466-041B-40C8-98A7-4691232E01C8}" destId="{FC8FB5CA-B691-46DE-851B-38817FE18DBF}" srcOrd="0" destOrd="0" presId="urn:microsoft.com/office/officeart/2005/8/layout/process2"/>
    <dgm:cxn modelId="{A318631F-B48D-41DC-8A2C-5CE90910E908}" type="presParOf" srcId="{1414DA04-0E36-4F48-AEEB-149024136A21}" destId="{5C860D45-36CA-479C-AB7E-D634E9D9A73C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DE9DEE-1685-4CD8-A2E1-0896EA1C0F7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24CD32-D3D5-4384-A4E6-391B806F26D9}">
      <dgm:prSet/>
      <dgm:spPr/>
      <dgm:t>
        <a:bodyPr/>
        <a:lstStyle/>
        <a:p>
          <a:pPr algn="ctr"/>
          <a:r>
            <a:rPr lang="en-US"/>
            <a:t>Automation is available</a:t>
          </a:r>
        </a:p>
      </dgm:t>
    </dgm:pt>
    <dgm:pt modelId="{22EB67BB-A78C-4E0B-9D9B-3427FC2C4A15}" type="parTrans" cxnId="{FF3BCE39-4E20-4776-AB3E-69A19BBE5A5C}">
      <dgm:prSet/>
      <dgm:spPr/>
      <dgm:t>
        <a:bodyPr/>
        <a:lstStyle/>
        <a:p>
          <a:pPr algn="ctr"/>
          <a:endParaRPr lang="en-US"/>
        </a:p>
      </dgm:t>
    </dgm:pt>
    <dgm:pt modelId="{805A68FB-D654-4A84-A351-C05B2C9D15D1}" type="sibTrans" cxnId="{FF3BCE39-4E20-4776-AB3E-69A19BBE5A5C}">
      <dgm:prSet/>
      <dgm:spPr/>
      <dgm:t>
        <a:bodyPr/>
        <a:lstStyle/>
        <a:p>
          <a:pPr algn="ctr"/>
          <a:endParaRPr lang="en-US"/>
        </a:p>
      </dgm:t>
    </dgm:pt>
    <dgm:pt modelId="{500C7265-5A76-4B45-8472-B5C83360685A}">
      <dgm:prSet/>
      <dgm:spPr/>
      <dgm:t>
        <a:bodyPr/>
        <a:lstStyle/>
        <a:p>
          <a:pPr algn="ctr"/>
          <a:r>
            <a:rPr lang="en-US" dirty="0"/>
            <a:t>Save time with tools</a:t>
          </a:r>
        </a:p>
      </dgm:t>
    </dgm:pt>
    <dgm:pt modelId="{D5AF33DF-3395-42A8-BDAE-6077307F98C8}" type="parTrans" cxnId="{E243E9AE-A3E0-4206-B15D-2FCF399D51F6}">
      <dgm:prSet/>
      <dgm:spPr/>
      <dgm:t>
        <a:bodyPr/>
        <a:lstStyle/>
        <a:p>
          <a:pPr algn="ctr"/>
          <a:endParaRPr lang="en-US"/>
        </a:p>
      </dgm:t>
    </dgm:pt>
    <dgm:pt modelId="{ED2EAEAF-487F-40CE-AD70-573D9B53F3B6}" type="sibTrans" cxnId="{E243E9AE-A3E0-4206-B15D-2FCF399D51F6}">
      <dgm:prSet/>
      <dgm:spPr/>
      <dgm:t>
        <a:bodyPr/>
        <a:lstStyle/>
        <a:p>
          <a:pPr algn="ctr"/>
          <a:endParaRPr lang="en-US"/>
        </a:p>
      </dgm:t>
    </dgm:pt>
    <dgm:pt modelId="{9B330C52-2FE9-4486-A86B-BF15BDCFBEC0}">
      <dgm:prSet/>
      <dgm:spPr/>
      <dgm:t>
        <a:bodyPr/>
        <a:lstStyle/>
        <a:p>
          <a:pPr algn="ctr"/>
          <a:r>
            <a:rPr lang="en-US" dirty="0"/>
            <a:t>Gain insights with Analyze Data</a:t>
          </a:r>
        </a:p>
      </dgm:t>
    </dgm:pt>
    <dgm:pt modelId="{B00AD5EF-55EA-4EF1-92D3-2A7D72A4249E}" type="parTrans" cxnId="{8449F500-55D6-43CA-9D27-D7F2D3239FB0}">
      <dgm:prSet/>
      <dgm:spPr/>
      <dgm:t>
        <a:bodyPr/>
        <a:lstStyle/>
        <a:p>
          <a:pPr algn="ctr"/>
          <a:endParaRPr lang="en-US"/>
        </a:p>
      </dgm:t>
    </dgm:pt>
    <dgm:pt modelId="{B725B401-9A54-45D2-88EA-2EB19CD66F65}" type="sibTrans" cxnId="{8449F500-55D6-43CA-9D27-D7F2D3239FB0}">
      <dgm:prSet/>
      <dgm:spPr/>
      <dgm:t>
        <a:bodyPr/>
        <a:lstStyle/>
        <a:p>
          <a:pPr algn="ctr"/>
          <a:endParaRPr lang="en-US"/>
        </a:p>
      </dgm:t>
    </dgm:pt>
    <dgm:pt modelId="{706CB393-09E7-4B9B-ACE7-CF46DD0C9DEE}">
      <dgm:prSet/>
      <dgm:spPr/>
      <dgm:t>
        <a:bodyPr/>
        <a:lstStyle/>
        <a:p>
          <a:pPr algn="ctr"/>
          <a:r>
            <a:rPr lang="en-US" dirty="0"/>
            <a:t>Visualize and tell a story</a:t>
          </a:r>
        </a:p>
      </dgm:t>
    </dgm:pt>
    <dgm:pt modelId="{0BB70DAF-8E4C-4CFC-B1F0-2E998CEC6406}" type="parTrans" cxnId="{EBBC3322-C3BE-4DFC-BCE3-2288DC69ACA9}">
      <dgm:prSet/>
      <dgm:spPr/>
      <dgm:t>
        <a:bodyPr/>
        <a:lstStyle/>
        <a:p>
          <a:pPr algn="ctr"/>
          <a:endParaRPr lang="en-US"/>
        </a:p>
      </dgm:t>
    </dgm:pt>
    <dgm:pt modelId="{02D7C21F-7C32-4CB9-88C4-CAADA1C067EE}" type="sibTrans" cxnId="{EBBC3322-C3BE-4DFC-BCE3-2288DC69ACA9}">
      <dgm:prSet/>
      <dgm:spPr/>
      <dgm:t>
        <a:bodyPr/>
        <a:lstStyle/>
        <a:p>
          <a:pPr algn="ctr"/>
          <a:endParaRPr lang="en-US"/>
        </a:p>
      </dgm:t>
    </dgm:pt>
    <dgm:pt modelId="{7FB71566-A202-499A-BBFC-FDF0284E89AC}" type="pres">
      <dgm:prSet presAssocID="{E9DE9DEE-1685-4CD8-A2E1-0896EA1C0F7D}" presName="vert0" presStyleCnt="0">
        <dgm:presLayoutVars>
          <dgm:dir/>
          <dgm:animOne val="branch"/>
          <dgm:animLvl val="lvl"/>
        </dgm:presLayoutVars>
      </dgm:prSet>
      <dgm:spPr/>
    </dgm:pt>
    <dgm:pt modelId="{46D564A5-D481-4A6C-8248-10531892E69C}" type="pres">
      <dgm:prSet presAssocID="{DB24CD32-D3D5-4384-A4E6-391B806F26D9}" presName="thickLine" presStyleLbl="alignNode1" presStyleIdx="0" presStyleCnt="4"/>
      <dgm:spPr/>
    </dgm:pt>
    <dgm:pt modelId="{3F3D582F-EF11-4DE9-A072-CB0FB25D91E5}" type="pres">
      <dgm:prSet presAssocID="{DB24CD32-D3D5-4384-A4E6-391B806F26D9}" presName="horz1" presStyleCnt="0"/>
      <dgm:spPr/>
    </dgm:pt>
    <dgm:pt modelId="{AC5DBF46-6ECA-4BDC-A8EC-E323C7BA07E9}" type="pres">
      <dgm:prSet presAssocID="{DB24CD32-D3D5-4384-A4E6-391B806F26D9}" presName="tx1" presStyleLbl="revTx" presStyleIdx="0" presStyleCnt="4"/>
      <dgm:spPr/>
    </dgm:pt>
    <dgm:pt modelId="{52465441-BDE1-4D30-B776-C92522623BF6}" type="pres">
      <dgm:prSet presAssocID="{DB24CD32-D3D5-4384-A4E6-391B806F26D9}" presName="vert1" presStyleCnt="0"/>
      <dgm:spPr/>
    </dgm:pt>
    <dgm:pt modelId="{4DAB04D0-0984-4DB7-940F-3D473B7C6E78}" type="pres">
      <dgm:prSet presAssocID="{500C7265-5A76-4B45-8472-B5C83360685A}" presName="thickLine" presStyleLbl="alignNode1" presStyleIdx="1" presStyleCnt="4"/>
      <dgm:spPr/>
    </dgm:pt>
    <dgm:pt modelId="{96BCC342-1F5C-4AB4-B8AC-E4E2BBBCEB59}" type="pres">
      <dgm:prSet presAssocID="{500C7265-5A76-4B45-8472-B5C83360685A}" presName="horz1" presStyleCnt="0"/>
      <dgm:spPr/>
    </dgm:pt>
    <dgm:pt modelId="{1E726408-77CC-415B-820F-929A9F9BA669}" type="pres">
      <dgm:prSet presAssocID="{500C7265-5A76-4B45-8472-B5C83360685A}" presName="tx1" presStyleLbl="revTx" presStyleIdx="1" presStyleCnt="4"/>
      <dgm:spPr/>
    </dgm:pt>
    <dgm:pt modelId="{809E2F07-0C13-43AE-9888-FA7CBAB94C93}" type="pres">
      <dgm:prSet presAssocID="{500C7265-5A76-4B45-8472-B5C83360685A}" presName="vert1" presStyleCnt="0"/>
      <dgm:spPr/>
    </dgm:pt>
    <dgm:pt modelId="{B5D37AF1-EC8D-4D1D-AA79-1AA5C8C9468D}" type="pres">
      <dgm:prSet presAssocID="{9B330C52-2FE9-4486-A86B-BF15BDCFBEC0}" presName="thickLine" presStyleLbl="alignNode1" presStyleIdx="2" presStyleCnt="4"/>
      <dgm:spPr/>
    </dgm:pt>
    <dgm:pt modelId="{F4F92C05-C62A-42AD-A519-CA158BEB8FEE}" type="pres">
      <dgm:prSet presAssocID="{9B330C52-2FE9-4486-A86B-BF15BDCFBEC0}" presName="horz1" presStyleCnt="0"/>
      <dgm:spPr/>
    </dgm:pt>
    <dgm:pt modelId="{CD5CFBAA-ED75-42CC-A621-2D7780E45709}" type="pres">
      <dgm:prSet presAssocID="{9B330C52-2FE9-4486-A86B-BF15BDCFBEC0}" presName="tx1" presStyleLbl="revTx" presStyleIdx="2" presStyleCnt="4"/>
      <dgm:spPr/>
    </dgm:pt>
    <dgm:pt modelId="{0A68A92C-9F1C-4E61-A6B2-25DF7FED2FC0}" type="pres">
      <dgm:prSet presAssocID="{9B330C52-2FE9-4486-A86B-BF15BDCFBEC0}" presName="vert1" presStyleCnt="0"/>
      <dgm:spPr/>
    </dgm:pt>
    <dgm:pt modelId="{7DBA75CD-169E-445C-83A0-3B4752CD4725}" type="pres">
      <dgm:prSet presAssocID="{706CB393-09E7-4B9B-ACE7-CF46DD0C9DEE}" presName="thickLine" presStyleLbl="alignNode1" presStyleIdx="3" presStyleCnt="4"/>
      <dgm:spPr/>
    </dgm:pt>
    <dgm:pt modelId="{CEF5EB69-8924-4AD4-9D65-BBCB93610E88}" type="pres">
      <dgm:prSet presAssocID="{706CB393-09E7-4B9B-ACE7-CF46DD0C9DEE}" presName="horz1" presStyleCnt="0"/>
      <dgm:spPr/>
    </dgm:pt>
    <dgm:pt modelId="{63060B54-6FD6-4F71-B1BC-E4195B968BD5}" type="pres">
      <dgm:prSet presAssocID="{706CB393-09E7-4B9B-ACE7-CF46DD0C9DEE}" presName="tx1" presStyleLbl="revTx" presStyleIdx="3" presStyleCnt="4"/>
      <dgm:spPr/>
    </dgm:pt>
    <dgm:pt modelId="{5D51CD20-6881-4E64-A639-FD817C16B948}" type="pres">
      <dgm:prSet presAssocID="{706CB393-09E7-4B9B-ACE7-CF46DD0C9DEE}" presName="vert1" presStyleCnt="0"/>
      <dgm:spPr/>
    </dgm:pt>
  </dgm:ptLst>
  <dgm:cxnLst>
    <dgm:cxn modelId="{8449F500-55D6-43CA-9D27-D7F2D3239FB0}" srcId="{E9DE9DEE-1685-4CD8-A2E1-0896EA1C0F7D}" destId="{9B330C52-2FE9-4486-A86B-BF15BDCFBEC0}" srcOrd="2" destOrd="0" parTransId="{B00AD5EF-55EA-4EF1-92D3-2A7D72A4249E}" sibTransId="{B725B401-9A54-45D2-88EA-2EB19CD66F65}"/>
    <dgm:cxn modelId="{EBBC3322-C3BE-4DFC-BCE3-2288DC69ACA9}" srcId="{E9DE9DEE-1685-4CD8-A2E1-0896EA1C0F7D}" destId="{706CB393-09E7-4B9B-ACE7-CF46DD0C9DEE}" srcOrd="3" destOrd="0" parTransId="{0BB70DAF-8E4C-4CFC-B1F0-2E998CEC6406}" sibTransId="{02D7C21F-7C32-4CB9-88C4-CAADA1C067EE}"/>
    <dgm:cxn modelId="{46598E29-7F8C-487E-A3C3-802D2301C0DF}" type="presOf" srcId="{E9DE9DEE-1685-4CD8-A2E1-0896EA1C0F7D}" destId="{7FB71566-A202-499A-BBFC-FDF0284E89AC}" srcOrd="0" destOrd="0" presId="urn:microsoft.com/office/officeart/2008/layout/LinedList"/>
    <dgm:cxn modelId="{FF3BCE39-4E20-4776-AB3E-69A19BBE5A5C}" srcId="{E9DE9DEE-1685-4CD8-A2E1-0896EA1C0F7D}" destId="{DB24CD32-D3D5-4384-A4E6-391B806F26D9}" srcOrd="0" destOrd="0" parTransId="{22EB67BB-A78C-4E0B-9D9B-3427FC2C4A15}" sibTransId="{805A68FB-D654-4A84-A351-C05B2C9D15D1}"/>
    <dgm:cxn modelId="{06672389-8617-4225-8433-AC03AA139719}" type="presOf" srcId="{500C7265-5A76-4B45-8472-B5C83360685A}" destId="{1E726408-77CC-415B-820F-929A9F9BA669}" srcOrd="0" destOrd="0" presId="urn:microsoft.com/office/officeart/2008/layout/LinedList"/>
    <dgm:cxn modelId="{7EAB45A5-2BF6-4B51-816B-FFC0E29A2ECF}" type="presOf" srcId="{706CB393-09E7-4B9B-ACE7-CF46DD0C9DEE}" destId="{63060B54-6FD6-4F71-B1BC-E4195B968BD5}" srcOrd="0" destOrd="0" presId="urn:microsoft.com/office/officeart/2008/layout/LinedList"/>
    <dgm:cxn modelId="{C27D09AE-4637-4E81-8D0E-D452BBD7CB23}" type="presOf" srcId="{9B330C52-2FE9-4486-A86B-BF15BDCFBEC0}" destId="{CD5CFBAA-ED75-42CC-A621-2D7780E45709}" srcOrd="0" destOrd="0" presId="urn:microsoft.com/office/officeart/2008/layout/LinedList"/>
    <dgm:cxn modelId="{E243E9AE-A3E0-4206-B15D-2FCF399D51F6}" srcId="{E9DE9DEE-1685-4CD8-A2E1-0896EA1C0F7D}" destId="{500C7265-5A76-4B45-8472-B5C83360685A}" srcOrd="1" destOrd="0" parTransId="{D5AF33DF-3395-42A8-BDAE-6077307F98C8}" sibTransId="{ED2EAEAF-487F-40CE-AD70-573D9B53F3B6}"/>
    <dgm:cxn modelId="{24381BCA-F8B3-4DEC-8FD8-868C3DF3109B}" type="presOf" srcId="{DB24CD32-D3D5-4384-A4E6-391B806F26D9}" destId="{AC5DBF46-6ECA-4BDC-A8EC-E323C7BA07E9}" srcOrd="0" destOrd="0" presId="urn:microsoft.com/office/officeart/2008/layout/LinedList"/>
    <dgm:cxn modelId="{EFDC4F61-C596-412D-9682-6EC17C09BEBB}" type="presParOf" srcId="{7FB71566-A202-499A-BBFC-FDF0284E89AC}" destId="{46D564A5-D481-4A6C-8248-10531892E69C}" srcOrd="0" destOrd="0" presId="urn:microsoft.com/office/officeart/2008/layout/LinedList"/>
    <dgm:cxn modelId="{AD9226FC-2EFC-4E53-9D09-A82EB3ECBA06}" type="presParOf" srcId="{7FB71566-A202-499A-BBFC-FDF0284E89AC}" destId="{3F3D582F-EF11-4DE9-A072-CB0FB25D91E5}" srcOrd="1" destOrd="0" presId="urn:microsoft.com/office/officeart/2008/layout/LinedList"/>
    <dgm:cxn modelId="{047D0149-A85D-4FA8-A7C6-933C79074DFF}" type="presParOf" srcId="{3F3D582F-EF11-4DE9-A072-CB0FB25D91E5}" destId="{AC5DBF46-6ECA-4BDC-A8EC-E323C7BA07E9}" srcOrd="0" destOrd="0" presId="urn:microsoft.com/office/officeart/2008/layout/LinedList"/>
    <dgm:cxn modelId="{940FEE00-B322-454F-B7CF-D756ED71E0D0}" type="presParOf" srcId="{3F3D582F-EF11-4DE9-A072-CB0FB25D91E5}" destId="{52465441-BDE1-4D30-B776-C92522623BF6}" srcOrd="1" destOrd="0" presId="urn:microsoft.com/office/officeart/2008/layout/LinedList"/>
    <dgm:cxn modelId="{438C6C45-A3B3-4FC0-9F96-62944B32564A}" type="presParOf" srcId="{7FB71566-A202-499A-BBFC-FDF0284E89AC}" destId="{4DAB04D0-0984-4DB7-940F-3D473B7C6E78}" srcOrd="2" destOrd="0" presId="urn:microsoft.com/office/officeart/2008/layout/LinedList"/>
    <dgm:cxn modelId="{8CD55952-0D5A-450A-AB6A-1CF80ED08D6E}" type="presParOf" srcId="{7FB71566-A202-499A-BBFC-FDF0284E89AC}" destId="{96BCC342-1F5C-4AB4-B8AC-E4E2BBBCEB59}" srcOrd="3" destOrd="0" presId="urn:microsoft.com/office/officeart/2008/layout/LinedList"/>
    <dgm:cxn modelId="{E3D445AE-BE44-40A4-B67A-59BADBEC7ECA}" type="presParOf" srcId="{96BCC342-1F5C-4AB4-B8AC-E4E2BBBCEB59}" destId="{1E726408-77CC-415B-820F-929A9F9BA669}" srcOrd="0" destOrd="0" presId="urn:microsoft.com/office/officeart/2008/layout/LinedList"/>
    <dgm:cxn modelId="{FA3C54B4-5D5F-4C33-9899-9F34B1CF7B63}" type="presParOf" srcId="{96BCC342-1F5C-4AB4-B8AC-E4E2BBBCEB59}" destId="{809E2F07-0C13-43AE-9888-FA7CBAB94C93}" srcOrd="1" destOrd="0" presId="urn:microsoft.com/office/officeart/2008/layout/LinedList"/>
    <dgm:cxn modelId="{FA32464B-1865-4878-9327-247AE8C3C828}" type="presParOf" srcId="{7FB71566-A202-499A-BBFC-FDF0284E89AC}" destId="{B5D37AF1-EC8D-4D1D-AA79-1AA5C8C9468D}" srcOrd="4" destOrd="0" presId="urn:microsoft.com/office/officeart/2008/layout/LinedList"/>
    <dgm:cxn modelId="{DF6123A4-0284-4CFB-879D-AB29D880CBA4}" type="presParOf" srcId="{7FB71566-A202-499A-BBFC-FDF0284E89AC}" destId="{F4F92C05-C62A-42AD-A519-CA158BEB8FEE}" srcOrd="5" destOrd="0" presId="urn:microsoft.com/office/officeart/2008/layout/LinedList"/>
    <dgm:cxn modelId="{0B9FA97A-C4C5-4591-9CB9-5B43D6E0BB88}" type="presParOf" srcId="{F4F92C05-C62A-42AD-A519-CA158BEB8FEE}" destId="{CD5CFBAA-ED75-42CC-A621-2D7780E45709}" srcOrd="0" destOrd="0" presId="urn:microsoft.com/office/officeart/2008/layout/LinedList"/>
    <dgm:cxn modelId="{29A4AB34-A21D-40C6-8E60-41A32BDA9D50}" type="presParOf" srcId="{F4F92C05-C62A-42AD-A519-CA158BEB8FEE}" destId="{0A68A92C-9F1C-4E61-A6B2-25DF7FED2FC0}" srcOrd="1" destOrd="0" presId="urn:microsoft.com/office/officeart/2008/layout/LinedList"/>
    <dgm:cxn modelId="{6F11BB7C-FD30-4B19-B035-6591B0D0052B}" type="presParOf" srcId="{7FB71566-A202-499A-BBFC-FDF0284E89AC}" destId="{7DBA75CD-169E-445C-83A0-3B4752CD4725}" srcOrd="6" destOrd="0" presId="urn:microsoft.com/office/officeart/2008/layout/LinedList"/>
    <dgm:cxn modelId="{C8D8D8E5-FFF0-4199-B4B3-BBF9ADE4083F}" type="presParOf" srcId="{7FB71566-A202-499A-BBFC-FDF0284E89AC}" destId="{CEF5EB69-8924-4AD4-9D65-BBCB93610E88}" srcOrd="7" destOrd="0" presId="urn:microsoft.com/office/officeart/2008/layout/LinedList"/>
    <dgm:cxn modelId="{49EE9D76-9DEE-4AB5-81E2-0C9844024329}" type="presParOf" srcId="{CEF5EB69-8924-4AD4-9D65-BBCB93610E88}" destId="{63060B54-6FD6-4F71-B1BC-E4195B968BD5}" srcOrd="0" destOrd="0" presId="urn:microsoft.com/office/officeart/2008/layout/LinedList"/>
    <dgm:cxn modelId="{A1BCD8AA-CACE-4D6E-B1FB-411AB7B34119}" type="presParOf" srcId="{CEF5EB69-8924-4AD4-9D65-BBCB93610E88}" destId="{5D51CD20-6881-4E64-A639-FD817C16B9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AFB81-3927-4034-8A01-FA052352D363}">
      <dsp:nvSpPr>
        <dsp:cNvPr id="0" name=""/>
        <dsp:cNvSpPr/>
      </dsp:nvSpPr>
      <dsp:spPr>
        <a:xfrm>
          <a:off x="0" y="0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0549D-D4EE-4A3C-BFD2-78D65E44CF0E}">
      <dsp:nvSpPr>
        <dsp:cNvPr id="0" name=""/>
        <dsp:cNvSpPr/>
      </dsp:nvSpPr>
      <dsp:spPr>
        <a:xfrm>
          <a:off x="0" y="0"/>
          <a:ext cx="826008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Normalization Basics</a:t>
          </a:r>
        </a:p>
      </dsp:txBody>
      <dsp:txXfrm>
        <a:off x="0" y="0"/>
        <a:ext cx="8260080" cy="1087834"/>
      </dsp:txXfrm>
    </dsp:sp>
    <dsp:sp modelId="{F27C2A98-269F-426E-89BA-D1B7B11403A8}">
      <dsp:nvSpPr>
        <dsp:cNvPr id="0" name=""/>
        <dsp:cNvSpPr/>
      </dsp:nvSpPr>
      <dsp:spPr>
        <a:xfrm>
          <a:off x="0" y="1087834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07901-9383-4407-BE6B-359FA8DDE16B}">
      <dsp:nvSpPr>
        <dsp:cNvPr id="0" name=""/>
        <dsp:cNvSpPr/>
      </dsp:nvSpPr>
      <dsp:spPr>
        <a:xfrm>
          <a:off x="0" y="1087834"/>
          <a:ext cx="826008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Analyze your Data with the Quick Analysis Tool</a:t>
          </a:r>
        </a:p>
      </dsp:txBody>
      <dsp:txXfrm>
        <a:off x="0" y="1087834"/>
        <a:ext cx="8260080" cy="1087834"/>
      </dsp:txXfrm>
    </dsp:sp>
    <dsp:sp modelId="{E8729550-F067-4DE3-B7B1-97A9EAC27509}">
      <dsp:nvSpPr>
        <dsp:cNvPr id="0" name=""/>
        <dsp:cNvSpPr/>
      </dsp:nvSpPr>
      <dsp:spPr>
        <a:xfrm>
          <a:off x="0" y="2175669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C5ED1-D380-49FF-B3C4-4DC9D4F5ADAD}">
      <dsp:nvSpPr>
        <dsp:cNvPr id="0" name=""/>
        <dsp:cNvSpPr/>
      </dsp:nvSpPr>
      <dsp:spPr>
        <a:xfrm>
          <a:off x="0" y="2175669"/>
          <a:ext cx="826008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Gain insights into your data with the Analyze Data Tool</a:t>
          </a:r>
        </a:p>
      </dsp:txBody>
      <dsp:txXfrm>
        <a:off x="0" y="2175669"/>
        <a:ext cx="8260080" cy="1087834"/>
      </dsp:txXfrm>
    </dsp:sp>
    <dsp:sp modelId="{9149EFB7-1099-48DA-BD74-82E14F3B126E}">
      <dsp:nvSpPr>
        <dsp:cNvPr id="0" name=""/>
        <dsp:cNvSpPr/>
      </dsp:nvSpPr>
      <dsp:spPr>
        <a:xfrm>
          <a:off x="0" y="3263503"/>
          <a:ext cx="82600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3D71B-9F03-435A-950C-A6E1A5D0AC20}">
      <dsp:nvSpPr>
        <dsp:cNvPr id="0" name=""/>
        <dsp:cNvSpPr/>
      </dsp:nvSpPr>
      <dsp:spPr>
        <a:xfrm>
          <a:off x="0" y="3263503"/>
          <a:ext cx="826008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Have fun with Visuals</a:t>
          </a:r>
        </a:p>
      </dsp:txBody>
      <dsp:txXfrm>
        <a:off x="0" y="3263503"/>
        <a:ext cx="826008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0F373-63CA-476D-B0CD-C089C5D18C6C}">
      <dsp:nvSpPr>
        <dsp:cNvPr id="0" name=""/>
        <dsp:cNvSpPr/>
      </dsp:nvSpPr>
      <dsp:spPr>
        <a:xfrm>
          <a:off x="5134" y="807743"/>
          <a:ext cx="2626332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What is?</a:t>
          </a:r>
        </a:p>
      </dsp:txBody>
      <dsp:txXfrm>
        <a:off x="5134" y="807743"/>
        <a:ext cx="2626332" cy="613800"/>
      </dsp:txXfrm>
    </dsp:sp>
    <dsp:sp modelId="{E9596F09-F25B-43EE-8F90-C86425C75E96}">
      <dsp:nvSpPr>
        <dsp:cNvPr id="0" name=""/>
        <dsp:cNvSpPr/>
      </dsp:nvSpPr>
      <dsp:spPr>
        <a:xfrm>
          <a:off x="2631467" y="21312"/>
          <a:ext cx="525266" cy="218666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48EB23-35D2-4F2D-9F44-131BA90E1EC9}">
      <dsp:nvSpPr>
        <dsp:cNvPr id="0" name=""/>
        <dsp:cNvSpPr/>
      </dsp:nvSpPr>
      <dsp:spPr>
        <a:xfrm>
          <a:off x="3366840" y="21312"/>
          <a:ext cx="7143624" cy="21866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Process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Organizing data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Reduce redundancy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Improve data integrity</a:t>
          </a:r>
        </a:p>
      </dsp:txBody>
      <dsp:txXfrm>
        <a:off x="3366840" y="21312"/>
        <a:ext cx="7143624" cy="2186662"/>
      </dsp:txXfrm>
    </dsp:sp>
    <dsp:sp modelId="{602527A7-8BB2-41A7-AE51-4271C0A535D5}">
      <dsp:nvSpPr>
        <dsp:cNvPr id="0" name=""/>
        <dsp:cNvSpPr/>
      </dsp:nvSpPr>
      <dsp:spPr>
        <a:xfrm>
          <a:off x="5134" y="3106006"/>
          <a:ext cx="2626332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Basic Steps?</a:t>
          </a:r>
        </a:p>
      </dsp:txBody>
      <dsp:txXfrm>
        <a:off x="5134" y="3106006"/>
        <a:ext cx="2626332" cy="613800"/>
      </dsp:txXfrm>
    </dsp:sp>
    <dsp:sp modelId="{D630211B-5357-4B19-B01C-B1CDBF790BA5}">
      <dsp:nvSpPr>
        <dsp:cNvPr id="0" name=""/>
        <dsp:cNvSpPr/>
      </dsp:nvSpPr>
      <dsp:spPr>
        <a:xfrm>
          <a:off x="2631467" y="2319575"/>
          <a:ext cx="525266" cy="2186662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22FB9-A18E-488F-9AF2-783A5D3D5198}">
      <dsp:nvSpPr>
        <dsp:cNvPr id="0" name=""/>
        <dsp:cNvSpPr/>
      </dsp:nvSpPr>
      <dsp:spPr>
        <a:xfrm>
          <a:off x="3366840" y="2319575"/>
          <a:ext cx="7143624" cy="218666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No duplicates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No blanks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Utilize a key identifier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Meaningful field names</a:t>
          </a:r>
        </a:p>
      </dsp:txBody>
      <dsp:txXfrm>
        <a:off x="3366840" y="2319575"/>
        <a:ext cx="7143624" cy="2186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E04AF-1E3D-4AC7-94CC-4974A47782EB}">
      <dsp:nvSpPr>
        <dsp:cNvPr id="0" name=""/>
        <dsp:cNvSpPr/>
      </dsp:nvSpPr>
      <dsp:spPr>
        <a:xfrm>
          <a:off x="1710805" y="0"/>
          <a:ext cx="1836190" cy="1020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Conditional Formatting</a:t>
          </a:r>
        </a:p>
      </dsp:txBody>
      <dsp:txXfrm>
        <a:off x="1740683" y="29878"/>
        <a:ext cx="1776434" cy="960350"/>
      </dsp:txXfrm>
    </dsp:sp>
    <dsp:sp modelId="{B81E794C-92E0-4DD4-89CE-3DE61DDB74F5}">
      <dsp:nvSpPr>
        <dsp:cNvPr id="0" name=""/>
        <dsp:cNvSpPr/>
      </dsp:nvSpPr>
      <dsp:spPr>
        <a:xfrm rot="5400000">
          <a:off x="2437630" y="1045608"/>
          <a:ext cx="382539" cy="459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491185" y="1083862"/>
        <a:ext cx="275429" cy="267777"/>
      </dsp:txXfrm>
    </dsp:sp>
    <dsp:sp modelId="{1DDCA6B2-A087-4E6A-AC02-2789C8E4CC20}">
      <dsp:nvSpPr>
        <dsp:cNvPr id="0" name=""/>
        <dsp:cNvSpPr/>
      </dsp:nvSpPr>
      <dsp:spPr>
        <a:xfrm>
          <a:off x="1710805" y="1530158"/>
          <a:ext cx="1836190" cy="1020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Summarize Rows/Columns</a:t>
          </a:r>
        </a:p>
      </dsp:txBody>
      <dsp:txXfrm>
        <a:off x="1740683" y="1560036"/>
        <a:ext cx="1776434" cy="960350"/>
      </dsp:txXfrm>
    </dsp:sp>
    <dsp:sp modelId="{25E960B5-90FA-4140-B769-5709277C43E9}">
      <dsp:nvSpPr>
        <dsp:cNvPr id="0" name=""/>
        <dsp:cNvSpPr/>
      </dsp:nvSpPr>
      <dsp:spPr>
        <a:xfrm rot="5400000">
          <a:off x="2437630" y="2575767"/>
          <a:ext cx="382539" cy="4590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2491185" y="2614021"/>
        <a:ext cx="275429" cy="267777"/>
      </dsp:txXfrm>
    </dsp:sp>
    <dsp:sp modelId="{2EA7AA27-833A-46FD-AB45-A031E20E8835}">
      <dsp:nvSpPr>
        <dsp:cNvPr id="0" name=""/>
        <dsp:cNvSpPr/>
      </dsp:nvSpPr>
      <dsp:spPr>
        <a:xfrm>
          <a:off x="1710805" y="3060317"/>
          <a:ext cx="1836190" cy="10201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Visuals</a:t>
          </a:r>
        </a:p>
      </dsp:txBody>
      <dsp:txXfrm>
        <a:off x="1740683" y="3090195"/>
        <a:ext cx="1776434" cy="9603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B2FE-3FE1-41DB-B357-72B30D4431C1}">
      <dsp:nvSpPr>
        <dsp:cNvPr id="0" name=""/>
        <dsp:cNvSpPr/>
      </dsp:nvSpPr>
      <dsp:spPr>
        <a:xfrm>
          <a:off x="1046321" y="0"/>
          <a:ext cx="1717357" cy="954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Ask questions about our data</a:t>
          </a:r>
        </a:p>
      </dsp:txBody>
      <dsp:txXfrm>
        <a:off x="1074265" y="27944"/>
        <a:ext cx="1661469" cy="898199"/>
      </dsp:txXfrm>
    </dsp:sp>
    <dsp:sp modelId="{CCD9F466-041B-40C8-98A7-4691232E01C8}">
      <dsp:nvSpPr>
        <dsp:cNvPr id="0" name=""/>
        <dsp:cNvSpPr/>
      </dsp:nvSpPr>
      <dsp:spPr>
        <a:xfrm rot="5400000">
          <a:off x="1726108" y="977939"/>
          <a:ext cx="357782" cy="4293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76198" y="1013718"/>
        <a:ext cx="257603" cy="250447"/>
      </dsp:txXfrm>
    </dsp:sp>
    <dsp:sp modelId="{FA2B6C71-14B7-4EFD-9935-669F2072A450}">
      <dsp:nvSpPr>
        <dsp:cNvPr id="0" name=""/>
        <dsp:cNvSpPr/>
      </dsp:nvSpPr>
      <dsp:spPr>
        <a:xfrm>
          <a:off x="1046321" y="1431131"/>
          <a:ext cx="1717357" cy="954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Generates relevant visuals</a:t>
          </a:r>
        </a:p>
      </dsp:txBody>
      <dsp:txXfrm>
        <a:off x="1074265" y="1459075"/>
        <a:ext cx="1661469" cy="898199"/>
      </dsp:txXfrm>
    </dsp:sp>
    <dsp:sp modelId="{61E70D8D-6095-40D6-9112-3153DEE97E0D}">
      <dsp:nvSpPr>
        <dsp:cNvPr id="0" name=""/>
        <dsp:cNvSpPr/>
      </dsp:nvSpPr>
      <dsp:spPr>
        <a:xfrm rot="5400000">
          <a:off x="1726108" y="2409070"/>
          <a:ext cx="357782" cy="4293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76198" y="2444849"/>
        <a:ext cx="257603" cy="250447"/>
      </dsp:txXfrm>
    </dsp:sp>
    <dsp:sp modelId="{65B31CF1-060A-4A44-9850-A347126BB8D0}">
      <dsp:nvSpPr>
        <dsp:cNvPr id="0" name=""/>
        <dsp:cNvSpPr/>
      </dsp:nvSpPr>
      <dsp:spPr>
        <a:xfrm>
          <a:off x="1046321" y="2862262"/>
          <a:ext cx="1717357" cy="9540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Provides Additional Insights</a:t>
          </a:r>
        </a:p>
      </dsp:txBody>
      <dsp:txXfrm>
        <a:off x="1074265" y="2890206"/>
        <a:ext cx="1661469" cy="898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B2FE-3FE1-41DB-B357-72B30D4431C1}">
      <dsp:nvSpPr>
        <dsp:cNvPr id="0" name=""/>
        <dsp:cNvSpPr/>
      </dsp:nvSpPr>
      <dsp:spPr>
        <a:xfrm>
          <a:off x="531449" y="465"/>
          <a:ext cx="2747101" cy="1526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Build a Pivot Table</a:t>
          </a:r>
        </a:p>
      </dsp:txBody>
      <dsp:txXfrm>
        <a:off x="576149" y="45165"/>
        <a:ext cx="2657701" cy="1436767"/>
      </dsp:txXfrm>
    </dsp:sp>
    <dsp:sp modelId="{CCD9F466-041B-40C8-98A7-4691232E01C8}">
      <dsp:nvSpPr>
        <dsp:cNvPr id="0" name=""/>
        <dsp:cNvSpPr/>
      </dsp:nvSpPr>
      <dsp:spPr>
        <a:xfrm rot="5400000">
          <a:off x="1618843" y="1564787"/>
          <a:ext cx="572312" cy="6867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 rot="-5400000">
        <a:off x="1698967" y="1622018"/>
        <a:ext cx="412065" cy="400618"/>
      </dsp:txXfrm>
    </dsp:sp>
    <dsp:sp modelId="{5C860D45-36CA-479C-AB7E-D634E9D9A73C}">
      <dsp:nvSpPr>
        <dsp:cNvPr id="0" name=""/>
        <dsp:cNvSpPr/>
      </dsp:nvSpPr>
      <dsp:spPr>
        <a:xfrm>
          <a:off x="531449" y="2289716"/>
          <a:ext cx="2747101" cy="15261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Visualize with a </a:t>
          </a:r>
          <a:r>
            <a:rPr lang="en-US" sz="3200" kern="1200"/>
            <a:t>Pivot Chart</a:t>
          </a:r>
          <a:endParaRPr lang="en-US" sz="3200" kern="1200" dirty="0"/>
        </a:p>
      </dsp:txBody>
      <dsp:txXfrm>
        <a:off x="576149" y="2334416"/>
        <a:ext cx="2657701" cy="14367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564A5-D481-4A6C-8248-10531892E69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DBF46-6ECA-4BDC-A8EC-E323C7BA07E9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Automation is available</a:t>
          </a:r>
        </a:p>
      </dsp:txBody>
      <dsp:txXfrm>
        <a:off x="0" y="0"/>
        <a:ext cx="10515600" cy="1087834"/>
      </dsp:txXfrm>
    </dsp:sp>
    <dsp:sp modelId="{4DAB04D0-0984-4DB7-940F-3D473B7C6E78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26408-77CC-415B-820F-929A9F9BA669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Save time with tools</a:t>
          </a:r>
        </a:p>
      </dsp:txBody>
      <dsp:txXfrm>
        <a:off x="0" y="1087834"/>
        <a:ext cx="10515600" cy="1087834"/>
      </dsp:txXfrm>
    </dsp:sp>
    <dsp:sp modelId="{B5D37AF1-EC8D-4D1D-AA79-1AA5C8C9468D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CFBAA-ED75-42CC-A621-2D7780E45709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Gain insights with Analyze Data</a:t>
          </a:r>
        </a:p>
      </dsp:txBody>
      <dsp:txXfrm>
        <a:off x="0" y="2175669"/>
        <a:ext cx="10515600" cy="1087834"/>
      </dsp:txXfrm>
    </dsp:sp>
    <dsp:sp modelId="{7DBA75CD-169E-445C-83A0-3B4752CD4725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60B54-6FD6-4F71-B1BC-E4195B968BD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Visualize and tell a story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6926E-FBC2-460C-85FD-C1C6CD92117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575C4-0C96-4022-83E1-F5A77B503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75C4-0C96-4022-83E1-F5A77B5033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04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75C4-0C96-4022-83E1-F5A77B5033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26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75C4-0C96-4022-83E1-F5A77B5033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56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75C4-0C96-4022-83E1-F5A77B5033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0B4FF-3A9F-59DA-649E-16BC9BC1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8F518-BB4B-B546-79CF-C28CE45E4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B92335-DB3B-794E-1CA1-21E8EEB7E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E2BEF-CB92-A0BA-829C-0AC60D879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575C4-0C96-4022-83E1-F5A77B5033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4E58-9966-ABCA-486B-A8FD3E03F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1A075-A392-FF9C-B9C9-5C9F86E70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24BF-77FC-2284-497A-267C9F96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CB982-9BD0-3044-35E4-E1084480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8E85C-12E3-9B65-E6C7-C95CDD9F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2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1F2C-7D35-DA14-C228-5650D01C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B3D57-7D4D-657E-1ED4-E95838D4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49FA9-F810-30D8-EDDB-D03B2276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391C-EBF0-9DF0-E382-820A30DB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1B3E-AF30-AB4C-77D9-E24F1938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5FDE7-D776-CA06-3A83-317ADD45F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CFB5F-C0EB-FC9D-E03F-91A8EC339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5640D-7C96-110A-3F94-779F08B3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A7A6-6B01-36BC-3C75-185782CA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336F-E75D-39E3-F938-87420315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0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E151-ACC8-6B94-1661-C5689933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39824-9C05-BE13-8EC4-622F9EEAB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CF30-6B01-449C-4B5F-9EC032D7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67E5-2A99-4092-8601-8BF351A4DE6E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B71E-1AEC-3834-687C-5D4F936A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2F3A-ADFD-49BE-9776-1F0AB947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7E676-73B6-43DC-BB4B-96EC86B092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36D33B-6B4F-9D2C-127C-C866CFDDB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" y="5978106"/>
            <a:ext cx="838200" cy="891335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29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0764-890C-DBA6-82F8-3663135B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0C9D-D608-F19D-596A-5209CDEF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5810-6130-FB44-F4C1-7112F78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DDE2-E045-E8A4-DDCD-A51F704A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A3ED2-2C7E-47EF-758D-9977FE02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7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85B6-D5D8-3A72-42CD-2B71B6BB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F4EC-E0F9-9612-CC4A-D9358D7D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3B06-5EEE-91AF-D973-8E19DC42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9CAFE-70A1-D5F5-7801-3627A668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7723-9FC8-9FC6-C5E9-473D00A2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2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056B-6D80-95F4-7443-A42151DD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C2966-AEB2-AEB7-006F-4F1A38050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6E7EE-2896-42B2-77B0-7EAD0914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0483-ACFC-2AC9-0231-BEEF38F3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115E-4BEB-8BEC-02BF-FE22DF5A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D0756-9C46-F40D-0698-C6EB7A78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520A-E539-9A0A-19F6-001F3B95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14D1B-1CB6-E673-3B14-2305D39D1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EE5C0-6A9C-9290-C99E-D45171204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4A2D6-0893-C26F-05FA-A349E5475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E5A6B-243E-2B00-CA3B-7DBAABE39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BE1DB-AC22-C8A0-C689-2A186E6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9EB8-52EA-AB89-314C-88F76942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54C74-86A9-4445-5A80-119B579A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4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EDD2-8232-6717-4B53-0D320E30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C0FF5-8DAD-884E-84B1-13DDF13F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BDBA5-1B59-8A48-55BF-1D70503E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2F8B4-4826-6FC2-A530-CD676E38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9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BA799-8F33-E46E-A602-96F2109B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039B9-8457-12D4-44AC-9AE584D7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5177-5D09-AA23-A08D-3A224A6F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32DB-B6F6-6418-C575-0CABE189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1295-D790-B875-C770-7376A8C0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3906F-EF95-09C0-DCC6-DAFA35B2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A347E-85A0-2B34-CB3B-A8C9EB24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032A-3232-A2E6-1186-F0394945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071F-F271-1D95-00E6-0DBBDFAD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7591-155E-441C-9E4B-1DC664CF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C072D-17A7-7BEF-67D6-4527C28F6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35488-CD72-2AC7-EA7D-47D5E9DE4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8C439-2816-2D25-BE9E-9E18C919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C8336-0543-5C22-D20A-5C7B9825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3ACBA-03A1-3B13-0414-6E09DA27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7E97B-B0A9-6F30-AEA3-CFF0170D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9C89-BB63-A0BD-BAFC-9DB11F064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22B-9E8B-7A86-9FF7-B876AB0DA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C5158-9054-4FA1-ADD1-6460625383CD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7FC73-BCB5-1E23-9A50-6EF7BDE25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171E-42AD-4F6E-591C-D85D25B0B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30C7E-34C9-46A2-8549-2DDE4F468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1751CE-C862-EB69-AF4A-EAA04A00443D}"/>
              </a:ext>
            </a:extLst>
          </p:cNvPr>
          <p:cNvSpPr/>
          <p:nvPr userDrawn="1"/>
        </p:nvSpPr>
        <p:spPr>
          <a:xfrm>
            <a:off x="838200" y="6513382"/>
            <a:ext cx="10515600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2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r.wikipedia.org/wiki/Microsoft_Exce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679-7783-2B4D-EB99-367CC8C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5276" y="1122363"/>
            <a:ext cx="4426086" cy="2387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B9345-B253-0465-9ACC-1968E7B3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5276" y="3602038"/>
            <a:ext cx="4426085" cy="16557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Visualize Your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F4A3B-B041-0BED-7013-D8572FE91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1439288" y="1556459"/>
            <a:ext cx="4023360" cy="37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9788-7F96-7F65-A46C-9C120F2D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28DFB-C0A1-22AB-70BB-F81B4BAB00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41698"/>
              </p:ext>
            </p:extLst>
          </p:nvPr>
        </p:nvGraphicFramePr>
        <p:xfrm>
          <a:off x="1965960" y="1789049"/>
          <a:ext cx="82600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1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8AFB81-3927-4034-8A01-FA052352D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E8AFB81-3927-4034-8A01-FA052352D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90549D-D4EE-4A3C-BFD2-78D65E44C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CC90549D-D4EE-4A3C-BFD2-78D65E44C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7C2A98-269F-426E-89BA-D1B7B1140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F27C2A98-269F-426E-89BA-D1B7B1140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307901-9383-4407-BE6B-359FA8DDE1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E2307901-9383-4407-BE6B-359FA8DDE1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729550-F067-4DE3-B7B1-97A9EAC275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8729550-F067-4DE3-B7B1-97A9EAC275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C5ED1-D380-49FF-B3C4-4DC9D4F5AD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BE6C5ED1-D380-49FF-B3C4-4DC9D4F5AD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49EFB7-1099-48DA-BD74-82E14F3B12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9149EFB7-1099-48DA-BD74-82E14F3B12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BF3D71B-9F03-435A-950C-A6E1A5D0A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8BF3D71B-9F03-435A-950C-A6E1A5D0A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65E-78DE-581C-864C-0A460798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365125"/>
            <a:ext cx="7162800" cy="1325563"/>
          </a:xfrm>
        </p:spPr>
        <p:txBody>
          <a:bodyPr/>
          <a:lstStyle/>
          <a:p>
            <a:pPr marR="0" rtl="0"/>
            <a:r>
              <a:rPr lang="en-US" i="0" u="none" strike="noStrike" kern="100" baseline="0" dirty="0">
                <a:latin typeface="Times New Roman" panose="02020603050405020304" pitchFamily="18" charset="0"/>
              </a:rPr>
              <a:t>Data Normalization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1DEB862-645D-7317-A6D1-43B4E3B4F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41228"/>
              </p:ext>
            </p:extLst>
          </p:nvPr>
        </p:nvGraphicFramePr>
        <p:xfrm>
          <a:off x="838200" y="1825625"/>
          <a:ext cx="10515600" cy="452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3149F-5482-C405-6E2B-07D86108D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B050"/>
          </a:solidFill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79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9596F09-F25B-43EE-8F90-C86425C75E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E9596F09-F25B-43EE-8F90-C86425C75E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80F373-63CA-476D-B0CD-C089C5D18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CA80F373-63CA-476D-B0CD-C089C5D18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448EB23-35D2-4F2D-9F44-131BA90E1E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A448EB23-35D2-4F2D-9F44-131BA90E1E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630211B-5357-4B19-B01C-B1CDBF790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D630211B-5357-4B19-B01C-B1CDBF790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2527A7-8BB2-41A7-AE51-4271C0A535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602527A7-8BB2-41A7-AE51-4271C0A535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222FB9-A18E-488F-9AF2-783A5D3D51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F0222FB9-A18E-488F-9AF2-783A5D3D51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D2A3-A940-AC07-18FD-9B6C9BA0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74540"/>
            <a:ext cx="5257800" cy="1325563"/>
          </a:xfrm>
        </p:spPr>
        <p:txBody>
          <a:bodyPr/>
          <a:lstStyle/>
          <a:p>
            <a:r>
              <a:rPr lang="en-US" dirty="0"/>
              <a:t>Quick Analysis Tool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301AE9F-6BAE-5370-DC7B-B91FDE617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431341"/>
              </p:ext>
            </p:extLst>
          </p:nvPr>
        </p:nvGraphicFramePr>
        <p:xfrm>
          <a:off x="838199" y="1388788"/>
          <a:ext cx="5257801" cy="4080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FFB51-6113-378A-7F32-139AE1D3D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DD0F58-1ADE-B00C-8F6F-6D786DE7EF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550307"/>
            <a:ext cx="5257799" cy="1918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18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8E04AF-1E3D-4AC7-94CC-4974A47782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58E04AF-1E3D-4AC7-94CC-4974A47782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1E794C-92E0-4DD4-89CE-3DE61DDB7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81E794C-92E0-4DD4-89CE-3DE61DDB74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DDCA6B2-A087-4E6A-AC02-2789C8E4CC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1DDCA6B2-A087-4E6A-AC02-2789C8E4CC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E960B5-90FA-4140-B769-5709277C43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25E960B5-90FA-4140-B769-5709277C43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A7AA27-833A-46FD-AB45-A031E20E8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EA7AA27-833A-46FD-AB45-A031E20E8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39853-0F53-78A7-3ACA-E7DE5316A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2754-3EC6-34F9-CA0B-50676B74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292" y="1593850"/>
            <a:ext cx="4021258" cy="1325563"/>
          </a:xfrm>
        </p:spPr>
        <p:txBody>
          <a:bodyPr/>
          <a:lstStyle/>
          <a:p>
            <a:r>
              <a:rPr lang="en-US" dirty="0"/>
              <a:t>Analyze Data Tool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39DC313-A058-8016-F254-E871485B01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55687"/>
              </p:ext>
            </p:extLst>
          </p:nvPr>
        </p:nvGraphicFramePr>
        <p:xfrm>
          <a:off x="838200" y="1593851"/>
          <a:ext cx="38100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C1D3D-289A-E0EE-233E-F213B8303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1550B-2A65-CADB-C9F0-2D8441D5C9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161" y="3128266"/>
            <a:ext cx="5303520" cy="22819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4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18220-A7A8-7554-92F0-6E5E1E5F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6954-A927-77DB-24AD-921EBCC7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292" y="1593850"/>
            <a:ext cx="4021258" cy="1325563"/>
          </a:xfrm>
        </p:spPr>
        <p:txBody>
          <a:bodyPr/>
          <a:lstStyle/>
          <a:p>
            <a:r>
              <a:rPr lang="en-US" dirty="0"/>
              <a:t>Practice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8901E5-9542-AB9E-E27B-960983416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595897"/>
              </p:ext>
            </p:extLst>
          </p:nvPr>
        </p:nvGraphicFramePr>
        <p:xfrm>
          <a:off x="838200" y="1593851"/>
          <a:ext cx="3810000" cy="3816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398E6-E51E-A512-3334-C0DF99E23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F787A-E7D2-8475-E14C-9A0FA29EF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4161" y="3128266"/>
            <a:ext cx="5303520" cy="22819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59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969A-A93D-488E-5C60-87EC2C85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F126E7-F586-2564-028F-D0764B3B6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135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2DA16-0AAE-4F16-F076-E121E4F31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80669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D1FE51-2151-4C67-9658-502EF2E575A6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Georgia Pro</Template>
  <TotalTime>900</TotalTime>
  <Words>123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Excel</vt:lpstr>
      <vt:lpstr>What You Will Learn</vt:lpstr>
      <vt:lpstr>Data Normalization</vt:lpstr>
      <vt:lpstr>Quick Analysis Tool</vt:lpstr>
      <vt:lpstr>Analyze Data Tool</vt:lpstr>
      <vt:lpstr>Practice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Nestor Wilke</dc:creator>
  <cp:lastModifiedBy>Nestor Wilke</cp:lastModifiedBy>
  <cp:revision>54</cp:revision>
  <dcterms:created xsi:type="dcterms:W3CDTF">2024-10-08T17:39:27Z</dcterms:created>
  <dcterms:modified xsi:type="dcterms:W3CDTF">2024-11-01T14:05:51Z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2024-10-08T17:52:37Z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cd5097bf-36ed-4432-a229-ea9b322fa882</vt:lpwstr>
  </property>
  <property fmtid="{D5CDD505-2E9C-101B-9397-08002B2CF9AE}" pid="7" name="MSIP_Label_defa4170-0d19-0005-0004-bc88714345d2_ActionId">
    <vt:lpwstr>1da4bef1-9813-465b-b8d7-7d46a40df1d2</vt:lpwstr>
  </property>
  <property fmtid="{D5CDD505-2E9C-101B-9397-08002B2CF9AE}" pid="8" name="MSIP_Label_defa4170-0d19-0005-0004-bc88714345d2_ContentBits">
    <vt:lpwstr>0</vt:lpwstr>
  </property>
</Properties>
</file>