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1394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7DB81-C12D-9F41-B647-1A106B846070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0E56C-D7A1-DE43-817C-25B81CF29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18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0E56C-D7A1-DE43-817C-25B81CF29CF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8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9432C-198A-3543-9AC6-080BBCBE4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153429-6C9C-524A-8E69-85C60E6C1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AD70C4-D87A-BA45-872D-8E5E9F1D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5A6D-AD39-AE40-A9A5-39A27683EBFD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C50665-8B95-DF4D-AF8C-9D6EAE46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A463F2-607E-3B48-8A7B-EA124687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C3AE-9BCB-4A45-AB03-2482D4233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66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B1164-9B46-4A45-A472-7D936315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C48048-1CB8-DE48-99E3-F2A76BDE5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3640DC-F5F7-574F-8F48-64B648EA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5A6D-AD39-AE40-A9A5-39A27683EBFD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D5A35B-0081-AC42-817C-AE7B402F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6C3B64-25EE-CA4D-918A-F0B46652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C3AE-9BCB-4A45-AB03-2482D4233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13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7F31F0-8414-054E-AE43-0101F4D11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845A8D-893F-0845-A7A9-245A9EC2A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65E686-5719-B742-A191-CDF3617B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5A6D-AD39-AE40-A9A5-39A27683EBFD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92D423-4591-D144-A2B3-30058FF4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B777F4-134D-AF44-ACF0-E3D34B54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C3AE-9BCB-4A45-AB03-2482D4233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10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61D06-8339-4B46-8192-C27E7A69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FB653D-D3A3-5548-9336-C6D6FA089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1D8DC3-9D9C-8942-B262-EAC2B1AC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5A6D-AD39-AE40-A9A5-39A27683EBFD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1906CE-FB76-B64C-8D1B-AC783013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36046F-A65D-E641-943C-B5C03B3C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C3AE-9BCB-4A45-AB03-2482D4233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89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6597F-1FCC-6843-A5E1-B33A60C7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34543C-921F-9C4E-AE52-2BC21C520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A88662-70E4-6F49-875A-666FF4BE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5A6D-AD39-AE40-A9A5-39A27683EBFD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950274-F259-C94F-B085-BA8C78D7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266300-A099-1E4D-9491-29184B8B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C3AE-9BCB-4A45-AB03-2482D4233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23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757CA-A702-634B-A6BC-8B5A7490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AE5AE9-6273-784C-AFA8-D3C4534E8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FE7699-5039-5046-90B6-14694305F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72B753-E3EC-544A-BF62-FB95C71E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5A6D-AD39-AE40-A9A5-39A27683EBFD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1BC525-3A59-4543-A477-FBBF3B5F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AAF282-116C-C34E-97B0-55FF8342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C3AE-9BCB-4A45-AB03-2482D4233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67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CF2FB-5367-1F48-8DCA-C0D54FB5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05E4F3-520D-CB43-8DEC-493FA58AB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9367A7-8252-5446-AF80-9A46E5669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90A8FF-32A7-C145-AEB3-9BEBBAB50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3F7645-B135-F54A-8861-F38AF51BE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9F421B9-0A21-E645-BDBE-F872053D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5A6D-AD39-AE40-A9A5-39A27683EBFD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FDBCA-54A4-5C4F-A9C7-2E05F269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65C6D51-5B66-BA4B-AE2A-F3A2F036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C3AE-9BCB-4A45-AB03-2482D4233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15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F2E74-D46C-CA4C-B56D-65DBD3C6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EB7E41-ECDD-D948-B88A-918A16DA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5A6D-AD39-AE40-A9A5-39A27683EBFD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0F9E46-A38A-8642-B35E-1413D8A9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E6BBE3-2252-6147-BADF-F1C93C1C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C3AE-9BCB-4A45-AB03-2482D4233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96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FB3B32-36CC-844E-8FB1-F8B43B82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5A6D-AD39-AE40-A9A5-39A27683EBFD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470340-5FB6-D545-912B-370BD6A4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3966BA-4C12-DD48-9614-EE6DD285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C3AE-9BCB-4A45-AB03-2482D4233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13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269B0C-4C80-4F4A-BED0-2F4C01063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D3D157-BDEB-6647-9CB7-2989E056E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4BA1C8-9166-604B-BF8C-73A3727DA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738F42-B051-9C43-9CCA-81E7D6EE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5A6D-AD39-AE40-A9A5-39A27683EBFD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DEF065-D2D5-F443-A308-8D13670A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E67A41-44F6-9C48-9083-D9E3E5DF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C3AE-9BCB-4A45-AB03-2482D4233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5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107B0-F67F-1F43-87F9-64FCC232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831394-A1DC-D54D-B6E1-3F8F6D9CA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35BBFC-3321-BF49-99D5-1117FB9C4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DFC72D-AA5A-224C-9AAA-5182B7A4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5A6D-AD39-AE40-A9A5-39A27683EBFD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AED5D7-0619-4345-BCC0-7996CA40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04C739-A127-8246-8830-40FFB618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C3AE-9BCB-4A45-AB03-2482D4233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65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15745-F465-2B49-8FB6-62D980F8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9DACF4-AD19-CE44-AEFB-961F197BC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F0D7F4-B01D-9F44-9E2B-277AFE3F6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95A6D-AD39-AE40-A9A5-39A27683EBFD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4F0769-BEA6-244B-B9B1-9CE55F5F8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AED5EC-0143-EC4A-8A25-BD7FF961C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6C3AE-9BCB-4A45-AB03-2482D4233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91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topics/biochemistry-genetics-and-molecular-biology/processiv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E11857-91C7-574D-8848-CA523FFA6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 extrusion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B8CBDF-A376-C64D-B9CC-F913FEFAB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02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DB932-6FD1-F643-A23B-20CCA378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Rao Hi-C</a:t>
            </a:r>
            <a:r>
              <a:rPr lang="ru-RU" dirty="0"/>
              <a:t> </a:t>
            </a:r>
            <a:r>
              <a:rPr lang="en-US" dirty="0"/>
              <a:t>vs Rao Hi-C scaled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388AEA9-8468-ED4C-A10B-A3AEA7395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691" y="1314180"/>
            <a:ext cx="5315651" cy="555568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F72A43-7978-9748-A4B4-06D3F3667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14180"/>
            <a:ext cx="5414082" cy="55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7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0303D-2021-424C-9C2F-B42546F0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Dicty</a:t>
            </a:r>
            <a:r>
              <a:rPr lang="en-US" dirty="0"/>
              <a:t> Hi-C vs </a:t>
            </a:r>
            <a:r>
              <a:rPr lang="en-US" dirty="0" err="1"/>
              <a:t>Dicty</a:t>
            </a:r>
            <a:r>
              <a:rPr lang="en-US" dirty="0"/>
              <a:t> scaled Hi-C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295F590-C273-034F-B791-7A87BB4EE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9580"/>
            <a:ext cx="4966607" cy="514729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01455D-ED8B-134B-8FE8-F48300AED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19580"/>
            <a:ext cx="5072115" cy="52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2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1BE56-E81F-D845-A85E-5FCBFF44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Dicty</a:t>
            </a:r>
            <a:r>
              <a:rPr lang="en-US" dirty="0"/>
              <a:t> diagonal scale Hi-C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6656BE-5AFB-1847-BD6F-65BEC66DA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248681"/>
            <a:ext cx="5168913" cy="526877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BEDB1D-1B0C-7845-AC4B-A480EAE13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13" y="1248682"/>
            <a:ext cx="5168916" cy="526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49108-5F1E-6941-8FE2-7A9F7C1B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238030C-D467-0D4D-9F92-5C26D8D8D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2" y="247002"/>
            <a:ext cx="5417678" cy="6496018"/>
          </a:xfrm>
        </p:spPr>
      </p:pic>
    </p:spTree>
    <p:extLst>
      <p:ext uri="{BB962C8B-B14F-4D97-AF65-F5344CB8AC3E}">
        <p14:creationId xmlns:p14="http://schemas.microsoft.com/office/powerpoint/2010/main" val="342623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82980-6169-4547-914A-CD2854D2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52A865-E15A-D548-8EB1-A9A9961E5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=8FW6gOx5lPI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55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DF3E6-9112-3841-B183-C06A4EC9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DC4B69F-CCC8-B24A-92CB-919DE8022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2971" y="1820522"/>
            <a:ext cx="7644493" cy="4473037"/>
          </a:xfrm>
        </p:spPr>
      </p:pic>
    </p:spTree>
    <p:extLst>
      <p:ext uri="{BB962C8B-B14F-4D97-AF65-F5344CB8AC3E}">
        <p14:creationId xmlns:p14="http://schemas.microsoft.com/office/powerpoint/2010/main" val="71181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FEC280-6C05-3D4F-A87C-D190CFDE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64AF05-7775-A848-B09B-A040ED988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Minimal 3D Polymer Model</a:t>
            </a:r>
          </a:p>
          <a:p>
            <a:r>
              <a:rPr lang="en-US" dirty="0">
                <a:effectLst/>
              </a:rPr>
              <a:t>We performed simulations of a polymer chain consisting of eight groups of three TADs of 300, 600, and 1,200 monomers each, arranged sequentially (300; 600; 1,200; 300; …). Impermeable BEs were placed between neighboring TADs. For each parameter set, we collected 2,000 conformations to calculate </a:t>
            </a:r>
            <a:r>
              <a:rPr lang="en-US" i="1" dirty="0">
                <a:effectLst/>
              </a:rPr>
              <a:t>P(s)</a:t>
            </a:r>
            <a:r>
              <a:rPr lang="en-US" dirty="0">
                <a:effectLst/>
              </a:rPr>
              <a:t> and 10,000 for contact maps.</a:t>
            </a:r>
          </a:p>
          <a:p>
            <a:r>
              <a:rPr lang="en-US" dirty="0"/>
              <a:t>Parameter Sweep</a:t>
            </a:r>
          </a:p>
          <a:p>
            <a:r>
              <a:rPr lang="en-US" dirty="0">
                <a:effectLst/>
              </a:rPr>
              <a:t>We considered the following values for the five simulation parameters:</a:t>
            </a:r>
          </a:p>
          <a:p>
            <a:r>
              <a:rPr lang="en-US" dirty="0">
                <a:effectLst/>
              </a:rPr>
              <a:t>LEF </a:t>
            </a:r>
            <a:r>
              <a:rPr lang="en-US" dirty="0">
                <a:hlinkClick r:id="rId2" tooltip="Learn more about Processivity"/>
              </a:rPr>
              <a:t>processivity</a:t>
            </a:r>
            <a:r>
              <a:rPr lang="en-US" dirty="0">
                <a:effectLst/>
              </a:rPr>
              <a:t>: 100; 200; 400; 800; 1,200; 1,600</a:t>
            </a:r>
          </a:p>
          <a:p>
            <a:r>
              <a:rPr lang="en-US" dirty="0">
                <a:effectLst/>
              </a:rPr>
              <a:t>LEF separation: 50; 100; 200; 400; 800; 1,600</a:t>
            </a:r>
          </a:p>
          <a:p>
            <a:r>
              <a:rPr lang="en-US" dirty="0">
                <a:effectLst/>
              </a:rPr>
              <a:t>3D-to-1D dynamics: 300/4; 1,000/4; 5,000/4</a:t>
            </a:r>
          </a:p>
          <a:p>
            <a:r>
              <a:rPr lang="en-US" dirty="0">
                <a:effectLst/>
              </a:rPr>
              <a:t>Stiffness: 0; 2; 4; 6</a:t>
            </a:r>
          </a:p>
          <a:p>
            <a:r>
              <a:rPr lang="en-US" dirty="0">
                <a:effectLst/>
              </a:rPr>
              <a:t>Density: 0.05; 0.2.</a:t>
            </a:r>
          </a:p>
        </p:txBody>
      </p:sp>
    </p:spTree>
    <p:extLst>
      <p:ext uri="{BB962C8B-B14F-4D97-AF65-F5344CB8AC3E}">
        <p14:creationId xmlns:p14="http://schemas.microsoft.com/office/powerpoint/2010/main" val="39313872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91</Words>
  <Application>Microsoft Macintosh PowerPoint</Application>
  <PresentationFormat>Широкоэкранный</PresentationFormat>
  <Paragraphs>15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Loops extrusion</vt:lpstr>
      <vt:lpstr>Rao Hi-C vs Rao Hi-C scaled</vt:lpstr>
      <vt:lpstr>Dicty Hi-C vs Dicty scaled Hi-C</vt:lpstr>
      <vt:lpstr>Dicty diagonal scale Hi-C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extrusion</dc:title>
  <dc:creator>Плискин Александр Маркович</dc:creator>
  <cp:lastModifiedBy>Плискин Александр Маркович</cp:lastModifiedBy>
  <cp:revision>8</cp:revision>
  <dcterms:created xsi:type="dcterms:W3CDTF">2019-03-22T22:09:17Z</dcterms:created>
  <dcterms:modified xsi:type="dcterms:W3CDTF">2019-03-24T12:52:56Z</dcterms:modified>
</cp:coreProperties>
</file>