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dt" idx="1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 idx="1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8493C11-2C09-4F1F-A6BE-4BDC95B28B7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B100C4-2481-446D-973D-044362C738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5A0D0F-684D-4835-B0D2-5DE8FE1B28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E99ADC-7515-497F-9B1C-D3DE9E3CBC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750384-D032-4C6D-BEDF-08D78A8BBD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4D3CD3-ED62-4A98-82B2-E7097E837F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D3BF4C-76B2-4231-A401-B280BD8D4A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C935C8-27F7-4730-8364-B688B8C5B44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74588A-8F29-4173-9EDD-ECD1F79EC2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0565A2-7C80-4485-8206-AA40B54CD7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B553EB-8879-4648-AEEC-8471DB1C99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66BD03-AFEB-48C5-B2D5-A5352E29BD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9DB43D-75F3-491E-BCCB-9B9C911B8D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5AE4FD-4DC7-4164-BE98-28A31BFE78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8DB1C8-048B-412E-8024-08BA94A1C8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799216-B1AF-4F1B-8C63-B999B9259B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6C9BF5-71E5-4E0A-A7A3-31E5FD6F92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06173F-F968-4A06-9E3B-0343BCDAB1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794BBB-0A75-4267-9E96-AA4CFB9052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39FBF7-6DAF-4749-987D-2682BDE58D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D32629-9830-4D64-9C6F-313E140AA2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C1AEA9-0D91-49DD-B7A9-B5227E9340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5F6CAE-C154-4258-916E-606450A89C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90A529-5B79-41C0-99D1-746E8406C1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1F27B0-C5C2-4AB1-AEB7-9C6B3B5333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2C5CCB-F3D2-4372-9046-58D3FE0A68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DC937E-8534-4BFA-AD42-B425A516D6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5FFC17-C488-43C4-9FD9-8DA3127AA8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24C05C-6611-4118-BE71-EC642C9422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E3F277-1D80-4262-A2AD-5EC9D037E6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BB7F11-5A65-4070-BD91-09B1B307C5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8B532E-0726-434D-B3C8-9B3E3F4D1C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6C160A-4B14-4E64-8041-F9EF896F65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561771-966D-4618-9F8E-25373AF164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40EEA4-CDAC-42FC-BF60-6554C3B247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F1B087-2AB7-4035-BC19-03E507A5B3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9C3017-CED0-4D2B-9B92-57D3104C2C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F576E2-6C3A-4880-A375-D3DEEC10DD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5B2B76-AB0F-44BA-AFEA-4AEC3AF4D6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8A01C8B-88EE-4D98-A9D6-C87BE7ED75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ADE991-6C7D-4A9D-AEE8-AF31CCF712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7B1E909-A1CE-4D20-AC41-150DE051A1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B9DC63-C89C-4BAA-AF5F-23B1A6499C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F16AD38-EF76-436D-91A7-083887C112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3A6D423-1AD0-4CE5-80CB-7E6BAF79BA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BD927D4-80A5-4E86-8D8C-7A279C296F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BFBA87C-6761-4626-9BF1-E1A91EE811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F4B0083-E9A1-499D-8484-6D3A46FD95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1116D3E-F8FE-4262-8DAB-BB4B7FAB0C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F7E5181-EB4A-466D-9B07-BC0A41CC65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34EAC8A-BE32-406B-A10B-AA4EDCA8D4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AA59F4-B84A-47C6-B43F-75C6BE801E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966E4B2-A2CD-4707-95AF-F2B514A411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628423-E1A8-431F-967A-55A8D9D899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EBDF85B-B515-4DDA-B728-1FEB68EFD2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2C191F9-A59D-45D3-B92E-652085D129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15E4DA9-8714-4DCC-9976-B56DFAF49F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6B01CA5-C732-4552-97C1-B6CA9881D2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EDF55DB-DA81-4181-B4AD-8C90510EF1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6D3283D-2929-4187-9293-B46607A291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AF7960C-A7DB-478A-B229-5343442929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F61387F-686F-44E4-B4D5-F3039B1CB2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2C0331D-DDE5-43F2-B997-6402EF79C1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375F00B-FC61-4DCD-AB22-0AF1A274E3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81492D-B987-49CF-8F67-B99F34BAB5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1041A62-E44B-41D9-A623-1EC4335E18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98DC52-B4A0-4A29-AD1B-8C93B261BA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C2FEFC-8F0B-48A1-8E3E-C4D1889A1F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0B571B-45B1-4BD0-8E61-CB365A5ACF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F5EE0D-E501-4E77-869F-78A69F0828B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BD3F32-B649-4ABE-A652-292A2C356D6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476712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A8AEE1-B038-430F-AF89-4066E3E0446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0"/>
          </p:nvPr>
        </p:nvSpPr>
        <p:spPr>
          <a:xfrm>
            <a:off x="3124080" y="476712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1"/>
          </p:nvPr>
        </p:nvSpPr>
        <p:spPr>
          <a:xfrm>
            <a:off x="655308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EDC4FA-4753-4CDF-A0F5-C9DF25EBD86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 idx="12"/>
          </p:nvPr>
        </p:nvSpPr>
        <p:spPr>
          <a:xfrm>
            <a:off x="45720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ftr" idx="13"/>
          </p:nvPr>
        </p:nvSpPr>
        <p:spPr>
          <a:xfrm>
            <a:off x="3124080" y="476712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14"/>
          </p:nvPr>
        </p:nvSpPr>
        <p:spPr>
          <a:xfrm>
            <a:off x="655308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68B899-FF07-493A-BDA6-41FE5884033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15"/>
          </p:nvPr>
        </p:nvSpPr>
        <p:spPr>
          <a:xfrm>
            <a:off x="45720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0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42560" cy="5140440"/>
          </a:xfrm>
          <a:prstGeom prst="rect">
            <a:avLst/>
          </a:prstGeom>
          <a:ln w="0">
            <a:noFill/>
          </a:ln>
        </p:spPr>
      </p:pic>
      <p:pic>
        <p:nvPicPr>
          <p:cNvPr id="213" name="Picture 2" descr="C:\Users\MSShafigullin\Desktop\2020\Презентация КФУ\kfu_logo_circle_rus.png"/>
          <p:cNvPicPr/>
          <p:nvPr/>
        </p:nvPicPr>
        <p:blipFill>
          <a:blip r:embed="rId2"/>
          <a:stretch/>
        </p:blipFill>
        <p:spPr>
          <a:xfrm>
            <a:off x="3996000" y="555480"/>
            <a:ext cx="1150560" cy="11235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5"/>
          <p:cNvSpPr/>
          <p:nvPr/>
        </p:nvSpPr>
        <p:spPr>
          <a:xfrm>
            <a:off x="0" y="2372760"/>
            <a:ext cx="91425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Защита индивидуальных проектов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IT-</a:t>
            </a: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класса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ОШ «Университетская» Елабужского института КФУ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Прямоугольник 3"/>
          <p:cNvSpPr/>
          <p:nvPr/>
        </p:nvSpPr>
        <p:spPr>
          <a:xfrm>
            <a:off x="0" y="824760"/>
            <a:ext cx="3346560" cy="767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8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7" name="TextBox 4"/>
          <p:cNvSpPr/>
          <p:nvPr/>
        </p:nvSpPr>
        <p:spPr>
          <a:xfrm>
            <a:off x="3485880" y="1026720"/>
            <a:ext cx="52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Mini (mini) Framework for multiplayer games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TextBox 5"/>
          <p:cNvSpPr/>
          <p:nvPr/>
        </p:nvSpPr>
        <p:spPr>
          <a:xfrm>
            <a:off x="3485880" y="3213000"/>
            <a:ext cx="5333040" cy="14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Автор проекта</a:t>
            </a:r>
            <a:br>
              <a:rPr sz="1400"/>
            </a:br>
            <a:r>
              <a:rPr b="1" lang="ru-RU" sz="1400" spc="-1" strike="noStrike">
                <a:solidFill>
                  <a:srgbClr val="00549f"/>
                </a:solidFill>
                <a:latin typeface="Calibri"/>
                <a:ea typeface="DejaVu Sans"/>
              </a:rPr>
              <a:t>Васильев Павел Петрович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08080"/>
                </a:solidFill>
                <a:latin typeface="Calibri"/>
                <a:ea typeface="DejaVu Sans"/>
              </a:rPr>
              <a:t>обучающийся 10-го «Б» класса ОШ «Университетская» ЕИ КФУ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Руководитель проекта</a:t>
            </a:r>
            <a:br>
              <a:rPr sz="1400"/>
            </a:br>
            <a:r>
              <a:rPr b="1" lang="ru-RU" sz="1400" spc="-1" strike="noStrike">
                <a:solidFill>
                  <a:srgbClr val="00549f"/>
                </a:solidFill>
                <a:latin typeface="Calibri"/>
                <a:ea typeface="DejaVu Sans"/>
              </a:rPr>
              <a:t>Кормишин Вадим Александрович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08080"/>
                </a:solidFill>
                <a:latin typeface="Calibri"/>
                <a:ea typeface="DejaVu Sans"/>
              </a:rPr>
              <a:t>учитель информатики ОШ «Университетская» ЕИ КФУ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9" name="Picture 2" descr="C:\Users\MSShafigullin\Desktop\Проекты\Брендбук\Готовый ББ\Логотипы в png\2_Logo_white.png"/>
          <p:cNvPicPr/>
          <p:nvPr/>
        </p:nvPicPr>
        <p:blipFill>
          <a:blip r:embed="rId1"/>
          <a:stretch/>
        </p:blipFill>
        <p:spPr>
          <a:xfrm>
            <a:off x="574560" y="1061640"/>
            <a:ext cx="2197440" cy="2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Прямоугольник 4"/>
          <p:cNvSpPr/>
          <p:nvPr/>
        </p:nvSpPr>
        <p:spPr>
          <a:xfrm>
            <a:off x="0" y="1800"/>
            <a:ext cx="9142560" cy="831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1" name="TextBox 6"/>
          <p:cNvSpPr/>
          <p:nvPr/>
        </p:nvSpPr>
        <p:spPr>
          <a:xfrm>
            <a:off x="899640" y="228960"/>
            <a:ext cx="734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АКТУАЛЬНОСТЬ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/>
          </p:nvPr>
        </p:nvSpPr>
        <p:spPr>
          <a:xfrm>
            <a:off x="457200" y="1199880"/>
            <a:ext cx="3885120" cy="16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У некоторой части начинающих разработчиков видеоигр может появиться желание сделать свою мультиплеерную игру. В частности, у меня недавно появилось такое «странное» желание.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TextBox 9"/>
          <p:cNvSpPr/>
          <p:nvPr/>
        </p:nvSpPr>
        <p:spPr>
          <a:xfrm>
            <a:off x="8279280" y="375120"/>
            <a:ext cx="658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4" name="TextBox 10"/>
          <p:cNvSpPr/>
          <p:nvPr/>
        </p:nvSpPr>
        <p:spPr>
          <a:xfrm>
            <a:off x="8279280" y="71280"/>
            <a:ext cx="6580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671000" y="1607760"/>
            <a:ext cx="4014720" cy="18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 тому же стоит добавить, что в скором времени, примерно через полгода, у половины моих одноклассников продолжится обучение на платформе Яндекс.Лицея. Одно из заданий — создание игры. Так почему бы не дать им возможность сделать её мультиплеерной?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56200" y="3181680"/>
            <a:ext cx="4014720" cy="16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Да и просто — это очень весело и прикольно, когда вы с другом можете создать виртуальную сеть с помощью того же hamachi и играть в самодельные игры)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Прямоугольник 4"/>
          <p:cNvSpPr/>
          <p:nvPr/>
        </p:nvSpPr>
        <p:spPr>
          <a:xfrm>
            <a:off x="0" y="1800"/>
            <a:ext cx="9142560" cy="831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8" name="TextBox 6"/>
          <p:cNvSpPr/>
          <p:nvPr/>
        </p:nvSpPr>
        <p:spPr>
          <a:xfrm>
            <a:off x="899640" y="228960"/>
            <a:ext cx="734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ПРОБЛЕМА И РЕШЕНИЕ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TextBox 9"/>
          <p:cNvSpPr/>
          <p:nvPr/>
        </p:nvSpPr>
        <p:spPr>
          <a:xfrm>
            <a:off x="8279280" y="375120"/>
            <a:ext cx="658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10"/>
          <p:cNvSpPr/>
          <p:nvPr/>
        </p:nvSpPr>
        <p:spPr>
          <a:xfrm>
            <a:off x="8279280" y="71280"/>
            <a:ext cx="6580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85800" y="1828800"/>
            <a:ext cx="4014720" cy="147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Наибольшая скорость.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                  Этот пункт был взят за основу, так как для динамических (in-motion) игр он необходим. Решение было найдено скоро: использование UDP протокола передачи данных.. Тут немного подробнее..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title"/>
          </p:nvPr>
        </p:nvSpPr>
        <p:spPr>
          <a:xfrm>
            <a:off x="457200" y="834120"/>
            <a:ext cx="822816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Перед началом разработки первой версии mini (mini) framework-a надо было «урегулировать» некоторые будущие проблемы. Пользуясь небольшим личным опытом создания подобных приложений, мной было выделено несколько пунктов: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715000" y="2035080"/>
            <a:ext cx="2973960" cy="27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Чистота кода.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             Налагая на свой опыт, могу сказать, что при создании мультиплеерной игры, а именно сервера для неё, код получался в итоге не очень презентабельным. Без использования ООП и даже функций всё сводилось к процедурному программированию, что выглядело неэстетично. Этот пункт так же важен, по моему мнению.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3543480"/>
            <a:ext cx="5256720" cy="159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Обособленность от игрового «движка».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Будь то pygame или tkinter, наш framework не должен и не обязан знать движок отрисовки приложения и не должен от него зависеть. Этот пункт был тоже важен для переносимости.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Прямоугольник 4"/>
          <p:cNvSpPr/>
          <p:nvPr/>
        </p:nvSpPr>
        <p:spPr>
          <a:xfrm>
            <a:off x="0" y="1800"/>
            <a:ext cx="9142560" cy="831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TextBox 6"/>
          <p:cNvSpPr/>
          <p:nvPr/>
        </p:nvSpPr>
        <p:spPr>
          <a:xfrm>
            <a:off x="899640" y="228960"/>
            <a:ext cx="734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ПРЕИМУЩЕСТВА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9"/>
          <p:cNvSpPr/>
          <p:nvPr/>
        </p:nvSpPr>
        <p:spPr>
          <a:xfrm>
            <a:off x="8279280" y="375120"/>
            <a:ext cx="658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8" name="TextBox 10"/>
          <p:cNvSpPr/>
          <p:nvPr/>
        </p:nvSpPr>
        <p:spPr>
          <a:xfrm>
            <a:off x="8279280" y="71280"/>
            <a:ext cx="6580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457200" y="949320"/>
            <a:ext cx="7542720" cy="33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Большой охват.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Проект написан на питоне, самом популярном в последнее время ЯП, следовательно «под прицел» берётся большое количество разработчиков.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Скорость.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UDP протокол обеспечивает быструю передачу данных за счёт своей простоты и отлично справляется со своей задачей.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Чистый код.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Используя нативную поддержку питоном декораторов и классов, получившийся код сервера будет приятен и «модулирован», что упрощает работу с ним.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Прямоугольник 4"/>
          <p:cNvSpPr/>
          <p:nvPr/>
        </p:nvSpPr>
        <p:spPr>
          <a:xfrm>
            <a:off x="0" y="1800"/>
            <a:ext cx="9142560" cy="831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1" name="" descr=""/>
          <p:cNvPicPr/>
          <p:nvPr/>
        </p:nvPicPr>
        <p:blipFill>
          <a:blip r:embed="rId1"/>
          <a:srcRect l="0" t="12805" r="0" b="0"/>
          <a:stretch/>
        </p:blipFill>
        <p:spPr>
          <a:xfrm>
            <a:off x="228600" y="1002600"/>
            <a:ext cx="5413320" cy="2653920"/>
          </a:xfrm>
          <a:prstGeom prst="rect">
            <a:avLst/>
          </a:prstGeom>
          <a:ln w="0">
            <a:noFill/>
          </a:ln>
        </p:spPr>
      </p:pic>
      <p:sp>
        <p:nvSpPr>
          <p:cNvPr id="242" name="TextBox 6"/>
          <p:cNvSpPr/>
          <p:nvPr/>
        </p:nvSpPr>
        <p:spPr>
          <a:xfrm>
            <a:off x="899640" y="228960"/>
            <a:ext cx="734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CODE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5943600" y="1143000"/>
            <a:ext cx="2643120" cy="33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Здесь представлено дерево проекта.  Более детальное рассмотрение будет на демонстрации.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9"/>
          <p:cNvSpPr/>
          <p:nvPr/>
        </p:nvSpPr>
        <p:spPr>
          <a:xfrm>
            <a:off x="8279280" y="375120"/>
            <a:ext cx="658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5" name="TextBox 10"/>
          <p:cNvSpPr/>
          <p:nvPr/>
        </p:nvSpPr>
        <p:spPr>
          <a:xfrm>
            <a:off x="8279280" y="71280"/>
            <a:ext cx="6580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4"/>
          <p:cNvSpPr/>
          <p:nvPr/>
        </p:nvSpPr>
        <p:spPr>
          <a:xfrm>
            <a:off x="0" y="1800"/>
            <a:ext cx="9142560" cy="831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2" descr="C:\Users\MSShafigullin\Desktop\2020\Презентация КФУ\kfu_logo_circle_rus.png"/>
          <p:cNvPicPr/>
          <p:nvPr/>
        </p:nvPicPr>
        <p:blipFill>
          <a:blip r:embed="rId1"/>
          <a:stretch/>
        </p:blipFill>
        <p:spPr>
          <a:xfrm>
            <a:off x="137160" y="148320"/>
            <a:ext cx="551520" cy="538560"/>
          </a:xfrm>
          <a:prstGeom prst="rect">
            <a:avLst/>
          </a:prstGeom>
          <a:ln w="0">
            <a:noFill/>
          </a:ln>
        </p:spPr>
      </p:pic>
      <p:sp>
        <p:nvSpPr>
          <p:cNvPr id="248" name="TextBox 6"/>
          <p:cNvSpPr/>
          <p:nvPr/>
        </p:nvSpPr>
        <p:spPr>
          <a:xfrm>
            <a:off x="899640" y="228960"/>
            <a:ext cx="734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ДЕМОНСТРАЦИЯ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9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7878240" y="367560"/>
            <a:ext cx="352080" cy="35208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7928640" y="114840"/>
            <a:ext cx="250560" cy="2505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9"/>
          <p:cNvSpPr/>
          <p:nvPr/>
        </p:nvSpPr>
        <p:spPr>
          <a:xfrm>
            <a:off x="8279280" y="375120"/>
            <a:ext cx="658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2" name="TextBox 10"/>
          <p:cNvSpPr/>
          <p:nvPr/>
        </p:nvSpPr>
        <p:spPr>
          <a:xfrm>
            <a:off x="8279280" y="71280"/>
            <a:ext cx="6580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3" name="Picture 2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6732360" y="185040"/>
            <a:ext cx="987840" cy="44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Прямоугольник 4"/>
          <p:cNvSpPr/>
          <p:nvPr/>
        </p:nvSpPr>
        <p:spPr>
          <a:xfrm>
            <a:off x="0" y="1800"/>
            <a:ext cx="9142560" cy="831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954720" y="1199880"/>
            <a:ext cx="6588000" cy="3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 сожалению, ближе концу выяснился один bug:                        UDP протокол имеет большой процент потерянных пакетов, что не прибавляет к скорости работы сервера и как следствие сервер и клиент начинают тормозить. Решение — сделать свой протокол над UDP, что позволит добавить индексы для каждого пакета и осуществлять его повторную отправку в случае потери.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Одной из, возможно, сумасшедших идей было обращение к разработчикам библиотеки pygame. Есть шанс, что разработчики поддержат этот проект, это поможет распространению данного mini (mini) framework-а.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TextBox 6"/>
          <p:cNvSpPr/>
          <p:nvPr/>
        </p:nvSpPr>
        <p:spPr>
          <a:xfrm>
            <a:off x="899640" y="228960"/>
            <a:ext cx="734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ПЕРСПЕКТИВЫ РАЗВИТИЯ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9"/>
          <p:cNvSpPr/>
          <p:nvPr/>
        </p:nvSpPr>
        <p:spPr>
          <a:xfrm>
            <a:off x="8279280" y="375120"/>
            <a:ext cx="658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8" name="TextBox 10"/>
          <p:cNvSpPr/>
          <p:nvPr/>
        </p:nvSpPr>
        <p:spPr>
          <a:xfrm>
            <a:off x="8279280" y="71280"/>
            <a:ext cx="6580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42560" cy="514044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2" descr="C:\Users\MSShafigullin\Desktop\2020\Презентация КФУ\kfu_logo_circle_rus.png"/>
          <p:cNvPicPr/>
          <p:nvPr/>
        </p:nvPicPr>
        <p:blipFill>
          <a:blip r:embed="rId2"/>
          <a:stretch/>
        </p:blipFill>
        <p:spPr>
          <a:xfrm>
            <a:off x="539640" y="411480"/>
            <a:ext cx="1150560" cy="1123560"/>
          </a:xfrm>
          <a:prstGeom prst="rect">
            <a:avLst/>
          </a:prstGeom>
          <a:ln w="0">
            <a:noFill/>
          </a:ln>
        </p:spPr>
      </p:pic>
      <p:sp>
        <p:nvSpPr>
          <p:cNvPr id="261" name="TextBox 5"/>
          <p:cNvSpPr/>
          <p:nvPr/>
        </p:nvSpPr>
        <p:spPr>
          <a:xfrm>
            <a:off x="2267640" y="654120"/>
            <a:ext cx="5255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НАЗВАНИЕ</a:t>
            </a:r>
            <a:br>
              <a:rPr sz="1800"/>
            </a:b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ИНДИВИДУАЛЬНОГО ПРОЕКТА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Google Shape;898;g89d9307d70_13_164"/>
          <p:cNvSpPr/>
          <p:nvPr/>
        </p:nvSpPr>
        <p:spPr>
          <a:xfrm>
            <a:off x="2267640" y="2355840"/>
            <a:ext cx="5903280" cy="9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Arial"/>
              </a:rPr>
              <a:t>Спасибо за внимание!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3" name="TextBox 7"/>
          <p:cNvSpPr/>
          <p:nvPr/>
        </p:nvSpPr>
        <p:spPr>
          <a:xfrm>
            <a:off x="2267640" y="3363840"/>
            <a:ext cx="6551280" cy="14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Автор проекта</a:t>
            </a:r>
            <a:br>
              <a:rPr sz="1400"/>
            </a:br>
            <a:r>
              <a:rPr b="1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Васильев Павел Петрович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обучающийся 10-го «Б» класса ОШ «Университетская» ЕИ КФУ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Руководитель проекта</a:t>
            </a:r>
            <a:br>
              <a:rPr sz="1400"/>
            </a:br>
            <a:r>
              <a:rPr b="1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Кормишин Вадим Александрович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учитель информатики ОШ «Университетская» ЕИ КФУ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Application>LibreOffice/7.3.3.2$Linux_X86_64 LibreOffice_project/30$Build-2</Application>
  <AppVersion>15.0000</AppVersion>
  <Words>153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2022-05-27T18:23:32Z</dcterms:modified>
  <cp:revision>59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Экран (16:9)</vt:lpwstr>
  </property>
  <property fmtid="{D5CDD505-2E9C-101B-9397-08002B2CF9AE}" pid="4" name="Slides">
    <vt:i4>9</vt:i4>
  </property>
</Properties>
</file>