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dt" idx="16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ftr" idx="17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7D7DE9E-992A-4DCD-BA7A-703F752FA2C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3A8334-5591-4C59-AF10-39875994A27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BFF6BC-6A0D-4276-8322-61B2CC1514C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01BFAD-5300-4ED0-8507-171F453E4A3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2C0166-147C-49DF-881D-56546737B6A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246D84-9564-49D7-A932-7A86BAE40E6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3CEAAE-88F1-4DB2-8800-A2E13678FC6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C109E2-BE32-4321-B150-D7926C66474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A84249-067C-45BA-87E0-C81D38D3F48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57886A-D877-4E31-8798-5D8B1A2E10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3E425D-809E-4C65-BF24-5C9D450A84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AE7A1B-F63D-4652-BC03-444F31DFA29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58000D-6741-4F60-B7C2-84C755B9059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ED9034-76FC-40D1-9AE8-FDE4331056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3CB595-FF86-4828-AC1A-2D7A3E0E18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7DE40B-9B5D-4A76-A87A-858B53DE68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2EC958-A840-4F61-9419-910ABF0A92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3AA1C2-7FF3-4443-889F-8BA91E6085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9ADCBA-F2B2-40BC-8A54-997B680C58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A6BE3F-2651-4A93-BD1C-6F2402624F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41E666-2631-4B6E-B83E-5CB24A3537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4576FA-A5E0-448C-9C16-F103B00B52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47D441-6FA2-4937-9834-7D9D49CE62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7FC775-FC75-4222-B30C-9BD8AA214A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3B09BD-ABB2-41A6-B5B4-C637B393105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5369ED-FA5B-45A9-AA36-2F35D060C58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5C882FC-C561-4C53-8FDF-E9BFB6865D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40E596-D46C-438A-A4A2-43CAB02236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2A3461-B50E-4B74-9B13-32570B9BB8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EACF88-E218-4777-AD5E-53ED88D4BA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88D90F5-0C42-4826-AAF8-61C99BA376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C4A7E9-11F6-42D9-9C4B-F812144499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E927A98-4FEB-4669-AE96-7DB2C545A7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BE6586-0B1E-4A38-9157-D4B6722190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CF7649-58C0-450B-9476-E5BE4B2D20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763E8B-6686-464D-AC36-BAA03D0CC5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7BA1411-E428-4EE0-A8A6-11F0E1EDF5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0CE1CC-2FBA-49C7-B666-CA2E7787FDA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4F14CEB-7681-47BE-A8D5-6FC89C63C13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86B6547-7979-4BEF-AA6D-8B8AB535EF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7500DD4-7D66-4D90-9338-E30B1DA099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9F08624-F0DE-49F1-BE95-6E78A02909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C031F0-9078-4D8F-A37B-4B216AC18B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53D5BA7-EA62-424A-9E59-52845E7784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69B704A-7AEB-4AE8-AEBE-F27B268B42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36546B6-CBFE-4CF3-8686-0D4924E265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B1EBFCF-2173-4133-B2D6-37C1997075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61ECEDE-807F-45A8-93DD-E11C67732C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91CEFF0-579A-4852-A54C-BF14B0BE3C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A016C39-6A46-427D-8CCB-24C59EF390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0D4977F-4D9F-4933-81DB-2378C315CE0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941D6B0-00D6-46D3-AB07-14FE9C8237B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2C9D584-A87A-417E-9E01-7103EC65FD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3AB9E8-23E5-4C1E-9A07-AF09D650D8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F4373E2-1612-472F-AB19-CF67B8A1BC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0B1CE25-66A8-42FA-92DF-D78CEA25CD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96C71E2-3820-4CEA-B4BF-03F8584B2E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59575F6-3242-4FE9-931C-6A8EFEC53F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3D00164-B8EC-4C98-8AB3-58D37A8999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BEFF221-37CD-413E-938B-5D06349B02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8D06F49-184E-4A03-BDA6-1F51D5A047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6F456A4-9242-4FCF-A332-719C69A686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D27E7CA-B0F3-4E40-A388-DF000D592A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FA07806-3194-4B1A-AAC3-72B58A3C76B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2D2993-1369-426F-8C58-56306FE3BC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6663CCC-01C0-4EF7-B5BE-BBCF1A95000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A8368A-CBFC-489D-A05B-DEFCDA4142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7558F5-9720-4502-ACCC-FA8DAC4E50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475B3C-E976-48C2-821B-9B095C5772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124080" y="476712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655308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02DDC0-8D17-4C7C-AC4B-2EEAE937824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45720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476712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1B5EF0-3134-47AE-8AC5-62136E4C78F5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124080" y="476712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655308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EAE78-963E-4CF7-8F63-C8F5DDF231FD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45720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0"/>
          </p:nvPr>
        </p:nvSpPr>
        <p:spPr>
          <a:xfrm>
            <a:off x="3124080" y="476712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1"/>
          </p:nvPr>
        </p:nvSpPr>
        <p:spPr>
          <a:xfrm>
            <a:off x="655308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B34CA1-8F31-43BF-86E0-9DAE8B5BFF9F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dt" idx="12"/>
          </p:nvPr>
        </p:nvSpPr>
        <p:spPr>
          <a:xfrm>
            <a:off x="45720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ftr" idx="13"/>
          </p:nvPr>
        </p:nvSpPr>
        <p:spPr>
          <a:xfrm>
            <a:off x="3124080" y="476712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Num" idx="14"/>
          </p:nvPr>
        </p:nvSpPr>
        <p:spPr>
          <a:xfrm>
            <a:off x="655308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DA18DB-D288-4525-A9D5-0C7520227077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dt" idx="15"/>
          </p:nvPr>
        </p:nvSpPr>
        <p:spPr>
          <a:xfrm>
            <a:off x="45720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0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42920" cy="5140800"/>
          </a:xfrm>
          <a:prstGeom prst="rect">
            <a:avLst/>
          </a:prstGeom>
          <a:ln w="0">
            <a:noFill/>
          </a:ln>
        </p:spPr>
      </p:pic>
      <p:pic>
        <p:nvPicPr>
          <p:cNvPr id="213" name="Picture 2" descr="C:\Users\MSShafigullin\Desktop\2020\Презентация КФУ\kfu_logo_circle_rus.png"/>
          <p:cNvPicPr/>
          <p:nvPr/>
        </p:nvPicPr>
        <p:blipFill>
          <a:blip r:embed="rId2"/>
          <a:stretch/>
        </p:blipFill>
        <p:spPr>
          <a:xfrm>
            <a:off x="3996000" y="555480"/>
            <a:ext cx="1150920" cy="1123920"/>
          </a:xfrm>
          <a:prstGeom prst="rect">
            <a:avLst/>
          </a:prstGeom>
          <a:ln w="0">
            <a:noFill/>
          </a:ln>
        </p:spPr>
      </p:pic>
      <p:sp>
        <p:nvSpPr>
          <p:cNvPr id="214" name="TextBox 5"/>
          <p:cNvSpPr/>
          <p:nvPr/>
        </p:nvSpPr>
        <p:spPr>
          <a:xfrm>
            <a:off x="0" y="2372760"/>
            <a:ext cx="914292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Защита индивидуальных проектов </a:t>
            </a: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IT-</a:t>
            </a:r>
            <a:r>
              <a:rPr b="1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класса</a:t>
            </a:r>
            <a:br>
              <a:rPr sz="2000"/>
            </a:br>
            <a:br>
              <a:rPr sz="2000"/>
            </a:b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ОШ «Университетская» Елабужского института КФУ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5" name="Прямая соединительная линия 6"/>
          <p:cNvSpPr/>
          <p:nvPr/>
        </p:nvSpPr>
        <p:spPr>
          <a:xfrm flipH="1">
            <a:off x="2339640" y="2057760"/>
            <a:ext cx="446436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Прямоугольник 3"/>
          <p:cNvSpPr/>
          <p:nvPr/>
        </p:nvSpPr>
        <p:spPr>
          <a:xfrm>
            <a:off x="0" y="824760"/>
            <a:ext cx="3346920" cy="768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8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7" name="TextBox 4"/>
          <p:cNvSpPr/>
          <p:nvPr/>
        </p:nvSpPr>
        <p:spPr>
          <a:xfrm>
            <a:off x="3485880" y="1026720"/>
            <a:ext cx="52556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808080"/>
                </a:solidFill>
                <a:latin typeface="Calibri"/>
                <a:ea typeface="DejaVu Sans"/>
              </a:rPr>
              <a:t>Mini (mini) Framework for multiplayer games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TextBox 5"/>
          <p:cNvSpPr/>
          <p:nvPr/>
        </p:nvSpPr>
        <p:spPr>
          <a:xfrm>
            <a:off x="3485880" y="3213000"/>
            <a:ext cx="5333400" cy="148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400" spc="-1" strike="noStrike">
                <a:solidFill>
                  <a:srgbClr val="808080"/>
                </a:solidFill>
                <a:latin typeface="Calibri"/>
                <a:ea typeface="DejaVu Sans"/>
              </a:rPr>
              <a:t>Автор проекта</a:t>
            </a:r>
            <a:br>
              <a:rPr sz="1400"/>
            </a:br>
            <a:r>
              <a:rPr b="1" lang="ru-RU" sz="1400" spc="-1" strike="noStrike">
                <a:solidFill>
                  <a:srgbClr val="00549f"/>
                </a:solidFill>
                <a:latin typeface="Calibri"/>
                <a:ea typeface="DejaVu Sans"/>
              </a:rPr>
              <a:t>Васильев Павел Петрович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08080"/>
                </a:solidFill>
                <a:latin typeface="Calibri"/>
                <a:ea typeface="DejaVu Sans"/>
              </a:rPr>
              <a:t>обучающийся 10-го «Б» класса ОШ «Университетская» ЕИ КФУ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1400" spc="-1" strike="noStrike">
                <a:solidFill>
                  <a:srgbClr val="808080"/>
                </a:solidFill>
                <a:latin typeface="Calibri"/>
                <a:ea typeface="DejaVu Sans"/>
              </a:rPr>
              <a:t>Руководитель проекта</a:t>
            </a:r>
            <a:br>
              <a:rPr sz="1400"/>
            </a:br>
            <a:r>
              <a:rPr b="1" lang="ru-RU" sz="1400" spc="-1" strike="noStrike">
                <a:solidFill>
                  <a:srgbClr val="00549f"/>
                </a:solidFill>
                <a:latin typeface="Calibri"/>
                <a:ea typeface="DejaVu Sans"/>
              </a:rPr>
              <a:t>Кормишин Вадим Александрович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08080"/>
                </a:solidFill>
                <a:latin typeface="Calibri"/>
                <a:ea typeface="DejaVu Sans"/>
              </a:rPr>
              <a:t>учитель информатики ОШ «Университетская» ЕИ КФУ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19" name="Picture 2" descr="C:\Users\MSShafigullin\Desktop\Проекты\Брендбук\Готовый ББ\Логотипы в png\2_Logo_white.png"/>
          <p:cNvPicPr/>
          <p:nvPr/>
        </p:nvPicPr>
        <p:blipFill>
          <a:blip r:embed="rId1"/>
          <a:stretch/>
        </p:blipFill>
        <p:spPr>
          <a:xfrm>
            <a:off x="574560" y="1061640"/>
            <a:ext cx="2197800" cy="29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Прямоугольник 4"/>
          <p:cNvSpPr/>
          <p:nvPr/>
        </p:nvSpPr>
        <p:spPr>
          <a:xfrm>
            <a:off x="0" y="1800"/>
            <a:ext cx="9142920" cy="8316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1" name="TextBox 6"/>
          <p:cNvSpPr/>
          <p:nvPr/>
        </p:nvSpPr>
        <p:spPr>
          <a:xfrm>
            <a:off x="899640" y="228960"/>
            <a:ext cx="73436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АКТУАЛЬНОСТЬ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PlaceHolder 1"/>
          <p:cNvSpPr>
            <a:spLocks noGrp="1"/>
          </p:cNvSpPr>
          <p:nvPr>
            <p:ph/>
          </p:nvPr>
        </p:nvSpPr>
        <p:spPr>
          <a:xfrm>
            <a:off x="457200" y="1199880"/>
            <a:ext cx="3885480" cy="16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У некоторой части начинающих разработчиков видеоигр может появиться желание сделать свою мультиплеерную игру. В частности, у меня недавно появилось такое «странное» желание.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3" name="TextBox 9"/>
          <p:cNvSpPr/>
          <p:nvPr/>
        </p:nvSpPr>
        <p:spPr>
          <a:xfrm>
            <a:off x="8279280" y="375120"/>
            <a:ext cx="658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347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4" name="TextBox 10"/>
          <p:cNvSpPr/>
          <p:nvPr/>
        </p:nvSpPr>
        <p:spPr>
          <a:xfrm>
            <a:off x="8279280" y="71280"/>
            <a:ext cx="658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15-18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671000" y="1607760"/>
            <a:ext cx="4015080" cy="18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К тому же стоит добавить, что в скором времени, примерно через полгода, у половины моих одноклассников продолжится обучение на платформе Яндекс.Лицея. Одно из заданий — создание игры. Так почему бы не дать им возможность сделать её мультиплеерной?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556200" y="3181680"/>
            <a:ext cx="4015080" cy="16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Да и просто — это очень весело и прикольно, когда вы с другом можете создать виртуальную сеть с помощью того же hamachi и играть в самодельные игры)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Прямоугольник 4"/>
          <p:cNvSpPr/>
          <p:nvPr/>
        </p:nvSpPr>
        <p:spPr>
          <a:xfrm>
            <a:off x="0" y="1800"/>
            <a:ext cx="9142920" cy="8316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8" name="TextBox 6"/>
          <p:cNvSpPr/>
          <p:nvPr/>
        </p:nvSpPr>
        <p:spPr>
          <a:xfrm>
            <a:off x="899640" y="228960"/>
            <a:ext cx="73436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ПРОБЛЕМА И РЕШЕНИЕ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TextBox 9"/>
          <p:cNvSpPr/>
          <p:nvPr/>
        </p:nvSpPr>
        <p:spPr>
          <a:xfrm>
            <a:off x="8279280" y="375120"/>
            <a:ext cx="658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347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10"/>
          <p:cNvSpPr/>
          <p:nvPr/>
        </p:nvSpPr>
        <p:spPr>
          <a:xfrm>
            <a:off x="8279280" y="71280"/>
            <a:ext cx="658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15-18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1" name="PlaceHolder 1"/>
          <p:cNvSpPr>
            <a:spLocks noGrp="1"/>
          </p:cNvSpPr>
          <p:nvPr>
            <p:ph/>
          </p:nvPr>
        </p:nvSpPr>
        <p:spPr>
          <a:xfrm>
            <a:off x="685800" y="1828800"/>
            <a:ext cx="4015080" cy="14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Наибольшая скорость.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                   Этот пункт был взят за основу, так как для динамических (in-motion) игр он необходим. Решение было найдено скоро: использование UDP протокола передачи данных.. Тут немного подробнее..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title"/>
          </p:nvPr>
        </p:nvSpPr>
        <p:spPr>
          <a:xfrm>
            <a:off x="457200" y="834120"/>
            <a:ext cx="8228520" cy="85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Перед началом разработки первой версии mini (mini) framework-a надо было «урегулировать» некоторые будущие проблемы. Пользуясь небольшим личным опытом создания подобных приложений, мной было выделено несколько пунктов: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715000" y="2035080"/>
            <a:ext cx="2974320" cy="276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Чистота кода.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              Налагая на свой опыт, могу сказать, что при создании мультиплеерной игры, а именно сервера для неё, код, что получался в итоге не очень презентабельным. Без использования ООП и даже функций всё сводилось к процедурному программированию, что выглядело неэстетично. Этот пункт так же важен, по моему мнению.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457200" y="3543480"/>
            <a:ext cx="525708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Обособленность от игрового «движка».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Будь то pygame или tkinter, наш framework не должен и не обязан знать движок отрисовки приложения и не должен от него зависеть. Этот пункт был тоже важен для переносимости.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Прямоугольник 4"/>
          <p:cNvSpPr/>
          <p:nvPr/>
        </p:nvSpPr>
        <p:spPr>
          <a:xfrm>
            <a:off x="0" y="1800"/>
            <a:ext cx="9142920" cy="8316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6" name="TextBox 6"/>
          <p:cNvSpPr/>
          <p:nvPr/>
        </p:nvSpPr>
        <p:spPr>
          <a:xfrm>
            <a:off x="899640" y="228960"/>
            <a:ext cx="73436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ПРЕИМУЩЕСТВА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9"/>
          <p:cNvSpPr/>
          <p:nvPr/>
        </p:nvSpPr>
        <p:spPr>
          <a:xfrm>
            <a:off x="8279280" y="375120"/>
            <a:ext cx="658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347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8" name="TextBox 10"/>
          <p:cNvSpPr/>
          <p:nvPr/>
        </p:nvSpPr>
        <p:spPr>
          <a:xfrm>
            <a:off x="8279280" y="71280"/>
            <a:ext cx="658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15-18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457200" y="949320"/>
            <a:ext cx="7543080" cy="339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Большой охват.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 Проект написан на питоне, самом популярном в последнее время ЯП, следовательно «под прицел» берётся большое количество разработчиков.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Скорость.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 UDP протокол обеспечивает быструю передачу данных за счёт своей простоты и отлично справляется с своей задачей.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Чистый код.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 Используя нативную поддержку питоном декораторов и классов, получившийся код сервера будет приятен и «модулирован», что упрощает работу с ним.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Прямоугольник 4"/>
          <p:cNvSpPr/>
          <p:nvPr/>
        </p:nvSpPr>
        <p:spPr>
          <a:xfrm>
            <a:off x="0" y="1800"/>
            <a:ext cx="9142920" cy="8316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1" name="" descr=""/>
          <p:cNvPicPr/>
          <p:nvPr/>
        </p:nvPicPr>
        <p:blipFill>
          <a:blip r:embed="rId1"/>
          <a:srcRect l="0" t="12805" r="0" b="0"/>
          <a:stretch/>
        </p:blipFill>
        <p:spPr>
          <a:xfrm>
            <a:off x="228600" y="1002600"/>
            <a:ext cx="5413680" cy="2654280"/>
          </a:xfrm>
          <a:prstGeom prst="rect">
            <a:avLst/>
          </a:prstGeom>
          <a:ln w="0">
            <a:noFill/>
          </a:ln>
        </p:spPr>
      </p:pic>
      <p:sp>
        <p:nvSpPr>
          <p:cNvPr id="242" name="TextBox 6"/>
          <p:cNvSpPr/>
          <p:nvPr/>
        </p:nvSpPr>
        <p:spPr>
          <a:xfrm>
            <a:off x="899640" y="228960"/>
            <a:ext cx="73436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CODE REVIEW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5943600" y="1143000"/>
            <a:ext cx="2643480" cy="339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Здесь представлено дерево проекта.  Более детальное рассмотрение будет на демонстрации.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9"/>
          <p:cNvSpPr/>
          <p:nvPr/>
        </p:nvSpPr>
        <p:spPr>
          <a:xfrm>
            <a:off x="8279280" y="375120"/>
            <a:ext cx="658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347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5" name="TextBox 10"/>
          <p:cNvSpPr/>
          <p:nvPr/>
        </p:nvSpPr>
        <p:spPr>
          <a:xfrm>
            <a:off x="8279280" y="71280"/>
            <a:ext cx="658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15-18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Прямоугольник 4"/>
          <p:cNvSpPr/>
          <p:nvPr/>
        </p:nvSpPr>
        <p:spPr>
          <a:xfrm>
            <a:off x="0" y="1800"/>
            <a:ext cx="9142920" cy="8316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2" descr="C:\Users\MSShafigullin\Desktop\2020\Презентация КФУ\kfu_logo_circle_rus.png"/>
          <p:cNvPicPr/>
          <p:nvPr/>
        </p:nvPicPr>
        <p:blipFill>
          <a:blip r:embed="rId1"/>
          <a:stretch/>
        </p:blipFill>
        <p:spPr>
          <a:xfrm>
            <a:off x="137160" y="148320"/>
            <a:ext cx="551880" cy="538920"/>
          </a:xfrm>
          <a:prstGeom prst="rect">
            <a:avLst/>
          </a:prstGeom>
          <a:ln w="0">
            <a:noFill/>
          </a:ln>
        </p:spPr>
      </p:pic>
      <p:sp>
        <p:nvSpPr>
          <p:cNvPr id="248" name="TextBox 6"/>
          <p:cNvSpPr/>
          <p:nvPr/>
        </p:nvSpPr>
        <p:spPr>
          <a:xfrm>
            <a:off x="899640" y="228960"/>
            <a:ext cx="73436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ДЕМОНСТРАЦИЯ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9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7878240" y="367560"/>
            <a:ext cx="352440" cy="352440"/>
          </a:xfrm>
          <a:prstGeom prst="rect">
            <a:avLst/>
          </a:prstGeom>
          <a:ln w="0">
            <a:noFill/>
          </a:ln>
        </p:spPr>
      </p:pic>
      <p:pic>
        <p:nvPicPr>
          <p:cNvPr id="250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7928640" y="114840"/>
            <a:ext cx="250920" cy="250920"/>
          </a:xfrm>
          <a:prstGeom prst="rect">
            <a:avLst/>
          </a:prstGeom>
          <a:ln w="0">
            <a:noFill/>
          </a:ln>
        </p:spPr>
      </p:pic>
      <p:sp>
        <p:nvSpPr>
          <p:cNvPr id="251" name="TextBox 9"/>
          <p:cNvSpPr/>
          <p:nvPr/>
        </p:nvSpPr>
        <p:spPr>
          <a:xfrm>
            <a:off x="8279280" y="375120"/>
            <a:ext cx="658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347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2" name="TextBox 10"/>
          <p:cNvSpPr/>
          <p:nvPr/>
        </p:nvSpPr>
        <p:spPr>
          <a:xfrm>
            <a:off x="8279280" y="71280"/>
            <a:ext cx="658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15-18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3" name="Picture 2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6732360" y="185040"/>
            <a:ext cx="988200" cy="44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Прямоугольник 4"/>
          <p:cNvSpPr/>
          <p:nvPr/>
        </p:nvSpPr>
        <p:spPr>
          <a:xfrm>
            <a:off x="0" y="1800"/>
            <a:ext cx="9142920" cy="8316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5" name="PlaceHolder 1"/>
          <p:cNvSpPr>
            <a:spLocks noGrp="1"/>
          </p:cNvSpPr>
          <p:nvPr>
            <p:ph/>
          </p:nvPr>
        </p:nvSpPr>
        <p:spPr>
          <a:xfrm>
            <a:off x="954720" y="1199880"/>
            <a:ext cx="6588360" cy="31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К сожалению, ближе концу выяснился один bug:                        UDP протокол имеет большой процент потерянных пакетов, что не прибавляет к скорости работы сервера и как следствие сервер и клиент начинают тормозить. Решение — сделать свой протокол над UDP, что позволит добавить индексы для каждого пакета и осуществлять его повторную отправку в случае потери.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Одной из, возможно, сумасшедших идей было обращение к разработчикам библиотеки pygame. Есть шанс, что разработчики поддержат этот проект, это поможет распространению данного mini (mini) framework-а.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TextBox 6"/>
          <p:cNvSpPr/>
          <p:nvPr/>
        </p:nvSpPr>
        <p:spPr>
          <a:xfrm>
            <a:off x="899640" y="228960"/>
            <a:ext cx="73436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ПЕРСПЕКТИВЫ РАЗВИТИЯ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9"/>
          <p:cNvSpPr/>
          <p:nvPr/>
        </p:nvSpPr>
        <p:spPr>
          <a:xfrm>
            <a:off x="8279280" y="375120"/>
            <a:ext cx="658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347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8" name="TextBox 10"/>
          <p:cNvSpPr/>
          <p:nvPr/>
        </p:nvSpPr>
        <p:spPr>
          <a:xfrm>
            <a:off x="8279280" y="71280"/>
            <a:ext cx="658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15-18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42920" cy="5140800"/>
          </a:xfrm>
          <a:prstGeom prst="rect">
            <a:avLst/>
          </a:prstGeom>
          <a:ln w="0">
            <a:noFill/>
          </a:ln>
        </p:spPr>
      </p:pic>
      <p:pic>
        <p:nvPicPr>
          <p:cNvPr id="260" name="Picture 2" descr="C:\Users\MSShafigullin\Desktop\2020\Презентация КФУ\kfu_logo_circle_rus.png"/>
          <p:cNvPicPr/>
          <p:nvPr/>
        </p:nvPicPr>
        <p:blipFill>
          <a:blip r:embed="rId2"/>
          <a:stretch/>
        </p:blipFill>
        <p:spPr>
          <a:xfrm>
            <a:off x="539640" y="411480"/>
            <a:ext cx="1150920" cy="1123920"/>
          </a:xfrm>
          <a:prstGeom prst="rect">
            <a:avLst/>
          </a:prstGeom>
          <a:ln w="0">
            <a:noFill/>
          </a:ln>
        </p:spPr>
      </p:pic>
      <p:sp>
        <p:nvSpPr>
          <p:cNvPr id="261" name="TextBox 5"/>
          <p:cNvSpPr/>
          <p:nvPr/>
        </p:nvSpPr>
        <p:spPr>
          <a:xfrm>
            <a:off x="2267640" y="654120"/>
            <a:ext cx="525564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НАЗВАНИЕ</a:t>
            </a:r>
            <a:br>
              <a:rPr sz="1800"/>
            </a:br>
            <a:r>
              <a:rPr b="1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ИНДИВИДУАЛЬНОГО ПРОЕКТА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Google Shape;898;g89d9307d70_13_164"/>
          <p:cNvSpPr/>
          <p:nvPr/>
        </p:nvSpPr>
        <p:spPr>
          <a:xfrm>
            <a:off x="2267640" y="2355840"/>
            <a:ext cx="5903640" cy="9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Arial"/>
              </a:rPr>
              <a:t>Спасибо за внимание!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3" name="TextBox 7"/>
          <p:cNvSpPr/>
          <p:nvPr/>
        </p:nvSpPr>
        <p:spPr>
          <a:xfrm>
            <a:off x="2267640" y="3363840"/>
            <a:ext cx="6551640" cy="148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Автор проекта</a:t>
            </a:r>
            <a:br>
              <a:rPr sz="1400"/>
            </a:br>
            <a:r>
              <a:rPr b="1" lang="ru-RU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Васильев Павел Петрович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обучающийся 10-го «Б» класса ОШ «Университетская» ЕИ КФУ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Руководитель проекта</a:t>
            </a:r>
            <a:br>
              <a:rPr sz="1400"/>
            </a:br>
            <a:r>
              <a:rPr b="1" lang="ru-RU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Кормишин Вадим Александрович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учитель информатики ОШ «Университетская» ЕИ КФУ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</TotalTime>
  <Application>LibreOffice/7.3.3.2$Linux_X86_64 LibreOffice_project/30$Build-2</Application>
  <AppVersion>15.0000</AppVersion>
  <Words>153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2022-05-27T18:05:57Z</dcterms:modified>
  <cp:revision>57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Экран (16:9)</vt:lpwstr>
  </property>
  <property fmtid="{D5CDD505-2E9C-101B-9397-08002B2CF9AE}" pid="4" name="Slides">
    <vt:i4>9</vt:i4>
  </property>
</Properties>
</file>