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dt" idx="1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 idx="1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56CF9E0-B563-4996-B29D-F8F0D9C8410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3EF93F-A9DB-4AD4-B211-BFEBB9EB5A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DE94BC-47F2-4ADD-BD21-380062FCFB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6EFCF6-222B-4475-98D0-C9A5B73C5B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385C8C-7E65-4146-A319-C772753957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3D8EB4-78EA-485C-8094-49C97B98EE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2588D4-719C-4AD0-9D71-00ADE385F6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F44F95-93FD-4574-8E26-AC16350B3E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098A3-912C-4F38-ABE8-B2BA0FC6C0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8998F2-FDD3-4F16-A3CF-84972AA127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291D80-5A14-4DB7-B419-9527771C03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9095C2-BCF5-438A-910F-70DD64E6E5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E84E17-D401-4864-8E67-24D0C7C23F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4D83D5-33BE-437F-80AD-0C064E1BDD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DD68DC-D235-4ED0-8DD1-C3F13CE80C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971BB8-E1CE-47F6-84F6-3983271DDE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7AFF49-6751-40DD-8CFC-18FFA4C75F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D05A24-F717-47EE-88C2-72ABF35BBE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C0BAD0-22EB-43D8-947B-BFBFA5AF0B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1E1110-225A-4E83-B03D-5B293A94EA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A59BD-FA12-43FA-810B-4725A41C9B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21B5C1-7A5B-4359-902F-55F3F579B3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0BF2BA-E0C5-476F-AEC4-A903C17390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094A0B-152D-4C83-B641-2BA9EB25ED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C33C2E-FA67-4374-A2D0-D52A7969A4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FF9585-46FC-47DA-8AE4-5AC0249319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B424BB-8343-4696-AA50-B3904FE313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08F639-1B25-4F67-832C-2054C3DEB3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454ADA-F45B-4EB7-AE06-05A440EB27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20922A-2B65-45A7-AADF-95A04FE759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96E354-1733-44D0-9059-2BC7F67C65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AB9191-B4E3-42D8-8282-22C7963DEF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C9BE0D-5CB8-40B7-B6BB-A3F8AA5E6F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E06460-CA24-4A30-9F4C-934D200039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22A3D7-AA90-42FE-9142-03F7AB16EE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16D7A9-02FE-487C-8DD1-021A8EDF02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BB6A1D-AA82-4397-8386-19EBA83861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037936-C70E-4CB3-B07B-46867EF727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C27175-44D0-4C4D-8C5A-E45F041867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261B98-4F6A-4351-840D-D9DEB09F74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3F4C107-C682-465D-8019-11841EFE2A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2F2920A-F001-4D9A-96F6-95DDDF22EA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546C78-269C-43A4-A8B6-11F96A636F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2EA523-473E-4003-9DDB-83DDF3397B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E2841BF-A70F-414E-B4BB-CCC6F1E305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9EB70F-325A-430D-89C6-8E16AAE18F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3263C6D-79F0-4F1B-AC8D-BAF1FCC7F0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7AE59FB-4E15-4E4A-9599-B664769AC3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EE08046-B883-4F9E-B6BC-8A3BDFBE75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E83EF9-D454-4D06-BB08-5426AC8BCF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58F59E1-13D4-4770-B607-521169E036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CFA2966-9895-4865-BC5F-A9B68218F8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13FE2F1-CDC7-4B14-918F-5016B8D7E3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80DEE1-B451-48A1-8937-40B689A39B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45F662D-E51C-4B02-9DAE-CDF5901410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1206F12-EB44-4A65-83A1-57D5DA7001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A4038ED-9A0B-4C56-8D2D-423E7CBBFD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F36987A-BF51-4341-B3D5-F1D44A4040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7FC27BA-E98F-4103-B370-D89E10F232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1F1ED38-9D5E-4F52-B39E-6072D920D1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579816-DF22-4A55-9E82-C62EB1D4E2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21D3730-8B15-49C4-B07F-6EB9624FF3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309922D-DE8A-42DE-B0F0-3A00CC2C69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453111B-1F28-422E-AFF2-CC57EFF73D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9AC70F-3EBE-4F47-B307-97F48686F8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AE5AFC9-F541-474C-9EF6-7F88259316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BB2C7F-FDA2-4EF9-B66B-8C57C5292E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587EEC-2F12-4143-B602-9530231869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DC2331-1DD8-4A05-BD28-05408693E6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36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319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898E2E-5F5A-40AD-AA9E-5C95E6E89FD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319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36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319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27688E-BAE5-4C62-93AE-5D944647E73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319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4767120"/>
            <a:ext cx="28936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4767120"/>
            <a:ext cx="21319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C280CC-6229-48C6-9463-F0BB971752D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4767120"/>
            <a:ext cx="21319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0"/>
          </p:nvPr>
        </p:nvSpPr>
        <p:spPr>
          <a:xfrm>
            <a:off x="3124080" y="4767120"/>
            <a:ext cx="28936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1"/>
          </p:nvPr>
        </p:nvSpPr>
        <p:spPr>
          <a:xfrm>
            <a:off x="6553080" y="4767120"/>
            <a:ext cx="21319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E03FC6-7FF7-401D-B641-F0D88C12847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 idx="12"/>
          </p:nvPr>
        </p:nvSpPr>
        <p:spPr>
          <a:xfrm>
            <a:off x="457200" y="4767120"/>
            <a:ext cx="21319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ftr" idx="13"/>
          </p:nvPr>
        </p:nvSpPr>
        <p:spPr>
          <a:xfrm>
            <a:off x="3124080" y="4767120"/>
            <a:ext cx="28936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14"/>
          </p:nvPr>
        </p:nvSpPr>
        <p:spPr>
          <a:xfrm>
            <a:off x="6553080" y="4767120"/>
            <a:ext cx="21319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5017B9-42FF-412E-AD94-442AFBB0FD9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15"/>
          </p:nvPr>
        </p:nvSpPr>
        <p:spPr>
          <a:xfrm>
            <a:off x="457200" y="4767120"/>
            <a:ext cx="21319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0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42200" cy="5140080"/>
          </a:xfrm>
          <a:prstGeom prst="rect">
            <a:avLst/>
          </a:prstGeom>
          <a:ln w="0">
            <a:noFill/>
          </a:ln>
        </p:spPr>
      </p:pic>
      <p:pic>
        <p:nvPicPr>
          <p:cNvPr id="213" name="Picture 2" descr="C:\Users\MSShafigullin\Desktop\2020\Презентация КФУ\kfu_logo_circle_rus.png"/>
          <p:cNvPicPr/>
          <p:nvPr/>
        </p:nvPicPr>
        <p:blipFill>
          <a:blip r:embed="rId2"/>
          <a:stretch/>
        </p:blipFill>
        <p:spPr>
          <a:xfrm>
            <a:off x="3996000" y="555480"/>
            <a:ext cx="1150200" cy="1123200"/>
          </a:xfrm>
          <a:prstGeom prst="rect">
            <a:avLst/>
          </a:prstGeom>
          <a:ln w="0">
            <a:noFill/>
          </a:ln>
        </p:spPr>
      </p:pic>
      <p:sp>
        <p:nvSpPr>
          <p:cNvPr id="214" name="TextBox 5"/>
          <p:cNvSpPr/>
          <p:nvPr/>
        </p:nvSpPr>
        <p:spPr>
          <a:xfrm>
            <a:off x="0" y="2372760"/>
            <a:ext cx="91422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Защита индивидуальных проектов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IT-</a:t>
            </a: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класса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ОШ «Университетская» Елабужского института КФУ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Прямоугольник 3"/>
          <p:cNvSpPr/>
          <p:nvPr/>
        </p:nvSpPr>
        <p:spPr>
          <a:xfrm>
            <a:off x="0" y="824760"/>
            <a:ext cx="3346200" cy="767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8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7" name="TextBox 4"/>
          <p:cNvSpPr/>
          <p:nvPr/>
        </p:nvSpPr>
        <p:spPr>
          <a:xfrm>
            <a:off x="3485880" y="1026720"/>
            <a:ext cx="52549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Mini (mini) Framework for multiplayer games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TextBox 5"/>
          <p:cNvSpPr/>
          <p:nvPr/>
        </p:nvSpPr>
        <p:spPr>
          <a:xfrm>
            <a:off x="3485880" y="3213000"/>
            <a:ext cx="5332680" cy="14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Автор проекта</a:t>
            </a:r>
            <a:br>
              <a:rPr sz="1400"/>
            </a:br>
            <a:r>
              <a:rPr b="1" lang="ru-RU" sz="1400" spc="-1" strike="noStrike">
                <a:solidFill>
                  <a:srgbClr val="00549f"/>
                </a:solidFill>
                <a:latin typeface="Calibri"/>
                <a:ea typeface="DejaVu Sans"/>
              </a:rPr>
              <a:t>Васильев Павел Петрович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08080"/>
                </a:solidFill>
                <a:latin typeface="Calibri"/>
                <a:ea typeface="DejaVu Sans"/>
              </a:rPr>
              <a:t>обучающийся 10-го «Б» класса ОШ «Университетская» ЕИ КФУ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Руководитель проекта</a:t>
            </a:r>
            <a:br>
              <a:rPr sz="1400"/>
            </a:br>
            <a:r>
              <a:rPr b="1" lang="ru-RU" sz="1400" spc="-1" strike="noStrike">
                <a:solidFill>
                  <a:srgbClr val="00549f"/>
                </a:solidFill>
                <a:latin typeface="Calibri"/>
                <a:ea typeface="DejaVu Sans"/>
              </a:rPr>
              <a:t>Кормишин Вадим Александрович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08080"/>
                </a:solidFill>
                <a:latin typeface="Calibri"/>
                <a:ea typeface="DejaVu Sans"/>
              </a:rPr>
              <a:t>учитель информатики ОШ «Университетская» ЕИ КФУ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9" name="Picture 2" descr="C:\Users\MSShafigullin\Desktop\Проекты\Брендбук\Готовый ББ\Логотипы в png\2_Logo_white.png"/>
          <p:cNvPicPr/>
          <p:nvPr/>
        </p:nvPicPr>
        <p:blipFill>
          <a:blip r:embed="rId1"/>
          <a:stretch/>
        </p:blipFill>
        <p:spPr>
          <a:xfrm>
            <a:off x="574560" y="1061640"/>
            <a:ext cx="2197080" cy="29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Прямоугольник 4"/>
          <p:cNvSpPr/>
          <p:nvPr/>
        </p:nvSpPr>
        <p:spPr>
          <a:xfrm>
            <a:off x="0" y="1800"/>
            <a:ext cx="9142200" cy="830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1" name="TextBox 6"/>
          <p:cNvSpPr/>
          <p:nvPr/>
        </p:nvSpPr>
        <p:spPr>
          <a:xfrm>
            <a:off x="899640" y="228960"/>
            <a:ext cx="73429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АКТУАЛЬНОСТЬ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/>
          </p:nvPr>
        </p:nvSpPr>
        <p:spPr>
          <a:xfrm>
            <a:off x="457200" y="1199880"/>
            <a:ext cx="3884760" cy="16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У некоторой части начинающих разработчиков видеоигр может появиться желание сделать свою мультиплеерную игру. В частности, у меня недавно появилось такое «странное» желание.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TextBox 9"/>
          <p:cNvSpPr/>
          <p:nvPr/>
        </p:nvSpPr>
        <p:spPr>
          <a:xfrm>
            <a:off x="8279280" y="375120"/>
            <a:ext cx="657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4" name="TextBox 10"/>
          <p:cNvSpPr/>
          <p:nvPr/>
        </p:nvSpPr>
        <p:spPr>
          <a:xfrm>
            <a:off x="8279280" y="71280"/>
            <a:ext cx="6577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671000" y="1607760"/>
            <a:ext cx="4014360" cy="18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 тому же стоит добавить, что в скором времени, примерно через полгода, у половины моих одноклассников продолжится обучение на платформе Яндекс.Лицея. Одно из заданий — создание игры. Так почему бы не дать им возможность сделать её мультиплеерной?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56200" y="3181680"/>
            <a:ext cx="4014360" cy="16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Да и просто — это очень весело и прикольно, когда вы с другом можете создать виртуальную сеть с помощью того же hamachi и играть в самодельные игры)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Прямоугольник 4"/>
          <p:cNvSpPr/>
          <p:nvPr/>
        </p:nvSpPr>
        <p:spPr>
          <a:xfrm>
            <a:off x="0" y="1800"/>
            <a:ext cx="9142200" cy="830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8" name="TextBox 6"/>
          <p:cNvSpPr/>
          <p:nvPr/>
        </p:nvSpPr>
        <p:spPr>
          <a:xfrm>
            <a:off x="899640" y="228960"/>
            <a:ext cx="73429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ПРОБЛЕМА И РЕШЕНИЕ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TextBox 9"/>
          <p:cNvSpPr/>
          <p:nvPr/>
        </p:nvSpPr>
        <p:spPr>
          <a:xfrm>
            <a:off x="8279280" y="375120"/>
            <a:ext cx="657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10"/>
          <p:cNvSpPr/>
          <p:nvPr/>
        </p:nvSpPr>
        <p:spPr>
          <a:xfrm>
            <a:off x="8279280" y="71280"/>
            <a:ext cx="6577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85800" y="1828800"/>
            <a:ext cx="4014360" cy="14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Наибольшая скорость.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                  Этот пункт был взят за основу, так как для динамических (in-motion) игр он необходим. Решение было найдено скоро: использование UDP протокола передачи данных.. Тут немного подробнее..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title"/>
          </p:nvPr>
        </p:nvSpPr>
        <p:spPr>
          <a:xfrm>
            <a:off x="457200" y="834120"/>
            <a:ext cx="8227800" cy="8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Перед началом разработки первой версии mini (mini) framework-a надо было «урегулировать» некоторые будущие проблемы. Пользуясь небольшим личным опытом создания подобных приложений, мной было выделено несколько пунктов: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715000" y="2035080"/>
            <a:ext cx="2973600" cy="276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Чистота кода.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             Налагая на свой опыт, могу сказать, что при создании мультиплеерной игры, а именно сервера для неё, код получался в итоге не очень презентабельным. Без использования ООП и даже функций всё сводилось к процедурному программированию, что выглядело неэстетично. Этот пункт так же важен, по моему мнению.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3543480"/>
            <a:ext cx="5256360" cy="159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Обособленность от игрового «движка».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Будь то pygame или tkinter, наш framework не должен и не обязан знать движок отрисовки приложения и не должен от него зависеть. Этот пункт был тоже важен для переносимости.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Прямоугольник 4"/>
          <p:cNvSpPr/>
          <p:nvPr/>
        </p:nvSpPr>
        <p:spPr>
          <a:xfrm>
            <a:off x="0" y="1800"/>
            <a:ext cx="9142200" cy="830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TextBox 6"/>
          <p:cNvSpPr/>
          <p:nvPr/>
        </p:nvSpPr>
        <p:spPr>
          <a:xfrm>
            <a:off x="899640" y="228960"/>
            <a:ext cx="73429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ПРЕИМУЩЕСТВА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9"/>
          <p:cNvSpPr/>
          <p:nvPr/>
        </p:nvSpPr>
        <p:spPr>
          <a:xfrm>
            <a:off x="8279280" y="375120"/>
            <a:ext cx="657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8" name="TextBox 10"/>
          <p:cNvSpPr/>
          <p:nvPr/>
        </p:nvSpPr>
        <p:spPr>
          <a:xfrm>
            <a:off x="8279280" y="71280"/>
            <a:ext cx="6577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457200" y="949320"/>
            <a:ext cx="7542360" cy="339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Большой охват.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Проект написан на питоне, самом популярном в последнее время ЯП, следовательно «под прицел» берётся большое количество разработчиков.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Скорость.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UDP протокол обеспечивает быструю передачу данных за счёт своей простоты и отлично справляется со своей задачей.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Чистый код.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Используя нативную поддержку питоном декораторов и классов, получившийся код сервера будет приятен и «модулирован», что упрощает работу с ним.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Прямоугольник 4"/>
          <p:cNvSpPr/>
          <p:nvPr/>
        </p:nvSpPr>
        <p:spPr>
          <a:xfrm>
            <a:off x="0" y="1800"/>
            <a:ext cx="9142200" cy="830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1" name="" descr=""/>
          <p:cNvPicPr/>
          <p:nvPr/>
        </p:nvPicPr>
        <p:blipFill>
          <a:blip r:embed="rId1"/>
          <a:srcRect l="0" t="12805" r="0" b="0"/>
          <a:stretch/>
        </p:blipFill>
        <p:spPr>
          <a:xfrm>
            <a:off x="228600" y="1002600"/>
            <a:ext cx="5412960" cy="26535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6"/>
          <p:cNvSpPr/>
          <p:nvPr/>
        </p:nvSpPr>
        <p:spPr>
          <a:xfrm>
            <a:off x="899640" y="228960"/>
            <a:ext cx="73429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CODE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5943600" y="1143000"/>
            <a:ext cx="2642760" cy="339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Здесь представлено дерево проекта.  Более детальное рассмотрение будет на демонстрации.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9"/>
          <p:cNvSpPr/>
          <p:nvPr/>
        </p:nvSpPr>
        <p:spPr>
          <a:xfrm>
            <a:off x="8279280" y="375120"/>
            <a:ext cx="657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5" name="TextBox 10"/>
          <p:cNvSpPr/>
          <p:nvPr/>
        </p:nvSpPr>
        <p:spPr>
          <a:xfrm>
            <a:off x="8279280" y="71280"/>
            <a:ext cx="6577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4"/>
          <p:cNvSpPr/>
          <p:nvPr/>
        </p:nvSpPr>
        <p:spPr>
          <a:xfrm>
            <a:off x="0" y="1800"/>
            <a:ext cx="9142200" cy="830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2" descr="C:\Users\MSShafigullin\Desktop\2020\Презентация КФУ\kfu_logo_circle_rus.png"/>
          <p:cNvPicPr/>
          <p:nvPr/>
        </p:nvPicPr>
        <p:blipFill>
          <a:blip r:embed="rId1"/>
          <a:stretch/>
        </p:blipFill>
        <p:spPr>
          <a:xfrm>
            <a:off x="137160" y="148320"/>
            <a:ext cx="551160" cy="538200"/>
          </a:xfrm>
          <a:prstGeom prst="rect">
            <a:avLst/>
          </a:prstGeom>
          <a:ln w="0">
            <a:noFill/>
          </a:ln>
        </p:spPr>
      </p:pic>
      <p:sp>
        <p:nvSpPr>
          <p:cNvPr id="248" name="TextBox 6"/>
          <p:cNvSpPr/>
          <p:nvPr/>
        </p:nvSpPr>
        <p:spPr>
          <a:xfrm>
            <a:off x="899640" y="228960"/>
            <a:ext cx="73429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ДЕМОНСТРАЦИЯ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9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7878240" y="367560"/>
            <a:ext cx="351720" cy="35172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7928640" y="114840"/>
            <a:ext cx="250200" cy="2502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9"/>
          <p:cNvSpPr/>
          <p:nvPr/>
        </p:nvSpPr>
        <p:spPr>
          <a:xfrm>
            <a:off x="8279280" y="375120"/>
            <a:ext cx="657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2" name="TextBox 10"/>
          <p:cNvSpPr/>
          <p:nvPr/>
        </p:nvSpPr>
        <p:spPr>
          <a:xfrm>
            <a:off x="8279280" y="71280"/>
            <a:ext cx="6577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3" name="Picture 2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6732360" y="185040"/>
            <a:ext cx="987480" cy="44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Прямоугольник 4"/>
          <p:cNvSpPr/>
          <p:nvPr/>
        </p:nvSpPr>
        <p:spPr>
          <a:xfrm>
            <a:off x="0" y="1800"/>
            <a:ext cx="9142200" cy="830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954720" y="1199880"/>
            <a:ext cx="6587640" cy="31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 сожалению, ближе концу выяснился один bug:                        UDP протокол имеет большой процент потерянных пакетов, что не прибавляет к скорости работы сервера и как следствие сервер и клиент начинают тормозить. Решение — сделать свой протокол над UDP, что позволит добавить индексы для каждого пакета и осуществлять его повторную отправку в случае потери.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Одной из, возможно, сумасшедших идей было обращение к разработчикам библиотеки pygame. Есть шанс, что разработчики поддержат этот проект, это поможет распространению данного mini (mini) framework-а.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TextBox 6"/>
          <p:cNvSpPr/>
          <p:nvPr/>
        </p:nvSpPr>
        <p:spPr>
          <a:xfrm>
            <a:off x="899640" y="228960"/>
            <a:ext cx="73429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ПЕРСПЕКТИВЫ РАЗВИТИЯ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9"/>
          <p:cNvSpPr/>
          <p:nvPr/>
        </p:nvSpPr>
        <p:spPr>
          <a:xfrm>
            <a:off x="8279280" y="375120"/>
            <a:ext cx="657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8" name="TextBox 10"/>
          <p:cNvSpPr/>
          <p:nvPr/>
        </p:nvSpPr>
        <p:spPr>
          <a:xfrm>
            <a:off x="8279280" y="71280"/>
            <a:ext cx="6577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42200" cy="514008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2" descr="C:\Users\MSShafigullin\Desktop\2020\Презентация КФУ\kfu_logo_circle_rus.png"/>
          <p:cNvPicPr/>
          <p:nvPr/>
        </p:nvPicPr>
        <p:blipFill>
          <a:blip r:embed="rId2"/>
          <a:stretch/>
        </p:blipFill>
        <p:spPr>
          <a:xfrm>
            <a:off x="539640" y="411480"/>
            <a:ext cx="1150200" cy="1123200"/>
          </a:xfrm>
          <a:prstGeom prst="rect">
            <a:avLst/>
          </a:prstGeom>
          <a:ln w="0">
            <a:noFill/>
          </a:ln>
        </p:spPr>
      </p:pic>
      <p:sp>
        <p:nvSpPr>
          <p:cNvPr id="261" name="TextBox 5"/>
          <p:cNvSpPr/>
          <p:nvPr/>
        </p:nvSpPr>
        <p:spPr>
          <a:xfrm>
            <a:off x="2267640" y="790560"/>
            <a:ext cx="525492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Mini (mini) framework for multiplayer games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Google Shape;898;g89d9307d70_13_164"/>
          <p:cNvSpPr/>
          <p:nvPr/>
        </p:nvSpPr>
        <p:spPr>
          <a:xfrm>
            <a:off x="2267640" y="2355840"/>
            <a:ext cx="5902920" cy="9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Arial"/>
              </a:rPr>
              <a:t>Спасибо за внимание!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3" name="TextBox 7"/>
          <p:cNvSpPr/>
          <p:nvPr/>
        </p:nvSpPr>
        <p:spPr>
          <a:xfrm>
            <a:off x="2267640" y="3363840"/>
            <a:ext cx="6550920" cy="14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Автор проекта</a:t>
            </a:r>
            <a:br>
              <a:rPr sz="1400"/>
            </a:br>
            <a:r>
              <a:rPr b="1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Васильев Павел Петрович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обучающийся 10-го «Б» класса ОШ «Университетская» ЕИ КФУ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Руководитель проекта</a:t>
            </a:r>
            <a:br>
              <a:rPr sz="1400"/>
            </a:br>
            <a:r>
              <a:rPr b="1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Кормишин Вадим Александрович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учитель информатики ОШ «Университетская» ЕИ КФУ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Application>LibreOffice/7.3.3.2$Linux_X86_64 LibreOffice_project/30$Build-2</Application>
  <AppVersion>15.0000</AppVersion>
  <Words>153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2022-05-28T01:07:44Z</dcterms:modified>
  <cp:revision>60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Экран (16:9)</vt:lpwstr>
  </property>
  <property fmtid="{D5CDD505-2E9C-101B-9397-08002B2CF9AE}" pid="4" name="Slides">
    <vt:i4>9</vt:i4>
  </property>
</Properties>
</file>