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a14a0594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a14a0594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06a2a389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06a2a389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8454531d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8454531d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-&gt;이거 읽고 샘플코드2,3 설명 및 실습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75f9ee2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75f9ee2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75f9ee2d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75f9ee2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6005a0f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6005a0f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-&gt;샘플코드4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f83bc8e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f83bc8e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06a2a38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306a2a38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06a2a389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06a2a389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a14a0594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7a14a0594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3ffcf8eb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3ffcf8eb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a14a0594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7a14a0594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75f9ee2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75f9ee2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-&gt;샘플코드 0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3ffcf8eb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3ffcf8eb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사전정의된 사이즈의 필터와 convolution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75f9ee2d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75f9ee2d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-&gt;샘플코드1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8454531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8454531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핀홀카메라 모델. intrinsic(focal length, principal point)_초점거리, 주점거리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projection, deprojection 개념 설명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4357fcd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4357fcd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06a2a389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06a2a389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5.jpg"/><Relationship Id="rId6" Type="http://schemas.openxmlformats.org/officeDocument/2006/relationships/hyperlink" Target="https://chev.me/arucogen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hyperlink" Target="https://docs.opencv.org/4.x/d9/d0c/group__calib3d.html" TargetMode="External"/><Relationship Id="rId6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www.cherryservers.com/blog/install-cuda-ubuntu" TargetMode="External"/><Relationship Id="rId5" Type="http://schemas.openxmlformats.org/officeDocument/2006/relationships/hyperlink" Target="https://developer.nvidia.com/cuda-downloads?target_os=Linux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27.png"/><Relationship Id="rId5" Type="http://schemas.openxmlformats.org/officeDocument/2006/relationships/hyperlink" Target="https://i.sstatic.net/uDgke.gi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03000" y="2355300"/>
            <a:ext cx="422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현직자 특강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3000" y="2847900"/>
            <a:ext cx="42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3F3F3"/>
                </a:solidFill>
              </a:rPr>
              <a:t>로봇 지능화팀 이신영</a:t>
            </a:r>
            <a:endParaRPr b="1" sz="1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85675" y="85675"/>
            <a:ext cx="42525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Homogeneous Coordinates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85675" y="6850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회전 및 이동 변환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050" y="3743000"/>
            <a:ext cx="23336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275" y="1142275"/>
            <a:ext cx="187642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8550" y="1613762"/>
            <a:ext cx="18764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3049673"/>
            <a:ext cx="6010661" cy="6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3391275" y="1428775"/>
            <a:ext cx="3206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회전 변환이 먼저 수행되므로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65575" y="3859300"/>
            <a:ext cx="2537725" cy="95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2"/>
          <p:cNvCxnSpPr/>
          <p:nvPr/>
        </p:nvCxnSpPr>
        <p:spPr>
          <a:xfrm>
            <a:off x="4957736" y="4110123"/>
            <a:ext cx="10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85675" y="85675"/>
            <a:ext cx="27981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Camera </a:t>
            </a:r>
            <a:r>
              <a:rPr lang="en" sz="1800">
                <a:solidFill>
                  <a:schemeClr val="dk2"/>
                </a:solidFill>
              </a:rPr>
              <a:t>calibration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178200" y="685075"/>
            <a:ext cx="8468700" cy="3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카메라 내부/외부 파라미터를 추정하는 과정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과정</a:t>
            </a:r>
            <a:endParaRPr sz="1800">
              <a:solidFill>
                <a:schemeClr val="dk2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 sz="1300">
                <a:solidFill>
                  <a:schemeClr val="dk2"/>
                </a:solidFill>
              </a:rPr>
              <a:t>체커보드</a:t>
            </a:r>
            <a:r>
              <a:rPr lang="en" sz="1300">
                <a:solidFill>
                  <a:schemeClr val="dk2"/>
                </a:solidFill>
              </a:rPr>
              <a:t> 준비 : 패턴의 크기(가로/세로 사각형 개수와 사각형의 실제 크기)를</a:t>
            </a:r>
            <a:r>
              <a:rPr lang="en" sz="1300">
                <a:solidFill>
                  <a:schemeClr val="dk2"/>
                </a:solidFill>
              </a:rPr>
              <a:t> </a:t>
            </a:r>
            <a:r>
              <a:rPr lang="en" sz="1300">
                <a:solidFill>
                  <a:schemeClr val="dk2"/>
                </a:solidFill>
              </a:rPr>
              <a:t>알고 있어야 합니다.</a:t>
            </a:r>
            <a:endParaRPr sz="1300">
              <a:solidFill>
                <a:schemeClr val="dk2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 sz="1300">
                <a:solidFill>
                  <a:schemeClr val="dk2"/>
                </a:solidFill>
              </a:rPr>
              <a:t>패턴을 다양한 각도로 촬영 : 일반적으로 최소 10~20개의 이미지를 사용합니다.</a:t>
            </a:r>
            <a:endParaRPr sz="1300">
              <a:solidFill>
                <a:schemeClr val="dk2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 sz="1300">
                <a:solidFill>
                  <a:schemeClr val="dk2"/>
                </a:solidFill>
              </a:rPr>
              <a:t>특징점 추출 : cv2.findChessboardCorners 함수를 통해 특징점을 추출합니다.</a:t>
            </a:r>
            <a:endParaRPr sz="1300">
              <a:solidFill>
                <a:schemeClr val="dk2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 sz="1300">
                <a:solidFill>
                  <a:schemeClr val="dk2"/>
                </a:solidFill>
              </a:rPr>
              <a:t>캘리브레이션 : cv2.calibrateCamera 함수를 통해 체커보드의 3d 좌표와 (3)에서 추출된 특징점의 pixel 좌표를 이용하여 캘리브레이션 실행</a:t>
            </a:r>
            <a:endParaRPr sz="1300">
              <a:solidFill>
                <a:schemeClr val="dk2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 sz="1300">
                <a:solidFill>
                  <a:schemeClr val="dk2"/>
                </a:solidFill>
              </a:rPr>
              <a:t>검증 : 캘리브레이션을 통해 얻은 내부 파라미터를 통해 체커보드의 3d 좌표를 이미지 상으로 projection 하고, 이 때의 값을 (3)에서 추출된 특징점 pixel 좌표와의 차를 통하여 reprojection error를 구합니다.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		이미지 해상도에 따라 다르지만, 일반적으로 0.2~0.5 이하의 값을 가지면 이상적이라고 생각할 수 있습니다.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8100050" y="4602475"/>
            <a:ext cx="11202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실습 2,3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85675" y="85675"/>
            <a:ext cx="27981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Camera calibration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178200" y="685075"/>
            <a:ext cx="8468700" cy="3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mtx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dist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rvecs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tvecs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calibrateCamera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objpoints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imgpoints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gray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[::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mtx, dist 	: 내부 파라미터 (</a:t>
            </a:r>
            <a:r>
              <a:rPr lang="en" sz="1350">
                <a:solidFill>
                  <a:schemeClr val="dk2"/>
                </a:solidFill>
              </a:rPr>
              <a:t>렌즈와 센서 위치에 의해서 결정되어지는 항목으로써, 이미지 패널이 얼마나</a:t>
            </a:r>
            <a:endParaRPr sz="1350">
              <a:solidFill>
                <a:schemeClr val="dk2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2"/>
                </a:solidFill>
              </a:rPr>
              <a:t> 이동하고, 얼마나 확대하고, 얼마나 기울어졌는지. 주로 2d-3d 변환 과정에 사용)</a:t>
            </a:r>
            <a:endParaRPr sz="1350">
              <a:solidFill>
                <a:schemeClr val="dk2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Rvecs, tvecs : 외부 파라미터 (</a:t>
            </a:r>
            <a:r>
              <a:rPr lang="en" sz="1350">
                <a:solidFill>
                  <a:schemeClr val="dk2"/>
                </a:solidFill>
              </a:rPr>
              <a:t>3d 공간 내에서 카메라가 어디에 위치하고, 어디를 바라보고 있는지</a:t>
            </a:r>
            <a:r>
              <a:rPr lang="en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8300" y="2740151"/>
            <a:ext cx="6283549" cy="17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/>
        </p:nvSpPr>
        <p:spPr>
          <a:xfrm>
            <a:off x="178200" y="1097250"/>
            <a:ext cx="8787600" cy="24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rvecs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tvecs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aruco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estimatePoseSingleMarkers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corners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marker_length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mtx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dist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Rvecs, tvecs : 외부 파라미터 (</a:t>
            </a:r>
            <a:r>
              <a:rPr lang="en" sz="1350">
                <a:solidFill>
                  <a:schemeClr val="dk2"/>
                </a:solidFill>
              </a:rPr>
              <a:t>3d 공간 내에서 카메라가 어디에 위치하고, 어디를 바라보고 있는지</a:t>
            </a:r>
            <a:r>
              <a:rPr lang="en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-&gt; aruco marker 좌표계에서 카메라의 (x,y,z,rx,ry,rz)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85675" y="85675"/>
            <a:ext cx="27981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Aruco marker Detection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3075" y="2350025"/>
            <a:ext cx="3141800" cy="294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85675" y="85675"/>
            <a:ext cx="27981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Aruco marker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2350" y="1864150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100" y="1864150"/>
            <a:ext cx="3277950" cy="245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/>
        </p:nvSpPr>
        <p:spPr>
          <a:xfrm>
            <a:off x="509475" y="773650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2D 바코드</a:t>
            </a:r>
            <a:r>
              <a:rPr lang="en" sz="1100">
                <a:solidFill>
                  <a:schemeClr val="dk1"/>
                </a:solidFill>
              </a:rPr>
              <a:t>와 같은 </a:t>
            </a:r>
            <a:r>
              <a:rPr b="1" lang="en" sz="1100">
                <a:solidFill>
                  <a:schemeClr val="dk1"/>
                </a:solidFill>
              </a:rPr>
              <a:t>시각적 패턴</a:t>
            </a:r>
            <a:r>
              <a:rPr lang="en" sz="1100">
                <a:solidFill>
                  <a:schemeClr val="dk1"/>
                </a:solidFill>
              </a:rPr>
              <a:t>입니다. 주로 카메라와 같은 센서를 사용하여 객체의 위치, 방향(포즈)을 측정하거나 로봇의 위치 추적에 활용됩니다.</a:t>
            </a:r>
            <a:endParaRPr/>
          </a:p>
        </p:txBody>
      </p:sp>
      <p:sp>
        <p:nvSpPr>
          <p:cNvPr id="177" name="Google Shape;177;p26"/>
          <p:cNvSpPr txBox="1"/>
          <p:nvPr/>
        </p:nvSpPr>
        <p:spPr>
          <a:xfrm>
            <a:off x="228600" y="4650025"/>
            <a:ext cx="4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Aruco Marker Generator 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https://chev.me/arucogen/</a:t>
            </a:r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8252450" y="4602475"/>
            <a:ext cx="11202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실습 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 txBox="1"/>
          <p:nvPr/>
        </p:nvSpPr>
        <p:spPr>
          <a:xfrm>
            <a:off x="85675" y="85675"/>
            <a:ext cx="27981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CalibrateHandeye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75" y="1382875"/>
            <a:ext cx="4218425" cy="298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/>
        </p:nvSpPr>
        <p:spPr>
          <a:xfrm>
            <a:off x="152404" y="4202575"/>
            <a:ext cx="47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https://docs.opencv.org/4.x/d9/d0c/group__calib3d.html</a:t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7725" y="1688134"/>
            <a:ext cx="4218426" cy="237286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5075990" y="4202575"/>
            <a:ext cx="35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엔드이펙터 위치를 옮겨가며 데이터 수</a:t>
            </a:r>
            <a:r>
              <a:rPr lang="en"/>
              <a:t>집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/>
        </p:nvSpPr>
        <p:spPr>
          <a:xfrm>
            <a:off x="85675" y="85675"/>
            <a:ext cx="27981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HandEye Calibration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375" y="761375"/>
            <a:ext cx="3268797" cy="42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8572" y="2447925"/>
            <a:ext cx="3571875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8572" y="761375"/>
            <a:ext cx="357187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/>
        </p:nvSpPr>
        <p:spPr>
          <a:xfrm>
            <a:off x="85675" y="85675"/>
            <a:ext cx="27981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실습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863300" y="1951700"/>
            <a:ext cx="68700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마커를 인식하고,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카메라 좌표계 -&gt; 마커 좌표계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변환 행렬을 얻어보기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85675" y="85675"/>
            <a:ext cx="27981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목차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62700" y="1069150"/>
            <a:ext cx="6433500" cy="3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환경 세팅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이미지란 ?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Convolution 연산이란?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Camera &amp; Calibration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Aruco Marker Detection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HandEye Calibration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85675" y="85675"/>
            <a:ext cx="27981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환경 세팅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8112" y="2815150"/>
            <a:ext cx="7018200" cy="23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CUDA, CUDA Toolkit 설치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143000" y="3620400"/>
            <a:ext cx="678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https://www.cherryservers.com/blog/install-cuda-ubuntu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1143000" y="4287775"/>
            <a:ext cx="753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https://developer.nvidia.com/cuda-downloads?target_os=Linux</a:t>
            </a:r>
            <a:endParaRPr sz="1800"/>
          </a:p>
        </p:txBody>
      </p:sp>
      <p:sp>
        <p:nvSpPr>
          <p:cNvPr id="73" name="Google Shape;73;p15"/>
          <p:cNvSpPr txBox="1"/>
          <p:nvPr/>
        </p:nvSpPr>
        <p:spPr>
          <a:xfrm>
            <a:off x="12" y="685075"/>
            <a:ext cx="7018200" cy="23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Opencv, Ultralytics 설치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		</a:t>
            </a:r>
            <a:r>
              <a:rPr lang="en" sz="1300">
                <a:solidFill>
                  <a:schemeClr val="dk1"/>
                </a:solidFill>
              </a:rPr>
              <a:t>pip install opencv-python</a:t>
            </a:r>
            <a:endParaRPr sz="13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(pip install opencv-contrib-python)</a:t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		pip install ultralytics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85675" y="85675"/>
            <a:ext cx="27981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Image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450" y="1418902"/>
            <a:ext cx="5924801" cy="325354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3586200" y="882000"/>
            <a:ext cx="22590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이미지 = 배열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8252450" y="4602475"/>
            <a:ext cx="11202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실습 0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85675" y="85675"/>
            <a:ext cx="27981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Convolution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25200" y="1097275"/>
            <a:ext cx="61710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Convolution : 합성곱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0575" y="1456725"/>
            <a:ext cx="5795876" cy="3732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200"/>
            <a:ext cx="9143999" cy="6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85675" y="85675"/>
            <a:ext cx="27981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Convolution filter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888" y="799950"/>
            <a:ext cx="7384221" cy="41536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290750" y="4595450"/>
            <a:ext cx="337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https://i.sstatic.net/uDgke.gif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8328650" y="4602475"/>
            <a:ext cx="11202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실습 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85675" y="85675"/>
            <a:ext cx="27981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Camera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99475"/>
            <a:ext cx="5019675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5875" y="1370975"/>
            <a:ext cx="3667125" cy="258532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2232650" y="4076700"/>
            <a:ext cx="1554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Intrinsic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8237225" y="3246125"/>
            <a:ext cx="8307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카메라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5884774" y="4076700"/>
            <a:ext cx="2798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Projection / deprojection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85675" y="85675"/>
            <a:ext cx="27981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Intrinsic &amp; Extrinsic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08975"/>
            <a:ext cx="5288149" cy="37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7150" y="3893675"/>
            <a:ext cx="5636004" cy="12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85675" y="85675"/>
            <a:ext cx="42525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Homogeneous Coordinates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8091" y="1138425"/>
            <a:ext cx="617220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16" y="956900"/>
            <a:ext cx="3046875" cy="24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85675" y="6850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회전 변환 (rotation)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5600" y="3835618"/>
            <a:ext cx="338137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29025" y="34025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이동 변환 (transition)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