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E16A-7AB2-41D3-9E8E-948570221E6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B2C-948D-4831-BFD2-69D9379A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4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E16A-7AB2-41D3-9E8E-948570221E6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B2C-948D-4831-BFD2-69D9379A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0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E16A-7AB2-41D3-9E8E-948570221E6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B2C-948D-4831-BFD2-69D9379A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2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E16A-7AB2-41D3-9E8E-948570221E6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B2C-948D-4831-BFD2-69D9379A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9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E16A-7AB2-41D3-9E8E-948570221E6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B2C-948D-4831-BFD2-69D9379A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2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E16A-7AB2-41D3-9E8E-948570221E6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B2C-948D-4831-BFD2-69D9379A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4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E16A-7AB2-41D3-9E8E-948570221E6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B2C-948D-4831-BFD2-69D9379A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2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E16A-7AB2-41D3-9E8E-948570221E6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B2C-948D-4831-BFD2-69D9379A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0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E16A-7AB2-41D3-9E8E-948570221E6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B2C-948D-4831-BFD2-69D9379A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7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E16A-7AB2-41D3-9E8E-948570221E6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B2C-948D-4831-BFD2-69D9379A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3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E16A-7AB2-41D3-9E8E-948570221E6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B2C-948D-4831-BFD2-69D9379A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6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6E16A-7AB2-41D3-9E8E-948570221E6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B5B2C-948D-4831-BFD2-69D9379A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9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 this is hello</a:t>
            </a:r>
            <a:r>
              <a:rPr lang="km-KH" dirty="0" smtClean="0"/>
              <a:t>​​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m-KH" smtClean="0"/>
              <a:t>សួរស្តី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07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DaunPenh</vt:lpstr>
      <vt:lpstr>MoolBoran</vt:lpstr>
      <vt:lpstr>Office Theme</vt:lpstr>
      <vt:lpstr>Hi this is hello​​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this is hello</dc:title>
  <dc:creator>Windows User</dc:creator>
  <cp:lastModifiedBy>Windows User</cp:lastModifiedBy>
  <cp:revision>4</cp:revision>
  <dcterms:created xsi:type="dcterms:W3CDTF">2021-07-08T08:48:21Z</dcterms:created>
  <dcterms:modified xsi:type="dcterms:W3CDTF">2021-07-08T11:03:14Z</dcterms:modified>
</cp:coreProperties>
</file>