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2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990444" y="1213690"/>
            <a:ext cx="10141527" cy="1570607"/>
          </a:xfrm>
          <a:prstGeom prst="round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207" y="1476910"/>
            <a:ext cx="9144000" cy="1044165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207" y="3350279"/>
            <a:ext cx="9144000" cy="8980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05/04/2021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9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56138"/>
          </a:xfrm>
          <a:prstGeom prst="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3904181"/>
          </a:xfr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05/04/2021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24" y="-57161"/>
            <a:ext cx="10725501" cy="1325563"/>
          </a:xfrm>
          <a:noFill/>
          <a:ln>
            <a:noFill/>
          </a:ln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05/04/2021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28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6DB7-3EFB-449A-B76C-22C1763FC168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6C7E6DB7-3EFB-449A-B76C-22C1763FC168}" type="datetimeFigureOut">
              <a:rPr lang="en-GB" smtClean="0"/>
              <a:pPr/>
              <a:t>05/04/2021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Presentation</a:t>
            </a:r>
            <a:br>
              <a:rPr lang="en-US" dirty="0" smtClean="0"/>
            </a:br>
            <a:r>
              <a:rPr lang="en-US" dirty="0" smtClean="0"/>
              <a:t>(Last presentation @ B.E.)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Kantapong</a:t>
            </a:r>
            <a:r>
              <a:rPr lang="en-US" dirty="0"/>
              <a:t> V. (6004640030)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1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First-Year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Interested in making money out of trading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                 Theoretical Economics research must be my seminal paper.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                 Studying Ph.D. in Econ is a good choice.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                 Coding, CS: what??</a:t>
            </a:r>
          </a:p>
          <a:p>
            <a:pPr marL="0" indent="0">
              <a:buNone/>
            </a:pPr>
            <a:r>
              <a:rPr lang="en-US" sz="2400" b="1" dirty="0" smtClean="0"/>
              <a:t>Fourth-Year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50"/>
                </a:solidFill>
              </a:rPr>
              <a:t>Doing trading all day long seems crazy!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Empirical paper is enough!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</a:t>
            </a:r>
            <a:r>
              <a:rPr lang="en-US" sz="2400" dirty="0" smtClean="0">
                <a:solidFill>
                  <a:srgbClr val="0070C0"/>
                </a:solidFill>
              </a:rPr>
              <a:t>Master in Data Science and no Ph.D. anymore!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</a:t>
            </a:r>
            <a:r>
              <a:rPr lang="en-US" sz="2400" dirty="0" smtClean="0">
                <a:solidFill>
                  <a:srgbClr val="7030A0"/>
                </a:solidFill>
              </a:rPr>
              <a:t>Coding, CS: my main tool in this course.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Birds-eye view from first-year to fourth-year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50382" y="3034145"/>
            <a:ext cx="349859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If you do not have anything to ask, just share your experiences!</a:t>
            </a:r>
            <a:endParaRPr lang="en-GB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400" dirty="0" smtClean="0"/>
              <a:t>Have you ever heard “</a:t>
            </a:r>
            <a:r>
              <a:rPr lang="en-US" sz="2400" i="1" dirty="0" smtClean="0">
                <a:solidFill>
                  <a:srgbClr val="FF0000"/>
                </a:solidFill>
              </a:rPr>
              <a:t>Five Minute University</a:t>
            </a:r>
            <a:r>
              <a:rPr lang="en-US" sz="2400" dirty="0" smtClean="0"/>
              <a:t>”? Five years after we graduate from B.E., the last thing we could remember is just </a:t>
            </a:r>
            <a:r>
              <a:rPr lang="en-US" sz="2400" b="1" dirty="0" smtClean="0">
                <a:solidFill>
                  <a:srgbClr val="002060"/>
                </a:solidFill>
              </a:rPr>
              <a:t>supply and demand</a:t>
            </a:r>
            <a:r>
              <a:rPr lang="en-US" sz="2400" dirty="0" smtClean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Slide!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4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Have you ever heard “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Five Minute University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”? Five years after we graduate from B.E., the last thing we could remember is just 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supply and demand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I do not know whether this hypothesis will be true, but what I could be certain is that the content that I have presented in four presentations will be </a:t>
            </a:r>
            <a:r>
              <a:rPr lang="en-US" sz="2400" i="1" dirty="0" smtClean="0">
                <a:solidFill>
                  <a:srgbClr val="FF0000"/>
                </a:solidFill>
              </a:rPr>
              <a:t>faded away </a:t>
            </a:r>
            <a:r>
              <a:rPr lang="en-US" sz="2400" dirty="0" smtClean="0"/>
              <a:t>as we progress.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Slide!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9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Have you ever heard “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Five Minute University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”? Five years after we graduate from B.E., the last thing we could remember is just 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supply and demand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 do not know whether this hypothesis will be true, but what I could be certain is that the content that I have presented in four presentations will be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faded away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as we progress. 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However, what will remain in your memory is our </a:t>
            </a:r>
            <a:r>
              <a:rPr lang="en-US" sz="2400" b="1" dirty="0" smtClean="0">
                <a:solidFill>
                  <a:srgbClr val="002060"/>
                </a:solidFill>
              </a:rPr>
              <a:t>four-year experiences</a:t>
            </a:r>
            <a:r>
              <a:rPr lang="en-US" sz="2400" dirty="0" smtClean="0"/>
              <a:t> here. Good Luck on your Journey!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Slide!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3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4415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Proposal presentation </a:t>
            </a:r>
            <a:r>
              <a:rPr lang="en-US" dirty="0" smtClean="0">
                <a:sym typeface="Wingdings" panose="05000000000000000000" pitchFamily="2" charset="2"/>
              </a:rPr>
              <a:t> birds-eye views of my research ideas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Tools : Python notebook</a:t>
            </a:r>
          </a:p>
          <a:p>
            <a:pPr marL="0" indent="0">
              <a:buNone/>
            </a:pPr>
            <a:r>
              <a:rPr lang="en-US" dirty="0" smtClean="0"/>
              <a:t>2) Result presentation     </a:t>
            </a:r>
            <a:r>
              <a:rPr lang="en-US" dirty="0" smtClean="0">
                <a:sym typeface="Wingdings" panose="05000000000000000000" pitchFamily="2" charset="2"/>
              </a:rPr>
              <a:t> detailed walkthrough of my process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Tools: R Markdown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3) Seminar discussion    </a:t>
            </a:r>
            <a:r>
              <a:rPr lang="en-US" dirty="0" smtClean="0">
                <a:sym typeface="Wingdings" panose="05000000000000000000" pitchFamily="2" charset="2"/>
              </a:rPr>
              <a:t> mock-up example of EPU index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   Tools: Python notebook (text mining)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Previous Presentations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8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4415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Proposal presentation </a:t>
            </a:r>
            <a:r>
              <a:rPr lang="en-US" dirty="0" smtClean="0">
                <a:sym typeface="Wingdings" panose="05000000000000000000" pitchFamily="2" charset="2"/>
              </a:rPr>
              <a:t> birds-eye views of my research ideas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Tools : Python notebook</a:t>
            </a:r>
          </a:p>
          <a:p>
            <a:pPr marL="0" indent="0">
              <a:buNone/>
            </a:pPr>
            <a:r>
              <a:rPr lang="en-US" dirty="0" smtClean="0"/>
              <a:t>2) Result presentation     </a:t>
            </a:r>
            <a:r>
              <a:rPr lang="en-US" dirty="0" smtClean="0">
                <a:sym typeface="Wingdings" panose="05000000000000000000" pitchFamily="2" charset="2"/>
              </a:rPr>
              <a:t> detailed walkthrough of my process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Tools: R Markdown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3) Seminar discussion    </a:t>
            </a:r>
            <a:r>
              <a:rPr lang="en-US" dirty="0" smtClean="0">
                <a:sym typeface="Wingdings" panose="05000000000000000000" pitchFamily="2" charset="2"/>
              </a:rPr>
              <a:t> mock-up example of EPU index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   Tools: Python notebook (text mining)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4) Today presentation      Combine both overview and walkthrough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        Tools: Pencil and paper (really?)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Previous Presentations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Telling my story</a:t>
            </a:r>
          </a:p>
          <a:p>
            <a:r>
              <a:rPr lang="en-US" dirty="0" smtClean="0"/>
              <a:t>Saying goodbye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sz="2400" dirty="0"/>
              <a:t>Today's AI is about new ways of connecting people to computers, people to knowledge, people to the physical world, and people to people</a:t>
            </a:r>
            <a:r>
              <a:rPr lang="en-GB" sz="2400" dirty="0" smtClean="0"/>
              <a:t>.</a:t>
            </a:r>
          </a:p>
          <a:p>
            <a:pPr marL="0" indent="0" algn="r">
              <a:buNone/>
            </a:pPr>
            <a:r>
              <a:rPr lang="de-DE" sz="2400" dirty="0"/>
              <a:t>PATRICK WINSTON, MIT AI Lab briefing, 1997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2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my Story (from scratch!)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22" y="1635999"/>
            <a:ext cx="9216304" cy="4125393"/>
          </a:xfrm>
          <a:prstGeom prst="rect">
            <a:avLst/>
          </a:prstGeom>
          <a:ln w="57150">
            <a:solidFill>
              <a:srgbClr val="00B05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4798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4196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Writing a research paper could be insanely difficult</a:t>
            </a:r>
            <a:r>
              <a:rPr lang="en-US" sz="2400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Dead-end is quite common in academics (more often than you think)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Missing part of the B.E. curriculum is how to clean data.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EE439 in a Nutshell!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9362209" y="1746606"/>
            <a:ext cx="384464" cy="147457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881754" y="2226492"/>
            <a:ext cx="134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Proposal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4196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Writing a research paper could be insanely difficult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Dead-end is quite common in academics (more often than you think)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Missing part of the B.E. curriculum is how to clean data.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Do you understand this? If so, code it up!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NLP is not magic if you see inside the black box.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EE439 in a Nutshell!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7949045" y="3274070"/>
            <a:ext cx="384464" cy="903075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614063" y="3494774"/>
            <a:ext cx="275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Seminar Discussion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45814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Writing a research paper could be insanely difficult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Dead-end is quite common in academics (more often than you think)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Missing part of the B.E. curriculum is how to clean data.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Do you understand this? If so, code it up!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NLP is not magic if you see inside the black box.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To solve Economics problems, transform to algorithmic first.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It is completely OK to step back and redesign your code.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Good design is important for communication.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EE439 in a Nutshell!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8551718" y="4230033"/>
            <a:ext cx="384464" cy="1464185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289473" y="47312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Result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First-Year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50"/>
                </a:solidFill>
              </a:rPr>
              <a:t>Interested in making money out of trading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</a:t>
            </a:r>
            <a:r>
              <a:rPr lang="en-US" sz="2400" dirty="0" smtClean="0">
                <a:solidFill>
                  <a:srgbClr val="FF0000"/>
                </a:solidFill>
              </a:rPr>
              <a:t>Theoretical Economics research must be my seminal paper.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</a:t>
            </a:r>
            <a:r>
              <a:rPr lang="en-US" sz="2400" dirty="0" smtClean="0">
                <a:solidFill>
                  <a:srgbClr val="0070C0"/>
                </a:solidFill>
              </a:rPr>
              <a:t>Studying Ph.D. in Econ is a good choice.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</a:t>
            </a:r>
            <a:r>
              <a:rPr lang="en-US" sz="2400" dirty="0" smtClean="0">
                <a:solidFill>
                  <a:srgbClr val="7030A0"/>
                </a:solidFill>
              </a:rPr>
              <a:t>Coding, CS: what??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Birds-eye view from first-year to fourth-year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2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596A13-3B48-4833-ACA8-4C52743E5061}" vid="{8D33D305-6407-4DD7-90E7-D087EB4111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67</TotalTime>
  <Words>713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Times New Roman</vt:lpstr>
      <vt:lpstr>Wingdings</vt:lpstr>
      <vt:lpstr>Office Theme</vt:lpstr>
      <vt:lpstr>Final Presentation (Last presentation @ B.E.)</vt:lpstr>
      <vt:lpstr>Recap – Previous Presentations</vt:lpstr>
      <vt:lpstr>Recap – Previous Presentations</vt:lpstr>
      <vt:lpstr>Today Agenda</vt:lpstr>
      <vt:lpstr>Telling my Story (from scratch!)</vt:lpstr>
      <vt:lpstr>EE439 in a Nutshell!</vt:lpstr>
      <vt:lpstr>EE439 in a Nutshell!</vt:lpstr>
      <vt:lpstr>EE439 in a Nutshell!</vt:lpstr>
      <vt:lpstr>Birds-eye view from first-year to fourth-year</vt:lpstr>
      <vt:lpstr>Birds-eye view from first-year to fourth-year</vt:lpstr>
      <vt:lpstr>Last Slide!</vt:lpstr>
      <vt:lpstr>Last Slide!</vt:lpstr>
      <vt:lpstr>Last Slide!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(Last presentation @ B.E.)</dc:title>
  <dc:creator>User</dc:creator>
  <cp:lastModifiedBy>User</cp:lastModifiedBy>
  <cp:revision>9</cp:revision>
  <dcterms:created xsi:type="dcterms:W3CDTF">2021-04-04T14:17:57Z</dcterms:created>
  <dcterms:modified xsi:type="dcterms:W3CDTF">2021-04-05T12:25:36Z</dcterms:modified>
</cp:coreProperties>
</file>