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6" r:id="rId4"/>
    <p:sldId id="259" r:id="rId5"/>
    <p:sldId id="261" r:id="rId6"/>
    <p:sldId id="271" r:id="rId7"/>
    <p:sldId id="272" r:id="rId8"/>
    <p:sldId id="262" r:id="rId9"/>
    <p:sldId id="263" r:id="rId10"/>
    <p:sldId id="273" r:id="rId11"/>
    <p:sldId id="274" r:id="rId12"/>
    <p:sldId id="265" r:id="rId13"/>
    <p:sldId id="266" r:id="rId14"/>
    <p:sldId id="275" r:id="rId15"/>
    <p:sldId id="267" r:id="rId16"/>
    <p:sldId id="268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990444" y="1213690"/>
            <a:ext cx="10141527" cy="1570607"/>
          </a:xfrm>
          <a:prstGeom prst="round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207" y="1476910"/>
            <a:ext cx="9144000" cy="104416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207" y="3350279"/>
            <a:ext cx="9144000" cy="8980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56138"/>
          </a:xfrm>
          <a:prstGeom prst="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3904181"/>
          </a:xfr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-57161"/>
            <a:ext cx="10725501" cy="1325563"/>
          </a:xfrm>
          <a:noFill/>
          <a:ln>
            <a:noFill/>
          </a:ln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8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_1ADL2sjR0&amp;ab_channel=MoleMania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xA0F8u0Mkc&amp;t=3s&amp;ab_channel=%EC%B5%B8%EC%BD%94%EC%83%81%EC%96%B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pt5gaidPWw&amp;t=75s&amp;ab_channel=AnyamoGam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6oM62aKowA&amp;ab_channel=%E0%B8%84%E0%B8%B8%E0%B8%81%E0%B8%81%E0%B8%B5%E0%B9%89%E0%B8%A3%E0%B8%B1%E0%B8%9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xA0F8u0Mkc&amp;t=3s&amp;ab_channel=%EC%B5%B8%EC%BD%94%EC%83%81%EC%96%B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Result Presentation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bg1"/>
                </a:solidFill>
              </a:rPr>
              <a:t>a.k.a. Solving Problem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Kantapong</a:t>
            </a:r>
            <a:r>
              <a:rPr lang="en-US" dirty="0" smtClean="0"/>
              <a:t> V. (6004640030)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59" y="1564787"/>
            <a:ext cx="7380577" cy="451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3964" y="6128990"/>
            <a:ext cx="267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hlinkClick r:id="rId3"/>
              </a:rPr>
              <a:t>For full video: click here!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log-returns out of price </a:t>
            </a:r>
            <a:r>
              <a:rPr lang="en-US" dirty="0" smtClean="0"/>
              <a:t>data</a:t>
            </a:r>
            <a:endParaRPr lang="th-TH" dirty="0" smtClean="0"/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 </a:t>
            </a:r>
            <a:r>
              <a:rPr lang="en-US" dirty="0" smtClean="0"/>
              <a:t>                                 </a:t>
            </a:r>
            <a:r>
              <a:rPr lang="en-US" i="1" dirty="0" smtClean="0">
                <a:solidFill>
                  <a:srgbClr val="FF0000"/>
                </a:solidFill>
              </a:rPr>
              <a:t>Are you sure?</a:t>
            </a:r>
            <a:endParaRPr lang="en-GB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data </a:t>
            </a:r>
            <a:r>
              <a:rPr lang="en-US" dirty="0" smtClean="0">
                <a:sym typeface="Wingdings" panose="05000000000000000000" pitchFamily="2" charset="2"/>
              </a:rPr>
              <a:t> Solve these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7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Generate log-returns out of price data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In reality, problems that we need to solve are:</a:t>
            </a:r>
            <a:endParaRPr lang="en-US" b="1" i="1" dirty="0">
              <a:solidFill>
                <a:srgbClr val="0070C0"/>
              </a:solidFill>
            </a:endParaRPr>
          </a:p>
          <a:p>
            <a:r>
              <a:rPr lang="en-US" dirty="0" smtClean="0"/>
              <a:t>Convert column header from Q:TFBT(P) to TFBT</a:t>
            </a:r>
          </a:p>
          <a:p>
            <a:r>
              <a:rPr lang="en-US" dirty="0" smtClean="0"/>
              <a:t>Filter out the holiday using volume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Filter the date to be between 2014 to 2019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data </a:t>
            </a:r>
            <a:r>
              <a:rPr lang="en-US" dirty="0" smtClean="0">
                <a:sym typeface="Wingdings" panose="05000000000000000000" pitchFamily="2" charset="2"/>
              </a:rPr>
              <a:t> Solve these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4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These are hidden assumptions when I run on the whole market:</a:t>
            </a:r>
          </a:p>
          <a:p>
            <a:r>
              <a:rPr lang="en-US" dirty="0" smtClean="0"/>
              <a:t>Filter out the stocks with missing observations in either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Exclude stocks with missing observations on any attributes</a:t>
            </a:r>
          </a:p>
          <a:p>
            <a:r>
              <a:rPr lang="en-US" dirty="0" smtClean="0"/>
              <a:t>Address the censoring issues</a:t>
            </a:r>
          </a:p>
          <a:p>
            <a:r>
              <a:rPr lang="en-US" dirty="0" smtClean="0"/>
              <a:t>Filter the stocks with 5% significant ARCH LM test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My hidden assumptions about audience when I did this slide: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 assume that you are proficiently using the R!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Assumptions (Hidden)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(Scalability) Do not clean by hand, use coding!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18" y="1638920"/>
            <a:ext cx="6947806" cy="4282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3964" y="6128990"/>
            <a:ext cx="267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hlinkClick r:id="rId3"/>
              </a:rPr>
              <a:t>For full video: click here!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package will you be using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the pipeline in making the model?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do you make the process scalable (performance issues)?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</a:t>
            </a:r>
            <a:r>
              <a:rPr lang="en-US" i="1" dirty="0" smtClean="0">
                <a:solidFill>
                  <a:srgbClr val="FF0000"/>
                </a:solidFill>
              </a:rPr>
              <a:t>Do not use hand, use computer!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Conduct the modelling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6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If you follow those guidelines on previous three steps, </a:t>
            </a:r>
            <a:r>
              <a:rPr lang="en-US" b="1" i="1" dirty="0" smtClean="0">
                <a:solidFill>
                  <a:srgbClr val="00B050"/>
                </a:solidFill>
              </a:rPr>
              <a:t>it will be easy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Mention assumptions when analyzing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Describe what you see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Infer what you think, but not too much!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Communicate your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5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Research study is not gambling!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06" y="1658513"/>
            <a:ext cx="7197004" cy="4483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3964" y="6128990"/>
            <a:ext cx="267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hlinkClick r:id="rId3"/>
              </a:rPr>
              <a:t>For full video: click here!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4758103"/>
          </a:xfrm>
        </p:spPr>
        <p:txBody>
          <a:bodyPr/>
          <a:lstStyle/>
          <a:p>
            <a:r>
              <a:rPr lang="en-US" dirty="0" smtClean="0"/>
              <a:t>Presentation seems easy, but the process is complicated!</a:t>
            </a:r>
          </a:p>
          <a:p>
            <a:endParaRPr lang="en-US" dirty="0" smtClean="0"/>
          </a:p>
          <a:p>
            <a:r>
              <a:rPr lang="en-US" dirty="0" smtClean="0"/>
              <a:t>Simplify problem by making assumptions.</a:t>
            </a:r>
          </a:p>
          <a:p>
            <a:endParaRPr lang="en-US" dirty="0"/>
          </a:p>
          <a:p>
            <a:r>
              <a:rPr lang="en-US" dirty="0" smtClean="0"/>
              <a:t>Clean the data.</a:t>
            </a:r>
          </a:p>
          <a:p>
            <a:endParaRPr lang="en-US" dirty="0"/>
          </a:p>
          <a:p>
            <a:r>
              <a:rPr lang="en-US" dirty="0" smtClean="0"/>
              <a:t>Use automation, not your hand.</a:t>
            </a:r>
          </a:p>
          <a:p>
            <a:endParaRPr lang="en-US" dirty="0"/>
          </a:p>
          <a:p>
            <a:r>
              <a:rPr lang="en-US" dirty="0" smtClean="0"/>
              <a:t>Research vs. </a:t>
            </a:r>
            <a:r>
              <a:rPr lang="en-US" dirty="0" err="1" smtClean="0"/>
              <a:t>gacha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603" y="1413164"/>
            <a:ext cx="1726033" cy="108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603" y="2381603"/>
            <a:ext cx="1726033" cy="1084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603" y="3379021"/>
            <a:ext cx="1726033" cy="1055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603" y="4380748"/>
            <a:ext cx="1726033" cy="1063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6422" y="5385169"/>
            <a:ext cx="1726033" cy="10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No picture memes today!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 startAt="2"/>
            </a:pPr>
            <a:r>
              <a:rPr lang="en-US" dirty="0" smtClean="0"/>
              <a:t>Watch out for FIVE key points!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  I follow STAR (Situation-Task-Action-Result) in this presentation.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Highlights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4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Today demonstration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5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seems easy, but the process is complicated!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32" y="1746605"/>
            <a:ext cx="6971079" cy="4382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23964" y="6128990"/>
            <a:ext cx="267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hlinkClick r:id="rId3"/>
              </a:rPr>
              <a:t>For full video: click here!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Economics Problem: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Analyze the volatility behavior of individual stocks in Thai stock market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is the problem?    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The problem is that I cannot solve this problem!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Define the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Economics Problem: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Analyze the volatility behavior of individual stocks in Thai stock market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is the problem?    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The problem is that I cannot solve this problem!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Algorithmic Problem: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Get the regression coefficient from GARCH, GJR-GARCH run on individual stock log-return from 2015-2019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Define the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2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the problem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90" y="1477715"/>
            <a:ext cx="7387126" cy="4642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3964" y="6128990"/>
            <a:ext cx="267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hlinkClick r:id="rId3"/>
              </a:rPr>
              <a:t>For full video: click here!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Variable of interest is log-return.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Volatility is defined as how much log-return deviates from the mean value.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Only two volatility behaviors are considered: volatility clustering and asymmetric response to shocks.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Volatility behavior does not shift in the period of 2014-2019.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7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Code the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615" b="59908"/>
          <a:stretch/>
        </p:blipFill>
        <p:spPr>
          <a:xfrm>
            <a:off x="647104" y="2164718"/>
            <a:ext cx="4002006" cy="994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9981" b="57950"/>
          <a:stretch/>
        </p:blipFill>
        <p:spPr>
          <a:xfrm>
            <a:off x="720242" y="4028339"/>
            <a:ext cx="3808081" cy="938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242" y="1767379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Price </a:t>
            </a:r>
            <a:r>
              <a:rPr lang="en-US" sz="2400" dirty="0" err="1" smtClean="0">
                <a:solidFill>
                  <a:srgbClr val="FF0000"/>
                </a:solidFill>
              </a:rPr>
              <a:t>dataframes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242" y="3452374"/>
            <a:ext cx="256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Volume </a:t>
            </a:r>
            <a:r>
              <a:rPr lang="en-US" sz="2400" dirty="0" err="1" smtClean="0">
                <a:solidFill>
                  <a:srgbClr val="FF0000"/>
                </a:solidFill>
              </a:rPr>
              <a:t>dataframes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393" y="2526512"/>
            <a:ext cx="2135816" cy="2111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98428" y="187494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What we want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7182" y="3054927"/>
            <a:ext cx="1298863" cy="9734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596A13-3B48-4833-ACA8-4C52743E5061}" vid="{8D33D305-6407-4DD7-90E7-D087EB4111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172</TotalTime>
  <Words>497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Times New Roman</vt:lpstr>
      <vt:lpstr>Wingdings</vt:lpstr>
      <vt:lpstr>Office Theme</vt:lpstr>
      <vt:lpstr>Result Presentation  a.k.a. Solving Problem</vt:lpstr>
      <vt:lpstr>Today’s Highlights</vt:lpstr>
      <vt:lpstr>Demonstration</vt:lpstr>
      <vt:lpstr>It seems easy, but the process is complicated!</vt:lpstr>
      <vt:lpstr>Step 1: Define the problem</vt:lpstr>
      <vt:lpstr>Step 1: Define the problem</vt:lpstr>
      <vt:lpstr>Simplify the problem</vt:lpstr>
      <vt:lpstr>Assumptions</vt:lpstr>
      <vt:lpstr>Step 2: Code the Solution</vt:lpstr>
      <vt:lpstr>Clean the data</vt:lpstr>
      <vt:lpstr>Clean data  Solve these problems</vt:lpstr>
      <vt:lpstr>Clean data  Solve these problems</vt:lpstr>
      <vt:lpstr>More Assumptions (Hidden)</vt:lpstr>
      <vt:lpstr>(Scalability) Do not clean by hand, use coding!</vt:lpstr>
      <vt:lpstr>Step 3: Conduct the modelling</vt:lpstr>
      <vt:lpstr>Step 4: Communicate your Result</vt:lpstr>
      <vt:lpstr> Research study is not gambling!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Presentation</dc:title>
  <dc:creator>User</dc:creator>
  <cp:lastModifiedBy>User</cp:lastModifiedBy>
  <cp:revision>13</cp:revision>
  <dcterms:created xsi:type="dcterms:W3CDTF">2021-04-04T11:26:24Z</dcterms:created>
  <dcterms:modified xsi:type="dcterms:W3CDTF">2021-04-05T12:37:54Z</dcterms:modified>
</cp:coreProperties>
</file>