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05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8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2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2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4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3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3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46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3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8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97929-C9CC-4E7B-8514-3A27229836DC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B16B-481C-47DA-A76B-47F6262FC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9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182" y="3253435"/>
            <a:ext cx="9144000" cy="2679754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rgbClr val="00B050"/>
                </a:solidFill>
              </a:rPr>
              <a:t>EE439 Final Presentation</a:t>
            </a:r>
            <a:endParaRPr lang="en-GB" sz="5400" b="1" i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50002" y="2402628"/>
            <a:ext cx="4476538" cy="588186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Avocado! Did you call me?                                  My name is not </a:t>
            </a:r>
            <a:r>
              <a:rPr lang="en-US" sz="2000" dirty="0" err="1" smtClean="0">
                <a:solidFill>
                  <a:srgbClr val="FF0000"/>
                </a:solidFill>
              </a:rPr>
              <a:t>saltminar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Salt Cookie/OvenBreak | Cookie Run Wiki | Fan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20" y="2979133"/>
            <a:ext cx="115062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oPs, Cookie Run - ART. - Watt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80" y="1570711"/>
            <a:ext cx="5454801" cy="20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09484" y="1165549"/>
            <a:ext cx="342452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Last Presentation @ B.E. </a:t>
            </a:r>
            <a:r>
              <a:rPr lang="en-US" dirty="0" err="1" smtClean="0">
                <a:solidFill>
                  <a:srgbClr val="92D050"/>
                </a:solidFill>
              </a:rPr>
              <a:t>Hoo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Hoo</a:t>
            </a:r>
            <a:r>
              <a:rPr lang="en-US" dirty="0" smtClean="0">
                <a:solidFill>
                  <a:srgbClr val="92D050"/>
                </a:solidFill>
              </a:rPr>
              <a:t>!</a:t>
            </a:r>
            <a:endParaRPr lang="en-GB" dirty="0">
              <a:solidFill>
                <a:srgbClr val="92D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11191" y="1551083"/>
            <a:ext cx="257317" cy="454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139" y="751044"/>
            <a:ext cx="3412537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Why is it incorrect to call </a:t>
            </a:r>
            <a:r>
              <a:rPr lang="en-US" i="1" dirty="0" smtClean="0">
                <a:solidFill>
                  <a:srgbClr val="92D050"/>
                </a:solidFill>
              </a:rPr>
              <a:t>seminar</a:t>
            </a:r>
            <a:r>
              <a:rPr lang="en-US" dirty="0" smtClean="0">
                <a:solidFill>
                  <a:srgbClr val="92D050"/>
                </a:solidFill>
              </a:rPr>
              <a:t>?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Because it is </a:t>
            </a:r>
            <a:r>
              <a:rPr lang="en-US" i="1" dirty="0" err="1" smtClean="0">
                <a:solidFill>
                  <a:srgbClr val="92D050"/>
                </a:solidFill>
              </a:rPr>
              <a:t>saltminar</a:t>
            </a:r>
            <a:r>
              <a:rPr lang="en-US" dirty="0" smtClean="0">
                <a:solidFill>
                  <a:srgbClr val="92D050"/>
                </a:solidFill>
              </a:rPr>
              <a:t> Ha </a:t>
            </a:r>
            <a:r>
              <a:rPr lang="en-US" dirty="0" err="1" smtClean="0">
                <a:solidFill>
                  <a:srgbClr val="92D050"/>
                </a:solidFill>
              </a:rPr>
              <a:t>Ha</a:t>
            </a:r>
            <a:r>
              <a:rPr lang="en-US" dirty="0" smtClean="0">
                <a:solidFill>
                  <a:srgbClr val="92D050"/>
                </a:solidFill>
              </a:rPr>
              <a:t>!</a:t>
            </a:r>
            <a:endParaRPr lang="en-GB" dirty="0">
              <a:solidFill>
                <a:srgbClr val="92D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48677" y="1379087"/>
            <a:ext cx="254483" cy="3832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7149" y="639724"/>
            <a:ext cx="2590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Drive thru this class FAST!</a:t>
            </a:r>
            <a:endParaRPr lang="en-GB" dirty="0">
              <a:solidFill>
                <a:srgbClr val="92D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19715" y="979924"/>
            <a:ext cx="18730" cy="11367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3228" y="3805684"/>
            <a:ext cx="426591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What will be surprises in this presentation?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He </a:t>
            </a:r>
            <a:r>
              <a:rPr lang="en-US" dirty="0" err="1" smtClean="0">
                <a:solidFill>
                  <a:srgbClr val="92D050"/>
                </a:solidFill>
              </a:rPr>
              <a:t>He</a:t>
            </a:r>
            <a:r>
              <a:rPr lang="en-US" dirty="0" smtClean="0">
                <a:solidFill>
                  <a:srgbClr val="92D050"/>
                </a:solidFill>
              </a:rPr>
              <a:t> …</a:t>
            </a:r>
            <a:endParaRPr lang="en-GB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931888" y="3507858"/>
            <a:ext cx="175561" cy="2978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7997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Should we end here?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999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44" name="Picture 4" descr="Cookie Run: King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4627" y="365125"/>
            <a:ext cx="94456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Have you heard “Five Minutes University”?</a:t>
            </a:r>
          </a:p>
          <a:p>
            <a:r>
              <a:rPr lang="en-US" sz="2000" dirty="0" smtClean="0"/>
              <a:t>I believe that most of lectures and this class will be faded away soon!</a:t>
            </a:r>
          </a:p>
          <a:p>
            <a:r>
              <a:rPr lang="en-US" sz="2000" dirty="0" smtClean="0"/>
              <a:t>So, I designed this presentation to be aesthetically pleasing, rather than highly academic!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7030A0"/>
                </a:solidFill>
              </a:rPr>
              <a:t>-- This presentation should end here: think about what you will do after B.E. instead.</a:t>
            </a:r>
          </a:p>
        </p:txBody>
      </p:sp>
    </p:spTree>
    <p:extLst>
      <p:ext uri="{BB962C8B-B14F-4D97-AF65-F5344CB8AC3E}">
        <p14:creationId xmlns:p14="http://schemas.microsoft.com/office/powerpoint/2010/main" val="40232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Final Round Rules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should be </a:t>
            </a:r>
            <a:r>
              <a:rPr lang="en-US" b="1" i="1" dirty="0" smtClean="0">
                <a:solidFill>
                  <a:srgbClr val="FF0000"/>
                </a:solidFill>
              </a:rPr>
              <a:t>settled</a:t>
            </a:r>
            <a:r>
              <a:rPr lang="en-US" dirty="0" smtClean="0"/>
              <a:t> in final round.</a:t>
            </a:r>
          </a:p>
          <a:p>
            <a:r>
              <a:rPr lang="en-US" dirty="0" smtClean="0"/>
              <a:t>This presentation is made to create memorable experiences. The </a:t>
            </a:r>
            <a:r>
              <a:rPr lang="en-US" b="1" i="1" dirty="0" smtClean="0">
                <a:solidFill>
                  <a:srgbClr val="FF0000"/>
                </a:solidFill>
              </a:rPr>
              <a:t>content will not stay long</a:t>
            </a:r>
            <a:r>
              <a:rPr lang="en-US" dirty="0" smtClean="0"/>
              <a:t>, but what would remain is memory!</a:t>
            </a:r>
          </a:p>
          <a:p>
            <a:r>
              <a:rPr lang="en-US" dirty="0" smtClean="0"/>
              <a:t>Enjoy my upcoming activity, </a:t>
            </a:r>
            <a:r>
              <a:rPr lang="en-US" dirty="0" err="1" smtClean="0"/>
              <a:t>esp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designed for the last semester</a:t>
            </a:r>
            <a:r>
              <a:rPr lang="en-US" dirty="0" smtClean="0"/>
              <a:t>!</a:t>
            </a:r>
            <a:endParaRPr lang="en-GB" dirty="0"/>
          </a:p>
        </p:txBody>
      </p:sp>
      <p:pic>
        <p:nvPicPr>
          <p:cNvPr id="2050" name="Picture 2" descr="Pistachio Cookie (OvenBreak) | Cookie Run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860" y="4768995"/>
            <a:ext cx="1863868" cy="186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06821" y="4122664"/>
            <a:ext cx="4142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To celebrate every hero, this presentation will be exceptionally entertaining!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7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back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1) Proposal presentation </a:t>
            </a:r>
            <a:r>
              <a:rPr lang="en-US" sz="2400" dirty="0" smtClean="0">
                <a:sym typeface="Wingdings" panose="05000000000000000000" pitchFamily="2" charset="2"/>
              </a:rPr>
              <a:t> birds-eye views of my research ideas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Tools : Python notebook</a:t>
            </a:r>
          </a:p>
          <a:p>
            <a:pPr marL="0" indent="0">
              <a:buNone/>
            </a:pPr>
            <a:r>
              <a:rPr lang="en-US" sz="2400" dirty="0"/>
              <a:t>2</a:t>
            </a:r>
            <a:r>
              <a:rPr lang="en-US" sz="2400" dirty="0" smtClean="0"/>
              <a:t>) Seminar discussion    </a:t>
            </a:r>
            <a:r>
              <a:rPr lang="en-US" sz="2400" dirty="0" smtClean="0">
                <a:sym typeface="Wingdings" panose="05000000000000000000" pitchFamily="2" charset="2"/>
              </a:rPr>
              <a:t> mock-up example of EPU index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                                             Tools: Python notebook (text mining)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3</a:t>
            </a:r>
            <a:r>
              <a:rPr lang="en-US" sz="2400" dirty="0" smtClean="0"/>
              <a:t>) Result presentation     </a:t>
            </a:r>
            <a:r>
              <a:rPr lang="en-US" sz="2400" dirty="0" smtClean="0">
                <a:sym typeface="Wingdings" panose="05000000000000000000" pitchFamily="2" charset="2"/>
              </a:rPr>
              <a:t> detailed walkthrough of my process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      Tools: R Markdown</a:t>
            </a:r>
          </a:p>
          <a:p>
            <a:endParaRPr lang="en-GB" dirty="0"/>
          </a:p>
        </p:txBody>
      </p:sp>
      <p:pic>
        <p:nvPicPr>
          <p:cNvPr id="3074" name="Picture 2" descr="Mobile - Cookie Run: OvenBreak - The Spriters 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48" y="365125"/>
            <a:ext cx="14097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okie run cotton candy | Explore Tumblr Posts and Blogs | Tumg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55203"/>
            <a:ext cx="2850364" cy="17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44636" y="5195455"/>
            <a:ext cx="447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Tired of my presentation yet?</a:t>
            </a:r>
            <a:endParaRPr lang="en-GB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8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back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1) Proposal presentation </a:t>
            </a:r>
            <a:r>
              <a:rPr lang="en-US" sz="2400" dirty="0" smtClean="0">
                <a:sym typeface="Wingdings" panose="05000000000000000000" pitchFamily="2" charset="2"/>
              </a:rPr>
              <a:t> birds-eye views of my research ideas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Tools : Python notebook</a:t>
            </a:r>
          </a:p>
          <a:p>
            <a:pPr marL="0" indent="0">
              <a:buNone/>
            </a:pPr>
            <a:r>
              <a:rPr lang="en-US" sz="2400" dirty="0" smtClean="0"/>
              <a:t>2) Result presentation     </a:t>
            </a:r>
            <a:r>
              <a:rPr lang="en-US" sz="2400" dirty="0" smtClean="0">
                <a:sym typeface="Wingdings" panose="05000000000000000000" pitchFamily="2" charset="2"/>
              </a:rPr>
              <a:t> detailed walkthrough of my process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      Tools: R Markdown</a:t>
            </a:r>
          </a:p>
          <a:p>
            <a:pPr marL="0" indent="0">
              <a:buNone/>
            </a:pPr>
            <a:r>
              <a:rPr lang="en-US" sz="2400" dirty="0" smtClean="0"/>
              <a:t>3) Seminar discussion    </a:t>
            </a:r>
            <a:r>
              <a:rPr lang="en-US" sz="2400" dirty="0" smtClean="0">
                <a:sym typeface="Wingdings" panose="05000000000000000000" pitchFamily="2" charset="2"/>
              </a:rPr>
              <a:t> mock-up example of EPU index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                                             Tools: Python notebook (text mining)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4) Today presentation      Combine both overview and walkthrough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                 Tools: Pencil and paper (really?)</a:t>
            </a:r>
            <a:endParaRPr lang="en-GB" sz="2400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3074" name="Picture 2" descr="Mobile - Cookie Run: OvenBreak - The Spriters 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48" y="365125"/>
            <a:ext cx="14097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inocotton | Explore Tumblr Posts and Blogs | Tumg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131" y="4005457"/>
            <a:ext cx="2171505" cy="217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09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 sleepy?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Cookie Run Updates! 🦉 (HIATUS) on Twitter: &quot;(Ovenbreak) Moonlight Cookie's  Full Moon Costume! 🌕 (The file which contains many sprites of this Costume  cannot be found. We will post it when 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20" y="-101456"/>
            <a:ext cx="1927081" cy="192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4921" y="2562447"/>
            <a:ext cx="5518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Are you worried about future after B.E.?</a:t>
            </a:r>
          </a:p>
          <a:p>
            <a:endParaRPr lang="en-US" sz="2400" dirty="0"/>
          </a:p>
          <a:p>
            <a:r>
              <a:rPr lang="en-US" sz="2400" i="1" dirty="0" smtClean="0">
                <a:solidFill>
                  <a:srgbClr val="0070C0"/>
                </a:solidFill>
              </a:rPr>
              <a:t>Try this “accurate” fortune teller!</a:t>
            </a:r>
          </a:p>
          <a:p>
            <a:endParaRPr lang="en-US" sz="2400" dirty="0"/>
          </a:p>
          <a:p>
            <a:pPr algn="r"/>
            <a:r>
              <a:rPr lang="en-GB" sz="2400" dirty="0"/>
              <a:t>https://gooddee.github.io/Destiny_BE/</a:t>
            </a:r>
          </a:p>
        </p:txBody>
      </p:sp>
      <p:pic>
        <p:nvPicPr>
          <p:cNvPr id="6" name="Picture 2" descr="Pomegranate Cookie - Cookie Run: OvenBreak - Image #2685016 - Zerochan  Anime Image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4" y="2562447"/>
            <a:ext cx="3129516" cy="211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7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 sleepy?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Cookie Run Updates! 🦉 (HIATUS) on Twitter: &quot;(Ovenbreak) Moonlight Cookie's  Full Moon Costume! 🌕 (The file which contains many sprites of this Costume  cannot be found. We will post it when 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20" y="-101456"/>
            <a:ext cx="1927081" cy="192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omegranate Cookie - Cookie Run: OvenBreak - Image #2685016 - Zerochan  Anime Image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4" y="2562447"/>
            <a:ext cx="3129516" cy="211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0621" y="2968934"/>
            <a:ext cx="6270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Why is seminar presentation similar to </a:t>
            </a:r>
            <a:r>
              <a:rPr lang="en-US" sz="2400" b="1" dirty="0" err="1" smtClean="0">
                <a:solidFill>
                  <a:srgbClr val="0070C0"/>
                </a:solidFill>
              </a:rPr>
              <a:t>gacha</a:t>
            </a:r>
            <a:r>
              <a:rPr lang="en-US" sz="2400" b="1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Because </a:t>
            </a:r>
            <a:r>
              <a:rPr lang="en-US" sz="2400" i="1" strike="sngStrike" dirty="0" smtClean="0">
                <a:solidFill>
                  <a:srgbClr val="FF0000"/>
                </a:solidFill>
              </a:rPr>
              <a:t>se</a:t>
            </a:r>
            <a:r>
              <a:rPr lang="en-US" sz="2400" i="1" dirty="0" smtClean="0">
                <a:solidFill>
                  <a:srgbClr val="FF0000"/>
                </a:solidFill>
              </a:rPr>
              <a:t>minar work requires luck!</a:t>
            </a:r>
            <a:endParaRPr lang="en-GB" sz="24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2327" y="370403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salt</a:t>
            </a:r>
            <a:endParaRPr lang="en-GB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7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my story from scratch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16" y="1929534"/>
            <a:ext cx="5801784" cy="4351338"/>
          </a:xfrm>
        </p:spPr>
      </p:pic>
      <p:pic>
        <p:nvPicPr>
          <p:cNvPr id="6146" name="Picture 2" descr="Grape Juice Lover🍷 | *Cookie Run* Amin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12" y="50944"/>
            <a:ext cx="2347422" cy="195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44437" y="5611091"/>
            <a:ext cx="4273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It is a feature, not a bug!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MY journey from first-year to fourth-year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First-Year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50"/>
                </a:solidFill>
              </a:rPr>
              <a:t>Interested in stock trading &amp; finance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 smtClean="0">
                <a:solidFill>
                  <a:srgbClr val="FF0000"/>
                </a:solidFill>
              </a:rPr>
              <a:t>Theoretical Economics research must be my seminal paper.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 smtClean="0">
                <a:solidFill>
                  <a:srgbClr val="0070C0"/>
                </a:solidFill>
              </a:rPr>
              <a:t>Studying Ph.D. in Econ is a good choice.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 smtClean="0">
                <a:solidFill>
                  <a:srgbClr val="7030A0"/>
                </a:solidFill>
              </a:rPr>
              <a:t>Coding, CS: what??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            </a:t>
            </a:r>
            <a:r>
              <a:rPr lang="en-US" b="1" i="1" dirty="0" smtClean="0"/>
              <a:t>Slide presentation must be highly academic</a:t>
            </a:r>
            <a:endParaRPr lang="en-GB" b="1" i="1" dirty="0" smtClean="0"/>
          </a:p>
          <a:p>
            <a:endParaRPr lang="en-GB" dirty="0"/>
          </a:p>
        </p:txBody>
      </p:sp>
      <p:pic>
        <p:nvPicPr>
          <p:cNvPr id="9218" name="Picture 2" descr="Dark Choco Cookie/Gallery | Cookie Run Wiki | Fand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8181" r="34908" b="15091"/>
          <a:stretch/>
        </p:blipFill>
        <p:spPr bwMode="auto">
          <a:xfrm>
            <a:off x="9268690" y="4060161"/>
            <a:ext cx="2171700" cy="225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MY journey from first-year to fourth-year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Fourth-Year</a:t>
            </a:r>
            <a:r>
              <a:rPr lang="en-US" dirty="0" smtClean="0">
                <a:solidFill>
                  <a:schemeClr val="bg1"/>
                </a:solidFill>
              </a:rPr>
              <a:t>: Switch to </a:t>
            </a:r>
            <a:r>
              <a:rPr lang="en-US" dirty="0" smtClean="0">
                <a:solidFill>
                  <a:srgbClr val="FFFF00"/>
                </a:solidFill>
              </a:rPr>
              <a:t>data science and computer science </a:t>
            </a:r>
            <a:r>
              <a:rPr lang="en-US" dirty="0" smtClean="0">
                <a:solidFill>
                  <a:schemeClr val="bg1"/>
                </a:solidFill>
              </a:rPr>
              <a:t>instead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Empirical paper is enough!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Master in Data Science and </a:t>
            </a:r>
            <a:r>
              <a:rPr lang="en-US" dirty="0" smtClean="0">
                <a:solidFill>
                  <a:srgbClr val="FF0000"/>
                </a:solidFill>
              </a:rPr>
              <a:t>no Econ anymore!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</a:t>
            </a:r>
            <a:r>
              <a:rPr lang="en-US" dirty="0" smtClean="0">
                <a:solidFill>
                  <a:srgbClr val="92D050"/>
                </a:solidFill>
              </a:rPr>
              <a:t>Coding, CS: my main tool in this course.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It is not slide presentation. </a:t>
            </a:r>
            <a:r>
              <a:rPr lang="en-US" b="1" i="1" dirty="0" smtClean="0">
                <a:solidFill>
                  <a:schemeClr val="bg1"/>
                </a:solidFill>
              </a:rPr>
              <a:t>It is you watching my movie!</a:t>
            </a:r>
            <a:endParaRPr lang="en-GB" b="1" i="1" dirty="0" smtClean="0">
              <a:solidFill>
                <a:schemeClr val="bg1"/>
              </a:solidFill>
            </a:endParaRPr>
          </a:p>
          <a:p>
            <a:endParaRPr lang="en-GB" dirty="0"/>
          </a:p>
        </p:txBody>
      </p:sp>
      <p:pic>
        <p:nvPicPr>
          <p:cNvPr id="8196" name="Picture 4" descr="Cookie Run Epic Cookies / Characters - TV Tro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848" y="4077566"/>
            <a:ext cx="2234334" cy="22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469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EE439 Final Presentation</vt:lpstr>
      <vt:lpstr>Final Round Rules</vt:lpstr>
      <vt:lpstr>Looking back …</vt:lpstr>
      <vt:lpstr>Looking back …</vt:lpstr>
      <vt:lpstr>Feel sleepy?</vt:lpstr>
      <vt:lpstr>Feel sleepy?</vt:lpstr>
      <vt:lpstr>Telling my story from scratch</vt:lpstr>
      <vt:lpstr>MY journey from first-year to fourth-year</vt:lpstr>
      <vt:lpstr>MY journey from first-year to fourth-year</vt:lpstr>
      <vt:lpstr>PowerPoint Presentation</vt:lpstr>
      <vt:lpstr>Should we end here?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EE439 Final Presentation</dc:title>
  <dc:creator>User</dc:creator>
  <cp:lastModifiedBy>User</cp:lastModifiedBy>
  <cp:revision>6</cp:revision>
  <dcterms:created xsi:type="dcterms:W3CDTF">2021-04-15T23:29:06Z</dcterms:created>
  <dcterms:modified xsi:type="dcterms:W3CDTF">2021-05-02T06:39:51Z</dcterms:modified>
</cp:coreProperties>
</file>