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6D4DC9-02AA-4202-A1BD-43A741CC9B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52C468-3E76-481C-B4EC-4A91C5D667CB}">
      <dgm:prSet/>
      <dgm:spPr/>
      <dgm:t>
        <a:bodyPr/>
        <a:lstStyle/>
        <a:p>
          <a:r>
            <a:rPr lang="en-US"/>
            <a:t>Prepare</a:t>
          </a:r>
        </a:p>
      </dgm:t>
    </dgm:pt>
    <dgm:pt modelId="{817C166F-E4B8-4D7A-AF35-08D088E784B8}" type="parTrans" cxnId="{86DC2265-188D-4094-AD00-778CB04B37F6}">
      <dgm:prSet/>
      <dgm:spPr/>
      <dgm:t>
        <a:bodyPr/>
        <a:lstStyle/>
        <a:p>
          <a:endParaRPr lang="en-US"/>
        </a:p>
      </dgm:t>
    </dgm:pt>
    <dgm:pt modelId="{91A201B5-2F41-4872-8B65-999D39219511}" type="sibTrans" cxnId="{86DC2265-188D-4094-AD00-778CB04B37F6}">
      <dgm:prSet/>
      <dgm:spPr/>
      <dgm:t>
        <a:bodyPr/>
        <a:lstStyle/>
        <a:p>
          <a:endParaRPr lang="en-US"/>
        </a:p>
      </dgm:t>
    </dgm:pt>
    <dgm:pt modelId="{368681DC-6A12-44B9-AF92-303E61354EC9}">
      <dgm:prSet/>
      <dgm:spPr/>
      <dgm:t>
        <a:bodyPr/>
        <a:lstStyle/>
        <a:p>
          <a:r>
            <a:rPr lang="en-US"/>
            <a:t>Soft skills and hard skills</a:t>
          </a:r>
        </a:p>
      </dgm:t>
    </dgm:pt>
    <dgm:pt modelId="{3F66F27D-41E3-47D5-9D36-1E24EFBCEE77}" type="parTrans" cxnId="{A202720C-71EB-449B-961D-0915417A095E}">
      <dgm:prSet/>
      <dgm:spPr/>
      <dgm:t>
        <a:bodyPr/>
        <a:lstStyle/>
        <a:p>
          <a:endParaRPr lang="en-US"/>
        </a:p>
      </dgm:t>
    </dgm:pt>
    <dgm:pt modelId="{4435A9A0-B7D3-4BAF-945E-9629A47F701A}" type="sibTrans" cxnId="{A202720C-71EB-449B-961D-0915417A095E}">
      <dgm:prSet/>
      <dgm:spPr/>
      <dgm:t>
        <a:bodyPr/>
        <a:lstStyle/>
        <a:p>
          <a:endParaRPr lang="en-US"/>
        </a:p>
      </dgm:t>
    </dgm:pt>
    <dgm:pt modelId="{D3092FA7-39F6-489F-A18F-ED2E0BC0975D}">
      <dgm:prSet/>
      <dgm:spPr/>
      <dgm:t>
        <a:bodyPr/>
        <a:lstStyle/>
        <a:p>
          <a:r>
            <a:rPr lang="en-US"/>
            <a:t>Versatility</a:t>
          </a:r>
        </a:p>
      </dgm:t>
    </dgm:pt>
    <dgm:pt modelId="{BF8860EC-BF63-49B5-BD7E-021021C9AEE3}" type="parTrans" cxnId="{384CF3AF-050E-4449-BC22-2D0E72DF5920}">
      <dgm:prSet/>
      <dgm:spPr/>
      <dgm:t>
        <a:bodyPr/>
        <a:lstStyle/>
        <a:p>
          <a:endParaRPr lang="en-US"/>
        </a:p>
      </dgm:t>
    </dgm:pt>
    <dgm:pt modelId="{DF5F05E9-A1B8-4A1A-A76E-35E35350AA38}" type="sibTrans" cxnId="{384CF3AF-050E-4449-BC22-2D0E72DF5920}">
      <dgm:prSet/>
      <dgm:spPr/>
      <dgm:t>
        <a:bodyPr/>
        <a:lstStyle/>
        <a:p>
          <a:endParaRPr lang="en-US"/>
        </a:p>
      </dgm:t>
    </dgm:pt>
    <dgm:pt modelId="{3F005915-25EB-4586-AFD0-B00FD5334B33}" type="pres">
      <dgm:prSet presAssocID="{896D4DC9-02AA-4202-A1BD-43A741CC9B94}" presName="root" presStyleCnt="0">
        <dgm:presLayoutVars>
          <dgm:dir/>
          <dgm:resizeHandles val="exact"/>
        </dgm:presLayoutVars>
      </dgm:prSet>
      <dgm:spPr/>
    </dgm:pt>
    <dgm:pt modelId="{29E9D2E5-E77C-4687-9069-A94360A00583}" type="pres">
      <dgm:prSet presAssocID="{6652C468-3E76-481C-B4EC-4A91C5D667CB}" presName="compNode" presStyleCnt="0"/>
      <dgm:spPr/>
    </dgm:pt>
    <dgm:pt modelId="{BFF774CA-6942-418B-9689-7D7A70F0C78C}" type="pres">
      <dgm:prSet presAssocID="{6652C468-3E76-481C-B4EC-4A91C5D667CB}" presName="bgRect" presStyleLbl="bgShp" presStyleIdx="0" presStyleCnt="3"/>
      <dgm:spPr/>
    </dgm:pt>
    <dgm:pt modelId="{B4BDCDE9-D76D-424E-AF88-9C737FADC3F2}" type="pres">
      <dgm:prSet presAssocID="{6652C468-3E76-481C-B4EC-4A91C5D667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C9D58C5-6128-4E19-969B-D1EC4C0185D4}" type="pres">
      <dgm:prSet presAssocID="{6652C468-3E76-481C-B4EC-4A91C5D667CB}" presName="spaceRect" presStyleCnt="0"/>
      <dgm:spPr/>
    </dgm:pt>
    <dgm:pt modelId="{EFEEA58B-D80F-4F12-8826-B87BC3247117}" type="pres">
      <dgm:prSet presAssocID="{6652C468-3E76-481C-B4EC-4A91C5D667CB}" presName="parTx" presStyleLbl="revTx" presStyleIdx="0" presStyleCnt="3">
        <dgm:presLayoutVars>
          <dgm:chMax val="0"/>
          <dgm:chPref val="0"/>
        </dgm:presLayoutVars>
      </dgm:prSet>
      <dgm:spPr/>
    </dgm:pt>
    <dgm:pt modelId="{704BBD96-9F9D-4FB8-9BBB-9C1A0F45319B}" type="pres">
      <dgm:prSet presAssocID="{91A201B5-2F41-4872-8B65-999D39219511}" presName="sibTrans" presStyleCnt="0"/>
      <dgm:spPr/>
    </dgm:pt>
    <dgm:pt modelId="{E4FBCA54-D171-472D-B50A-84338067CD04}" type="pres">
      <dgm:prSet presAssocID="{368681DC-6A12-44B9-AF92-303E61354EC9}" presName="compNode" presStyleCnt="0"/>
      <dgm:spPr/>
    </dgm:pt>
    <dgm:pt modelId="{A3FC54CD-03E7-41BB-9DE6-B75A995FE07E}" type="pres">
      <dgm:prSet presAssocID="{368681DC-6A12-44B9-AF92-303E61354EC9}" presName="bgRect" presStyleLbl="bgShp" presStyleIdx="1" presStyleCnt="3"/>
      <dgm:spPr/>
    </dgm:pt>
    <dgm:pt modelId="{DAC64DE3-D654-4066-86BF-507107B4C4A8}" type="pres">
      <dgm:prSet presAssocID="{368681DC-6A12-44B9-AF92-303E61354E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97FDD7F-3E6F-4557-91BC-3D62E42ADB4C}" type="pres">
      <dgm:prSet presAssocID="{368681DC-6A12-44B9-AF92-303E61354EC9}" presName="spaceRect" presStyleCnt="0"/>
      <dgm:spPr/>
    </dgm:pt>
    <dgm:pt modelId="{62A64BEF-D731-4334-BC3E-118BCFD6F373}" type="pres">
      <dgm:prSet presAssocID="{368681DC-6A12-44B9-AF92-303E61354EC9}" presName="parTx" presStyleLbl="revTx" presStyleIdx="1" presStyleCnt="3">
        <dgm:presLayoutVars>
          <dgm:chMax val="0"/>
          <dgm:chPref val="0"/>
        </dgm:presLayoutVars>
      </dgm:prSet>
      <dgm:spPr/>
    </dgm:pt>
    <dgm:pt modelId="{FB6AAD17-311D-428F-A59A-E7C99068955D}" type="pres">
      <dgm:prSet presAssocID="{4435A9A0-B7D3-4BAF-945E-9629A47F701A}" presName="sibTrans" presStyleCnt="0"/>
      <dgm:spPr/>
    </dgm:pt>
    <dgm:pt modelId="{E2DD4476-FE47-47A2-AB03-E989188643DF}" type="pres">
      <dgm:prSet presAssocID="{D3092FA7-39F6-489F-A18F-ED2E0BC0975D}" presName="compNode" presStyleCnt="0"/>
      <dgm:spPr/>
    </dgm:pt>
    <dgm:pt modelId="{5DB53B98-13B3-4505-B168-C6751140CB13}" type="pres">
      <dgm:prSet presAssocID="{D3092FA7-39F6-489F-A18F-ED2E0BC0975D}" presName="bgRect" presStyleLbl="bgShp" presStyleIdx="2" presStyleCnt="3"/>
      <dgm:spPr/>
    </dgm:pt>
    <dgm:pt modelId="{081032C6-DA01-4E24-9657-7718518E88CB}" type="pres">
      <dgm:prSet presAssocID="{D3092FA7-39F6-489F-A18F-ED2E0BC097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D140F6B-98AF-41C4-A1DC-8614CF4AA3AB}" type="pres">
      <dgm:prSet presAssocID="{D3092FA7-39F6-489F-A18F-ED2E0BC0975D}" presName="spaceRect" presStyleCnt="0"/>
      <dgm:spPr/>
    </dgm:pt>
    <dgm:pt modelId="{82A65BAA-135B-4F2E-A08B-BCB77CAE8379}" type="pres">
      <dgm:prSet presAssocID="{D3092FA7-39F6-489F-A18F-ED2E0BC0975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202720C-71EB-449B-961D-0915417A095E}" srcId="{896D4DC9-02AA-4202-A1BD-43A741CC9B94}" destId="{368681DC-6A12-44B9-AF92-303E61354EC9}" srcOrd="1" destOrd="0" parTransId="{3F66F27D-41E3-47D5-9D36-1E24EFBCEE77}" sibTransId="{4435A9A0-B7D3-4BAF-945E-9629A47F701A}"/>
    <dgm:cxn modelId="{C4A2B21D-4960-472F-83A7-3009E9EE4223}" type="presOf" srcId="{6652C468-3E76-481C-B4EC-4A91C5D667CB}" destId="{EFEEA58B-D80F-4F12-8826-B87BC3247117}" srcOrd="0" destOrd="0" presId="urn:microsoft.com/office/officeart/2018/2/layout/IconVerticalSolidList"/>
    <dgm:cxn modelId="{86DC2265-188D-4094-AD00-778CB04B37F6}" srcId="{896D4DC9-02AA-4202-A1BD-43A741CC9B94}" destId="{6652C468-3E76-481C-B4EC-4A91C5D667CB}" srcOrd="0" destOrd="0" parTransId="{817C166F-E4B8-4D7A-AF35-08D088E784B8}" sibTransId="{91A201B5-2F41-4872-8B65-999D39219511}"/>
    <dgm:cxn modelId="{1255E576-576A-4430-B8C2-CC951553A334}" type="presOf" srcId="{D3092FA7-39F6-489F-A18F-ED2E0BC0975D}" destId="{82A65BAA-135B-4F2E-A08B-BCB77CAE8379}" srcOrd="0" destOrd="0" presId="urn:microsoft.com/office/officeart/2018/2/layout/IconVerticalSolidList"/>
    <dgm:cxn modelId="{A349B379-E9E7-46D3-8DC9-5A0CA0F699DA}" type="presOf" srcId="{368681DC-6A12-44B9-AF92-303E61354EC9}" destId="{62A64BEF-D731-4334-BC3E-118BCFD6F373}" srcOrd="0" destOrd="0" presId="urn:microsoft.com/office/officeart/2018/2/layout/IconVerticalSolidList"/>
    <dgm:cxn modelId="{1D73127D-6DF3-4D85-80CB-4656C7EA9EC0}" type="presOf" srcId="{896D4DC9-02AA-4202-A1BD-43A741CC9B94}" destId="{3F005915-25EB-4586-AFD0-B00FD5334B33}" srcOrd="0" destOrd="0" presId="urn:microsoft.com/office/officeart/2018/2/layout/IconVerticalSolidList"/>
    <dgm:cxn modelId="{384CF3AF-050E-4449-BC22-2D0E72DF5920}" srcId="{896D4DC9-02AA-4202-A1BD-43A741CC9B94}" destId="{D3092FA7-39F6-489F-A18F-ED2E0BC0975D}" srcOrd="2" destOrd="0" parTransId="{BF8860EC-BF63-49B5-BD7E-021021C9AEE3}" sibTransId="{DF5F05E9-A1B8-4A1A-A76E-35E35350AA38}"/>
    <dgm:cxn modelId="{61C8C7C5-0D90-49E3-BA75-22CDBD686B97}" type="presParOf" srcId="{3F005915-25EB-4586-AFD0-B00FD5334B33}" destId="{29E9D2E5-E77C-4687-9069-A94360A00583}" srcOrd="0" destOrd="0" presId="urn:microsoft.com/office/officeart/2018/2/layout/IconVerticalSolidList"/>
    <dgm:cxn modelId="{0CF7ECBA-57CD-4B55-91A4-5DA5296E7904}" type="presParOf" srcId="{29E9D2E5-E77C-4687-9069-A94360A00583}" destId="{BFF774CA-6942-418B-9689-7D7A70F0C78C}" srcOrd="0" destOrd="0" presId="urn:microsoft.com/office/officeart/2018/2/layout/IconVerticalSolidList"/>
    <dgm:cxn modelId="{CD6EFBF0-365B-4FC8-A5E3-91B2E5A126D6}" type="presParOf" srcId="{29E9D2E5-E77C-4687-9069-A94360A00583}" destId="{B4BDCDE9-D76D-424E-AF88-9C737FADC3F2}" srcOrd="1" destOrd="0" presId="urn:microsoft.com/office/officeart/2018/2/layout/IconVerticalSolidList"/>
    <dgm:cxn modelId="{B4EF0D83-E42E-4607-811C-4E8D92DDAF3C}" type="presParOf" srcId="{29E9D2E5-E77C-4687-9069-A94360A00583}" destId="{9C9D58C5-6128-4E19-969B-D1EC4C0185D4}" srcOrd="2" destOrd="0" presId="urn:microsoft.com/office/officeart/2018/2/layout/IconVerticalSolidList"/>
    <dgm:cxn modelId="{6ED21F6D-87BF-4267-9F78-2E9B98F35B8D}" type="presParOf" srcId="{29E9D2E5-E77C-4687-9069-A94360A00583}" destId="{EFEEA58B-D80F-4F12-8826-B87BC3247117}" srcOrd="3" destOrd="0" presId="urn:microsoft.com/office/officeart/2018/2/layout/IconVerticalSolidList"/>
    <dgm:cxn modelId="{F39FEE69-4F92-47C0-8F2A-91DAC5A5C63D}" type="presParOf" srcId="{3F005915-25EB-4586-AFD0-B00FD5334B33}" destId="{704BBD96-9F9D-4FB8-9BBB-9C1A0F45319B}" srcOrd="1" destOrd="0" presId="urn:microsoft.com/office/officeart/2018/2/layout/IconVerticalSolidList"/>
    <dgm:cxn modelId="{C3F7C3BF-0BE2-41FE-B1F6-86E8EB49DC48}" type="presParOf" srcId="{3F005915-25EB-4586-AFD0-B00FD5334B33}" destId="{E4FBCA54-D171-472D-B50A-84338067CD04}" srcOrd="2" destOrd="0" presId="urn:microsoft.com/office/officeart/2018/2/layout/IconVerticalSolidList"/>
    <dgm:cxn modelId="{05A22696-3984-4EE2-BE53-D92EF5C37FDC}" type="presParOf" srcId="{E4FBCA54-D171-472D-B50A-84338067CD04}" destId="{A3FC54CD-03E7-41BB-9DE6-B75A995FE07E}" srcOrd="0" destOrd="0" presId="urn:microsoft.com/office/officeart/2018/2/layout/IconVerticalSolidList"/>
    <dgm:cxn modelId="{B8CA421D-3C2D-4B8D-91AC-F312B7F883B0}" type="presParOf" srcId="{E4FBCA54-D171-472D-B50A-84338067CD04}" destId="{DAC64DE3-D654-4066-86BF-507107B4C4A8}" srcOrd="1" destOrd="0" presId="urn:microsoft.com/office/officeart/2018/2/layout/IconVerticalSolidList"/>
    <dgm:cxn modelId="{FAB6BAD3-83D6-4710-A3B1-0903CFE2244E}" type="presParOf" srcId="{E4FBCA54-D171-472D-B50A-84338067CD04}" destId="{C97FDD7F-3E6F-4557-91BC-3D62E42ADB4C}" srcOrd="2" destOrd="0" presId="urn:microsoft.com/office/officeart/2018/2/layout/IconVerticalSolidList"/>
    <dgm:cxn modelId="{5796578F-34A9-4D2C-8D10-5C7E064CD282}" type="presParOf" srcId="{E4FBCA54-D171-472D-B50A-84338067CD04}" destId="{62A64BEF-D731-4334-BC3E-118BCFD6F373}" srcOrd="3" destOrd="0" presId="urn:microsoft.com/office/officeart/2018/2/layout/IconVerticalSolidList"/>
    <dgm:cxn modelId="{C6192793-7B65-48F6-93F5-C6DD891B5E00}" type="presParOf" srcId="{3F005915-25EB-4586-AFD0-B00FD5334B33}" destId="{FB6AAD17-311D-428F-A59A-E7C99068955D}" srcOrd="3" destOrd="0" presId="urn:microsoft.com/office/officeart/2018/2/layout/IconVerticalSolidList"/>
    <dgm:cxn modelId="{E7A6807F-F495-4935-BC99-3F7FFAD3F7F6}" type="presParOf" srcId="{3F005915-25EB-4586-AFD0-B00FD5334B33}" destId="{E2DD4476-FE47-47A2-AB03-E989188643DF}" srcOrd="4" destOrd="0" presId="urn:microsoft.com/office/officeart/2018/2/layout/IconVerticalSolidList"/>
    <dgm:cxn modelId="{333CE57D-51B4-4158-8BE6-22BCE541C187}" type="presParOf" srcId="{E2DD4476-FE47-47A2-AB03-E989188643DF}" destId="{5DB53B98-13B3-4505-B168-C6751140CB13}" srcOrd="0" destOrd="0" presId="urn:microsoft.com/office/officeart/2018/2/layout/IconVerticalSolidList"/>
    <dgm:cxn modelId="{71DFC62C-4DF0-43AE-A580-BE1CC4349000}" type="presParOf" srcId="{E2DD4476-FE47-47A2-AB03-E989188643DF}" destId="{081032C6-DA01-4E24-9657-7718518E88CB}" srcOrd="1" destOrd="0" presId="urn:microsoft.com/office/officeart/2018/2/layout/IconVerticalSolidList"/>
    <dgm:cxn modelId="{2414C8C8-9D7F-4CDF-94EA-C1537DECEF47}" type="presParOf" srcId="{E2DD4476-FE47-47A2-AB03-E989188643DF}" destId="{5D140F6B-98AF-41C4-A1DC-8614CF4AA3AB}" srcOrd="2" destOrd="0" presId="urn:microsoft.com/office/officeart/2018/2/layout/IconVerticalSolidList"/>
    <dgm:cxn modelId="{29C3A6BA-72EE-4185-A50D-89AC315CF45C}" type="presParOf" srcId="{E2DD4476-FE47-47A2-AB03-E989188643DF}" destId="{82A65BAA-135B-4F2E-A08B-BCB77CAE83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774CA-6942-418B-9689-7D7A70F0C78C}">
      <dsp:nvSpPr>
        <dsp:cNvPr id="0" name=""/>
        <dsp:cNvSpPr/>
      </dsp:nvSpPr>
      <dsp:spPr>
        <a:xfrm>
          <a:off x="0" y="611"/>
          <a:ext cx="5323114" cy="1431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DCDE9-D76D-424E-AF88-9C737FADC3F2}">
      <dsp:nvSpPr>
        <dsp:cNvPr id="0" name=""/>
        <dsp:cNvSpPr/>
      </dsp:nvSpPr>
      <dsp:spPr>
        <a:xfrm>
          <a:off x="432931" y="322626"/>
          <a:ext cx="787148" cy="787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EA58B-D80F-4F12-8826-B87BC3247117}">
      <dsp:nvSpPr>
        <dsp:cNvPr id="0" name=""/>
        <dsp:cNvSpPr/>
      </dsp:nvSpPr>
      <dsp:spPr>
        <a:xfrm>
          <a:off x="1653012" y="611"/>
          <a:ext cx="3670101" cy="1431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66" tIns="151466" rIns="151466" bIns="15146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Prepare</a:t>
          </a:r>
        </a:p>
      </dsp:txBody>
      <dsp:txXfrm>
        <a:off x="1653012" y="611"/>
        <a:ext cx="3670101" cy="1431179"/>
      </dsp:txXfrm>
    </dsp:sp>
    <dsp:sp modelId="{A3FC54CD-03E7-41BB-9DE6-B75A995FE07E}">
      <dsp:nvSpPr>
        <dsp:cNvPr id="0" name=""/>
        <dsp:cNvSpPr/>
      </dsp:nvSpPr>
      <dsp:spPr>
        <a:xfrm>
          <a:off x="0" y="1789585"/>
          <a:ext cx="5323114" cy="1431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C64DE3-D654-4066-86BF-507107B4C4A8}">
      <dsp:nvSpPr>
        <dsp:cNvPr id="0" name=""/>
        <dsp:cNvSpPr/>
      </dsp:nvSpPr>
      <dsp:spPr>
        <a:xfrm>
          <a:off x="432931" y="2111601"/>
          <a:ext cx="787148" cy="787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64BEF-D731-4334-BC3E-118BCFD6F373}">
      <dsp:nvSpPr>
        <dsp:cNvPr id="0" name=""/>
        <dsp:cNvSpPr/>
      </dsp:nvSpPr>
      <dsp:spPr>
        <a:xfrm>
          <a:off x="1653012" y="1789585"/>
          <a:ext cx="3670101" cy="1431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66" tIns="151466" rIns="151466" bIns="15146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Soft skills and hard skills</a:t>
          </a:r>
        </a:p>
      </dsp:txBody>
      <dsp:txXfrm>
        <a:off x="1653012" y="1789585"/>
        <a:ext cx="3670101" cy="1431179"/>
      </dsp:txXfrm>
    </dsp:sp>
    <dsp:sp modelId="{5DB53B98-13B3-4505-B168-C6751140CB13}">
      <dsp:nvSpPr>
        <dsp:cNvPr id="0" name=""/>
        <dsp:cNvSpPr/>
      </dsp:nvSpPr>
      <dsp:spPr>
        <a:xfrm>
          <a:off x="0" y="3578560"/>
          <a:ext cx="5323114" cy="1431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032C6-DA01-4E24-9657-7718518E88CB}">
      <dsp:nvSpPr>
        <dsp:cNvPr id="0" name=""/>
        <dsp:cNvSpPr/>
      </dsp:nvSpPr>
      <dsp:spPr>
        <a:xfrm>
          <a:off x="432931" y="3900575"/>
          <a:ext cx="787148" cy="787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65BAA-135B-4F2E-A08B-BCB77CAE8379}">
      <dsp:nvSpPr>
        <dsp:cNvPr id="0" name=""/>
        <dsp:cNvSpPr/>
      </dsp:nvSpPr>
      <dsp:spPr>
        <a:xfrm>
          <a:off x="1653012" y="3578560"/>
          <a:ext cx="3670101" cy="1431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66" tIns="151466" rIns="151466" bIns="15146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Versatility</a:t>
          </a:r>
        </a:p>
      </dsp:txBody>
      <dsp:txXfrm>
        <a:off x="1653012" y="3578560"/>
        <a:ext cx="3670101" cy="1431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B3F43-093B-42EB-B26D-F6B7136E7284}" type="datetimeFigureOut">
              <a:rPr lang="en-US" smtClean="0"/>
              <a:t>03/05/2022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D1726-9E28-4A2D-A112-284FD1921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D1726-9E28-4A2D-A112-284FD19212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0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03/05/2022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14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03/05/2022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25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03/05/2022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30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03/05/2022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36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03/05/2022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6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03/05/2022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575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03/05/2022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2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03/05/2022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08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03/05/2022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04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03/05/2022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57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03/05/2022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64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03/05/2022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3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7" r:id="rId5"/>
    <p:sldLayoutId id="2147483697" r:id="rId6"/>
    <p:sldLayoutId id="2147483706" r:id="rId7"/>
    <p:sldLayoutId id="2147483705" r:id="rId8"/>
    <p:sldLayoutId id="2147483704" r:id="rId9"/>
    <p:sldLayoutId id="2147483696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olourful carved figures of humans">
            <a:extLst>
              <a:ext uri="{FF2B5EF4-FFF2-40B4-BE49-F238E27FC236}">
                <a16:creationId xmlns:a16="http://schemas.microsoft.com/office/drawing/2014/main" id="{BB2922E7-504B-4CF9-08F9-DA689931DE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210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F1FE8-EE40-F726-ACAC-8E262BE32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r>
              <a:rPr lang="en-US" dirty="0"/>
              <a:t>Job interview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66667-4115-F373-0B2A-E9150B2F0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047" y="3898924"/>
            <a:ext cx="5037616" cy="1777878"/>
          </a:xfrm>
        </p:spPr>
        <p:txBody>
          <a:bodyPr>
            <a:normAutofit/>
          </a:bodyPr>
          <a:lstStyle/>
          <a:p>
            <a:r>
              <a:rPr lang="en-US" dirty="0"/>
              <a:t>Created by Mateusz Lewandowski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17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B18E6910-2FE6-1EF5-9EEA-F0E40E022C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3" b="131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B6B1E-A47D-D212-B014-51C622E4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42868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B11A6-162F-286A-F03F-BDC8EA1E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Job interview – what and what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E69F-C80A-0A33-062C-D37F2EABF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8359"/>
            <a:ext cx="5393361" cy="3518604"/>
          </a:xfrm>
        </p:spPr>
        <p:txBody>
          <a:bodyPr>
            <a:normAutofit/>
          </a:bodyPr>
          <a:lstStyle/>
          <a:p>
            <a:r>
              <a:rPr lang="en-US" dirty="0"/>
              <a:t>Conversation between an applicant and an employer</a:t>
            </a:r>
          </a:p>
          <a:p>
            <a:endParaRPr lang="en-US" dirty="0"/>
          </a:p>
          <a:p>
            <a:r>
              <a:rPr lang="en-US" dirty="0"/>
              <a:t>Assessment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7 Most Common Interview Mistakes | Hudson">
            <a:extLst>
              <a:ext uri="{FF2B5EF4-FFF2-40B4-BE49-F238E27FC236}">
                <a16:creationId xmlns:a16="http://schemas.microsoft.com/office/drawing/2014/main" id="{EBE00446-BA70-C886-9D04-5FCE9D439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9" r="14342" b="2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95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2C39E1-18DE-4E2F-A41C-5C8409E01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56EB5-FE7C-4997-E739-38FCB35F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3377"/>
            <a:ext cx="4376829" cy="5010352"/>
          </a:xfrm>
        </p:spPr>
        <p:txBody>
          <a:bodyPr>
            <a:normAutofit/>
          </a:bodyPr>
          <a:lstStyle/>
          <a:p>
            <a:r>
              <a:rPr lang="en-US"/>
              <a:t>Landing a job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735625-AF2A-411F-ACEB-29A708A94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0479" y="582920"/>
            <a:ext cx="5950269" cy="5621386"/>
          </a:xfrm>
          <a:prstGeom prst="roundRect">
            <a:avLst>
              <a:gd name="adj" fmla="val 2211"/>
            </a:avLst>
          </a:prstGeom>
          <a:solidFill>
            <a:schemeClr val="accent6"/>
          </a:solidFill>
          <a:ln w="1270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DA5036-5BD2-8106-4F15-54455E3621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194863"/>
              </p:ext>
            </p:extLst>
          </p:nvPr>
        </p:nvGraphicFramePr>
        <p:xfrm>
          <a:off x="5904056" y="865860"/>
          <a:ext cx="5323114" cy="5010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803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56F4594F-4C9B-1C7B-36C1-4D3A67100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3" r="51656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5D5B1-3230-E276-54F9-3FC42637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Typical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CADB4-6E75-438B-4341-A2C7E412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2432115"/>
            <a:ext cx="5721484" cy="3787710"/>
          </a:xfrm>
        </p:spPr>
        <p:txBody>
          <a:bodyPr>
            <a:normAutofit/>
          </a:bodyPr>
          <a:lstStyle/>
          <a:p>
            <a:r>
              <a:rPr lang="en-US" dirty="0"/>
              <a:t>What do you know about us?</a:t>
            </a:r>
          </a:p>
          <a:p>
            <a:r>
              <a:rPr lang="en-US" dirty="0"/>
              <a:t>What differentiates us?</a:t>
            </a:r>
          </a:p>
          <a:p>
            <a:r>
              <a:rPr lang="en-US" dirty="0"/>
              <a:t>Why you?</a:t>
            </a:r>
          </a:p>
          <a:p>
            <a:r>
              <a:rPr lang="en-US" dirty="0"/>
              <a:t>Why us?</a:t>
            </a:r>
          </a:p>
          <a:p>
            <a:r>
              <a:rPr lang="en-US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86161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weakness Archives - Vegaskid's net">
            <a:extLst>
              <a:ext uri="{FF2B5EF4-FFF2-40B4-BE49-F238E27FC236}">
                <a16:creationId xmlns:a16="http://schemas.microsoft.com/office/drawing/2014/main" id="{8F8FC904-B985-0C89-9FBA-0BC76B2F1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1053" y="1754167"/>
            <a:ext cx="4777381" cy="317695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Arc 74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E2593-5061-535D-B7B9-0DDAF451B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What is your weakness?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70020-66DA-7152-69CA-551D739F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724345"/>
            <a:ext cx="5257800" cy="345261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Bad thing</a:t>
            </a:r>
          </a:p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/>
              <a:t>How you managed</a:t>
            </a:r>
          </a:p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/>
              <a:t>Good thing</a:t>
            </a:r>
          </a:p>
        </p:txBody>
      </p:sp>
    </p:spTree>
    <p:extLst>
      <p:ext uri="{BB962C8B-B14F-4D97-AF65-F5344CB8AC3E}">
        <p14:creationId xmlns:p14="http://schemas.microsoft.com/office/powerpoint/2010/main" val="334957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C9087-0C8B-9D93-DB92-FA2E8C15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dirty="0"/>
              <a:t>Why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CFAE8-C499-CC9C-954A-83C46E6D5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3003"/>
            <a:ext cx="5387502" cy="3783959"/>
          </a:xfrm>
        </p:spPr>
        <p:txBody>
          <a:bodyPr>
            <a:normAutofit/>
          </a:bodyPr>
          <a:lstStyle/>
          <a:p>
            <a:r>
              <a:rPr lang="en-US" dirty="0"/>
              <a:t>Standards and work ethics</a:t>
            </a:r>
          </a:p>
          <a:p>
            <a:endParaRPr lang="en-US" dirty="0"/>
          </a:p>
          <a:p>
            <a:r>
              <a:rPr lang="en-US" dirty="0"/>
              <a:t>Strong reputation</a:t>
            </a:r>
          </a:p>
          <a:p>
            <a:endParaRPr lang="en-US" dirty="0"/>
          </a:p>
          <a:p>
            <a:r>
              <a:rPr lang="en-US" dirty="0"/>
              <a:t>Perfect job offer</a:t>
            </a:r>
          </a:p>
        </p:txBody>
      </p:sp>
      <p:pic>
        <p:nvPicPr>
          <p:cNvPr id="2050" name="Picture 2" descr="Company Profile | ACCESS">
            <a:extLst>
              <a:ext uri="{FF2B5EF4-FFF2-40B4-BE49-F238E27FC236}">
                <a16:creationId xmlns:a16="http://schemas.microsoft.com/office/drawing/2014/main" id="{AB419C17-C10E-A737-E446-99BEE23098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6" r="30427" b="-2"/>
          <a:stretch/>
        </p:blipFill>
        <p:spPr bwMode="auto"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88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DF273-9535-ED88-D9D2-3FA4F8E7B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What are your salary expectations?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Setting aside Cash Is the Quickest Way to Wealth? - Conservation Finance  Forum">
            <a:extLst>
              <a:ext uri="{FF2B5EF4-FFF2-40B4-BE49-F238E27FC236}">
                <a16:creationId xmlns:a16="http://schemas.microsoft.com/office/drawing/2014/main" id="{D029A2A5-00E5-3D31-EE9D-FD66D9240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2149783"/>
            <a:ext cx="4777381" cy="238869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BB81-4708-3BBB-B1D1-81078F717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2149783"/>
            <a:ext cx="5458838" cy="4027180"/>
          </a:xfrm>
        </p:spPr>
        <p:txBody>
          <a:bodyPr>
            <a:normAutofit/>
          </a:bodyPr>
          <a:lstStyle/>
          <a:p>
            <a:r>
              <a:rPr lang="en-US" sz="2400" dirty="0"/>
              <a:t>More details about the position (job purpose, duties, responsibilities, working conditions, medical insurance, fringe benefits, retirement plans)</a:t>
            </a:r>
          </a:p>
          <a:p>
            <a:endParaRPr lang="en-US" sz="2400" dirty="0"/>
          </a:p>
          <a:p>
            <a:r>
              <a:rPr lang="en-US" sz="2400" dirty="0"/>
              <a:t>Salary range</a:t>
            </a:r>
          </a:p>
          <a:p>
            <a:endParaRPr lang="en-US" sz="2400" dirty="0"/>
          </a:p>
          <a:p>
            <a:r>
              <a:rPr lang="en-US" sz="2400" dirty="0"/>
              <a:t>Wide range</a:t>
            </a:r>
          </a:p>
        </p:txBody>
      </p:sp>
    </p:spTree>
    <p:extLst>
      <p:ext uri="{BB962C8B-B14F-4D97-AF65-F5344CB8AC3E}">
        <p14:creationId xmlns:p14="http://schemas.microsoft.com/office/powerpoint/2010/main" val="317571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74260-5918-2143-AB70-664E9441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Do you have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93C57-A281-5F31-6E35-E5D140212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5810"/>
            <a:ext cx="5393361" cy="3641152"/>
          </a:xfrm>
        </p:spPr>
        <p:txBody>
          <a:bodyPr>
            <a:normAutofit/>
          </a:bodyPr>
          <a:lstStyle/>
          <a:p>
            <a:r>
              <a:rPr lang="en-US" dirty="0"/>
              <a:t>Position availability</a:t>
            </a:r>
          </a:p>
          <a:p>
            <a:endParaRPr lang="en-US" dirty="0"/>
          </a:p>
          <a:p>
            <a:r>
              <a:rPr lang="en-US" dirty="0"/>
              <a:t>Typical day at work</a:t>
            </a:r>
          </a:p>
          <a:p>
            <a:endParaRPr lang="en-US" dirty="0"/>
          </a:p>
          <a:p>
            <a:r>
              <a:rPr lang="en-US" dirty="0"/>
              <a:t>Next step</a:t>
            </a:r>
          </a:p>
        </p:txBody>
      </p:sp>
      <p:pic>
        <p:nvPicPr>
          <p:cNvPr id="4098" name="Picture 2" descr="Do you have questions about packaging and shipping regulations that are not  easily answered? - APHL Blog">
            <a:extLst>
              <a:ext uri="{FF2B5EF4-FFF2-40B4-BE49-F238E27FC236}">
                <a16:creationId xmlns:a16="http://schemas.microsoft.com/office/drawing/2014/main" id="{92A31098-3493-1E14-B5B3-DEFB4065B7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6" r="24404" b="-1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99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8DB85-B1E2-C5D2-C358-ACAE09E6C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Chances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8 Things You Need To Know About Applicant Tracking System | Journal">
            <a:extLst>
              <a:ext uri="{FF2B5EF4-FFF2-40B4-BE49-F238E27FC236}">
                <a16:creationId xmlns:a16="http://schemas.microsoft.com/office/drawing/2014/main" id="{CA7F94DA-3B88-0C78-0B07-5737182BF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928829"/>
            <a:ext cx="4777381" cy="283059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E1237-66E6-F45E-5A09-0E957B285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2437473"/>
            <a:ext cx="5458838" cy="2375000"/>
          </a:xfrm>
        </p:spPr>
        <p:txBody>
          <a:bodyPr>
            <a:normAutofit/>
          </a:bodyPr>
          <a:lstStyle/>
          <a:p>
            <a:r>
              <a:rPr lang="en-US" sz="2400" dirty="0"/>
              <a:t>Resume modification</a:t>
            </a:r>
          </a:p>
          <a:p>
            <a:endParaRPr lang="en-US" sz="2400" dirty="0"/>
          </a:p>
          <a:p>
            <a:r>
              <a:rPr lang="en-US" sz="2400" dirty="0"/>
              <a:t>ATS comprehension</a:t>
            </a:r>
          </a:p>
          <a:p>
            <a:endParaRPr lang="en-US" sz="2400" dirty="0"/>
          </a:p>
          <a:p>
            <a:r>
              <a:rPr lang="en-US" sz="2400" dirty="0"/>
              <a:t>Try hard</a:t>
            </a:r>
          </a:p>
        </p:txBody>
      </p:sp>
    </p:spTree>
    <p:extLst>
      <p:ext uri="{BB962C8B-B14F-4D97-AF65-F5344CB8AC3E}">
        <p14:creationId xmlns:p14="http://schemas.microsoft.com/office/powerpoint/2010/main" val="348528001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Parallax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237</TotalTime>
  <Words>134</Words>
  <Application>Microsoft Office PowerPoint</Application>
  <PresentationFormat>Widescreen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Aharoni</vt:lpstr>
      <vt:lpstr>Arial</vt:lpstr>
      <vt:lpstr>Avenir Next LT Pro</vt:lpstr>
      <vt:lpstr>Calibri</vt:lpstr>
      <vt:lpstr>ShapesVTI</vt:lpstr>
      <vt:lpstr>Job interview</vt:lpstr>
      <vt:lpstr>Job interview – what and what for</vt:lpstr>
      <vt:lpstr>Landing a job</vt:lpstr>
      <vt:lpstr>Typical questions</vt:lpstr>
      <vt:lpstr>What is your weakness?</vt:lpstr>
      <vt:lpstr>Why us?</vt:lpstr>
      <vt:lpstr>What are your salary expectations?</vt:lpstr>
      <vt:lpstr>Do you have questions?</vt:lpstr>
      <vt:lpstr>Chances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interview</dc:title>
  <dc:creator>Mateusz Lewandowski (254455)</dc:creator>
  <cp:lastModifiedBy>Mateusz Lewandowski (254455)</cp:lastModifiedBy>
  <cp:revision>4</cp:revision>
  <dcterms:created xsi:type="dcterms:W3CDTF">2022-05-03T00:09:42Z</dcterms:created>
  <dcterms:modified xsi:type="dcterms:W3CDTF">2022-05-03T20:56:23Z</dcterms:modified>
</cp:coreProperties>
</file>