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93" r:id="rId2"/>
    <p:sldId id="598" r:id="rId3"/>
    <p:sldId id="603" r:id="rId4"/>
    <p:sldId id="604" r:id="rId5"/>
    <p:sldId id="605" r:id="rId6"/>
    <p:sldId id="606" r:id="rId7"/>
    <p:sldId id="607" r:id="rId8"/>
    <p:sldId id="608" r:id="rId9"/>
    <p:sldId id="612" r:id="rId10"/>
    <p:sldId id="613" r:id="rId11"/>
    <p:sldId id="614" r:id="rId12"/>
    <p:sldId id="615" r:id="rId13"/>
    <p:sldId id="620" r:id="rId14"/>
    <p:sldId id="621" r:id="rId15"/>
    <p:sldId id="622" r:id="rId16"/>
    <p:sldId id="623" r:id="rId17"/>
    <p:sldId id="616" r:id="rId18"/>
    <p:sldId id="617" r:id="rId19"/>
    <p:sldId id="618" r:id="rId20"/>
    <p:sldId id="619" r:id="rId21"/>
    <p:sldId id="609" r:id="rId22"/>
    <p:sldId id="610" r:id="rId23"/>
    <p:sldId id="611" r:id="rId24"/>
    <p:sldId id="633" r:id="rId25"/>
    <p:sldId id="624" r:id="rId26"/>
    <p:sldId id="625" r:id="rId27"/>
    <p:sldId id="626" r:id="rId28"/>
    <p:sldId id="627" r:id="rId29"/>
    <p:sldId id="628" r:id="rId30"/>
    <p:sldId id="629" r:id="rId31"/>
    <p:sldId id="63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余 本国" initials="余" lastIdx="1" clrIdx="0">
    <p:extLst>
      <p:ext uri="{19B8F6BF-5375-455C-9EA6-DF929625EA0E}">
        <p15:presenceInfo xmlns:p15="http://schemas.microsoft.com/office/powerpoint/2012/main" userId="d1d95d017bda5e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FDBE"/>
    <a:srgbClr val="F9CF3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25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benguo" userId="1f0f7b920c44ad56" providerId="LiveId" clId="{15A511CA-7535-44D2-B790-58EF7CE9CBEF}"/>
    <pc:docChg chg="undo custSel addSld delSld modSld sldOrd">
      <pc:chgData name="yu benguo" userId="1f0f7b920c44ad56" providerId="LiveId" clId="{15A511CA-7535-44D2-B790-58EF7CE9CBEF}" dt="2022-06-19T11:35:26.876" v="880" actId="6549"/>
      <pc:docMkLst>
        <pc:docMk/>
      </pc:docMkLst>
      <pc:sldChg chg="modSp mod">
        <pc:chgData name="yu benguo" userId="1f0f7b920c44ad56" providerId="LiveId" clId="{15A511CA-7535-44D2-B790-58EF7CE9CBEF}" dt="2022-06-19T08:13:07.273" v="16"/>
        <pc:sldMkLst>
          <pc:docMk/>
          <pc:sldMk cId="911011224" sldId="329"/>
        </pc:sldMkLst>
        <pc:spChg chg="mod">
          <ac:chgData name="yu benguo" userId="1f0f7b920c44ad56" providerId="LiveId" clId="{15A511CA-7535-44D2-B790-58EF7CE9CBEF}" dt="2022-06-19T08:13:07.273" v="16"/>
          <ac:spMkLst>
            <pc:docMk/>
            <pc:sldMk cId="911011224" sldId="329"/>
            <ac:spMk id="5" creationId="{7387BBC8-3CC8-4732-8DE4-01EB5800C846}"/>
          </ac:spMkLst>
        </pc:spChg>
      </pc:sldChg>
      <pc:sldChg chg="del">
        <pc:chgData name="yu benguo" userId="1f0f7b920c44ad56" providerId="LiveId" clId="{15A511CA-7535-44D2-B790-58EF7CE9CBEF}" dt="2022-06-19T08:51:43.182" v="736" actId="47"/>
        <pc:sldMkLst>
          <pc:docMk/>
          <pc:sldMk cId="2906594865" sldId="570"/>
        </pc:sldMkLst>
      </pc:sldChg>
      <pc:sldChg chg="modSp mod">
        <pc:chgData name="yu benguo" userId="1f0f7b920c44ad56" providerId="LiveId" clId="{15A511CA-7535-44D2-B790-58EF7CE9CBEF}" dt="2022-06-19T11:35:26.876" v="880" actId="6549"/>
        <pc:sldMkLst>
          <pc:docMk/>
          <pc:sldMk cId="3505306470" sldId="593"/>
        </pc:sldMkLst>
        <pc:spChg chg="mod">
          <ac:chgData name="yu benguo" userId="1f0f7b920c44ad56" providerId="LiveId" clId="{15A511CA-7535-44D2-B790-58EF7CE9CBEF}" dt="2022-06-19T08:17:31.428" v="56" actId="403"/>
          <ac:spMkLst>
            <pc:docMk/>
            <pc:sldMk cId="3505306470" sldId="593"/>
            <ac:spMk id="4" creationId="{00000000-0000-0000-0000-000000000000}"/>
          </ac:spMkLst>
        </pc:spChg>
        <pc:spChg chg="mod">
          <ac:chgData name="yu benguo" userId="1f0f7b920c44ad56" providerId="LiveId" clId="{15A511CA-7535-44D2-B790-58EF7CE9CBEF}" dt="2022-06-19T11:35:26.876" v="880" actId="6549"/>
          <ac:spMkLst>
            <pc:docMk/>
            <pc:sldMk cId="3505306470" sldId="593"/>
            <ac:spMk id="8" creationId="{99F5A656-E9D9-4B76-A800-4892E286242F}"/>
          </ac:spMkLst>
        </pc:spChg>
      </pc:sldChg>
      <pc:sldChg chg="del">
        <pc:chgData name="yu benguo" userId="1f0f7b920c44ad56" providerId="LiveId" clId="{15A511CA-7535-44D2-B790-58EF7CE9CBEF}" dt="2022-06-19T08:51:43.182" v="736" actId="47"/>
        <pc:sldMkLst>
          <pc:docMk/>
          <pc:sldMk cId="3043731237" sldId="597"/>
        </pc:sldMkLst>
      </pc:sldChg>
      <pc:sldChg chg="addSp modSp mod">
        <pc:chgData name="yu benguo" userId="1f0f7b920c44ad56" providerId="LiveId" clId="{15A511CA-7535-44D2-B790-58EF7CE9CBEF}" dt="2022-06-19T08:52:53.760" v="811" actId="108"/>
        <pc:sldMkLst>
          <pc:docMk/>
          <pc:sldMk cId="3880310809" sldId="598"/>
        </pc:sldMkLst>
        <pc:spChg chg="mod">
          <ac:chgData name="yu benguo" userId="1f0f7b920c44ad56" providerId="LiveId" clId="{15A511CA-7535-44D2-B790-58EF7CE9CBEF}" dt="2022-06-19T08:52:29.880" v="804"/>
          <ac:spMkLst>
            <pc:docMk/>
            <pc:sldMk cId="3880310809" sldId="598"/>
            <ac:spMk id="2" creationId="{5AADEBD5-9B8F-FE8C-6335-35A3B25F3155}"/>
          </ac:spMkLst>
        </pc:spChg>
        <pc:spChg chg="add mod">
          <ac:chgData name="yu benguo" userId="1f0f7b920c44ad56" providerId="LiveId" clId="{15A511CA-7535-44D2-B790-58EF7CE9CBEF}" dt="2022-06-19T08:52:53.760" v="811" actId="108"/>
          <ac:spMkLst>
            <pc:docMk/>
            <pc:sldMk cId="3880310809" sldId="598"/>
            <ac:spMk id="4" creationId="{02C02A2C-BB54-9680-CA77-F1844B92B3A3}"/>
          </ac:spMkLst>
        </pc:spChg>
      </pc:sldChg>
      <pc:sldChg chg="delSp del mod ord">
        <pc:chgData name="yu benguo" userId="1f0f7b920c44ad56" providerId="LiveId" clId="{15A511CA-7535-44D2-B790-58EF7CE9CBEF}" dt="2022-06-19T08:51:49.027" v="738" actId="47"/>
        <pc:sldMkLst>
          <pc:docMk/>
          <pc:sldMk cId="2589433083" sldId="599"/>
        </pc:sldMkLst>
        <pc:spChg chg="del">
          <ac:chgData name="yu benguo" userId="1f0f7b920c44ad56" providerId="LiveId" clId="{15A511CA-7535-44D2-B790-58EF7CE9CBEF}" dt="2022-06-19T08:51:47.250" v="737" actId="21"/>
          <ac:spMkLst>
            <pc:docMk/>
            <pc:sldMk cId="2589433083" sldId="599"/>
            <ac:spMk id="2" creationId="{CA6BCCCF-912F-E5AC-E8F9-9A5E0B95A2FB}"/>
          </ac:spMkLst>
        </pc:spChg>
      </pc:sldChg>
      <pc:sldChg chg="del">
        <pc:chgData name="yu benguo" userId="1f0f7b920c44ad56" providerId="LiveId" clId="{15A511CA-7535-44D2-B790-58EF7CE9CBEF}" dt="2022-06-19T08:51:43.182" v="736" actId="47"/>
        <pc:sldMkLst>
          <pc:docMk/>
          <pc:sldMk cId="1113749527" sldId="600"/>
        </pc:sldMkLst>
      </pc:sldChg>
      <pc:sldChg chg="del">
        <pc:chgData name="yu benguo" userId="1f0f7b920c44ad56" providerId="LiveId" clId="{15A511CA-7535-44D2-B790-58EF7CE9CBEF}" dt="2022-06-19T08:51:43.182" v="736" actId="47"/>
        <pc:sldMkLst>
          <pc:docMk/>
          <pc:sldMk cId="2582099817" sldId="601"/>
        </pc:sldMkLst>
      </pc:sldChg>
      <pc:sldChg chg="del">
        <pc:chgData name="yu benguo" userId="1f0f7b920c44ad56" providerId="LiveId" clId="{15A511CA-7535-44D2-B790-58EF7CE9CBEF}" dt="2022-06-19T08:51:43.182" v="736" actId="47"/>
        <pc:sldMkLst>
          <pc:docMk/>
          <pc:sldMk cId="3923171286" sldId="602"/>
        </pc:sldMkLst>
      </pc:sldChg>
      <pc:sldChg chg="addSp modSp mod">
        <pc:chgData name="yu benguo" userId="1f0f7b920c44ad56" providerId="LiveId" clId="{15A511CA-7535-44D2-B790-58EF7CE9CBEF}" dt="2022-06-19T08:21:34.746" v="121" actId="1076"/>
        <pc:sldMkLst>
          <pc:docMk/>
          <pc:sldMk cId="1616069948" sldId="603"/>
        </pc:sldMkLst>
        <pc:spChg chg="add mod">
          <ac:chgData name="yu benguo" userId="1f0f7b920c44ad56" providerId="LiveId" clId="{15A511CA-7535-44D2-B790-58EF7CE9CBEF}" dt="2022-06-19T08:21:12.965" v="113" actId="1076"/>
          <ac:spMkLst>
            <pc:docMk/>
            <pc:sldMk cId="1616069948" sldId="603"/>
            <ac:spMk id="3" creationId="{1558E60D-3670-55C1-D80B-916F27CA92EB}"/>
          </ac:spMkLst>
        </pc:spChg>
        <pc:spChg chg="add mod">
          <ac:chgData name="yu benguo" userId="1f0f7b920c44ad56" providerId="LiveId" clId="{15A511CA-7535-44D2-B790-58EF7CE9CBEF}" dt="2022-06-19T08:21:34.746" v="121" actId="1076"/>
          <ac:spMkLst>
            <pc:docMk/>
            <pc:sldMk cId="1616069948" sldId="603"/>
            <ac:spMk id="5" creationId="{95E9541E-2E97-2CF7-A9A5-F5D05FE0756F}"/>
          </ac:spMkLst>
        </pc:spChg>
      </pc:sldChg>
      <pc:sldChg chg="addSp modSp mod modAnim">
        <pc:chgData name="yu benguo" userId="1f0f7b920c44ad56" providerId="LiveId" clId="{15A511CA-7535-44D2-B790-58EF7CE9CBEF}" dt="2022-06-19T08:22:52.672" v="139"/>
        <pc:sldMkLst>
          <pc:docMk/>
          <pc:sldMk cId="522863054" sldId="604"/>
        </pc:sldMkLst>
        <pc:spChg chg="add mod">
          <ac:chgData name="yu benguo" userId="1f0f7b920c44ad56" providerId="LiveId" clId="{15A511CA-7535-44D2-B790-58EF7CE9CBEF}" dt="2022-06-19T08:22:11.015" v="128" actId="1076"/>
          <ac:spMkLst>
            <pc:docMk/>
            <pc:sldMk cId="522863054" sldId="604"/>
            <ac:spMk id="3" creationId="{1FBF9F0A-C725-B4F1-E7FE-E5157454AB57}"/>
          </ac:spMkLst>
        </pc:spChg>
        <pc:spChg chg="add mod">
          <ac:chgData name="yu benguo" userId="1f0f7b920c44ad56" providerId="LiveId" clId="{15A511CA-7535-44D2-B790-58EF7CE9CBEF}" dt="2022-06-19T08:22:45.151" v="137" actId="1076"/>
          <ac:spMkLst>
            <pc:docMk/>
            <pc:sldMk cId="522863054" sldId="604"/>
            <ac:spMk id="6" creationId="{531F237D-D336-BC67-224B-7A4735F52E78}"/>
          </ac:spMkLst>
        </pc:spChg>
        <pc:picChg chg="add mod">
          <ac:chgData name="yu benguo" userId="1f0f7b920c44ad56" providerId="LiveId" clId="{15A511CA-7535-44D2-B790-58EF7CE9CBEF}" dt="2022-06-19T08:22:29.067" v="133" actId="14100"/>
          <ac:picMkLst>
            <pc:docMk/>
            <pc:sldMk cId="522863054" sldId="604"/>
            <ac:picMk id="1026" creationId="{0DE058DD-6DCD-5EF7-80DA-821B481B96E8}"/>
          </ac:picMkLst>
        </pc:picChg>
      </pc:sldChg>
      <pc:sldChg chg="addSp modSp mod">
        <pc:chgData name="yu benguo" userId="1f0f7b920c44ad56" providerId="LiveId" clId="{15A511CA-7535-44D2-B790-58EF7CE9CBEF}" dt="2022-06-19T08:24:48.676" v="193" actId="20577"/>
        <pc:sldMkLst>
          <pc:docMk/>
          <pc:sldMk cId="525633641" sldId="605"/>
        </pc:sldMkLst>
        <pc:spChg chg="add mod">
          <ac:chgData name="yu benguo" userId="1f0f7b920c44ad56" providerId="LiveId" clId="{15A511CA-7535-44D2-B790-58EF7CE9CBEF}" dt="2022-06-19T08:24:48.676" v="193" actId="20577"/>
          <ac:spMkLst>
            <pc:docMk/>
            <pc:sldMk cId="525633641" sldId="605"/>
            <ac:spMk id="3" creationId="{B636C1AD-5062-4E89-4A87-C82AFEBA6EFE}"/>
          </ac:spMkLst>
        </pc:spChg>
      </pc:sldChg>
      <pc:sldChg chg="addSp modSp ord">
        <pc:chgData name="yu benguo" userId="1f0f7b920c44ad56" providerId="LiveId" clId="{15A511CA-7535-44D2-B790-58EF7CE9CBEF}" dt="2022-06-19T08:25:17.564" v="198" actId="14100"/>
        <pc:sldMkLst>
          <pc:docMk/>
          <pc:sldMk cId="3475659497" sldId="606"/>
        </pc:sldMkLst>
        <pc:picChg chg="add mod">
          <ac:chgData name="yu benguo" userId="1f0f7b920c44ad56" providerId="LiveId" clId="{15A511CA-7535-44D2-B790-58EF7CE9CBEF}" dt="2022-06-19T08:25:17.564" v="198" actId="14100"/>
          <ac:picMkLst>
            <pc:docMk/>
            <pc:sldMk cId="3475659497" sldId="606"/>
            <ac:picMk id="2050" creationId="{30B279B1-E8A6-A9B9-FB90-F5F2B59079BD}"/>
          </ac:picMkLst>
        </pc:picChg>
      </pc:sldChg>
      <pc:sldChg chg="addSp modSp mod ord">
        <pc:chgData name="yu benguo" userId="1f0f7b920c44ad56" providerId="LiveId" clId="{15A511CA-7535-44D2-B790-58EF7CE9CBEF}" dt="2022-06-19T08:25:47.889" v="205" actId="1076"/>
        <pc:sldMkLst>
          <pc:docMk/>
          <pc:sldMk cId="878565989" sldId="607"/>
        </pc:sldMkLst>
        <pc:spChg chg="add mod">
          <ac:chgData name="yu benguo" userId="1f0f7b920c44ad56" providerId="LiveId" clId="{15A511CA-7535-44D2-B790-58EF7CE9CBEF}" dt="2022-06-19T08:25:47.889" v="205" actId="1076"/>
          <ac:spMkLst>
            <pc:docMk/>
            <pc:sldMk cId="878565989" sldId="607"/>
            <ac:spMk id="3" creationId="{9BEFE601-615C-CD98-704D-AFBA5F02A25D}"/>
          </ac:spMkLst>
        </pc:spChg>
      </pc:sldChg>
      <pc:sldChg chg="addSp modSp mod ord modAnim">
        <pc:chgData name="yu benguo" userId="1f0f7b920c44ad56" providerId="LiveId" clId="{15A511CA-7535-44D2-B790-58EF7CE9CBEF}" dt="2022-06-19T08:27:09.962" v="222"/>
        <pc:sldMkLst>
          <pc:docMk/>
          <pc:sldMk cId="1943526341" sldId="608"/>
        </pc:sldMkLst>
        <pc:spChg chg="add mod">
          <ac:chgData name="yu benguo" userId="1f0f7b920c44ad56" providerId="LiveId" clId="{15A511CA-7535-44D2-B790-58EF7CE9CBEF}" dt="2022-06-19T08:26:46.719" v="217" actId="1076"/>
          <ac:spMkLst>
            <pc:docMk/>
            <pc:sldMk cId="1943526341" sldId="608"/>
            <ac:spMk id="4" creationId="{0E490F1E-302C-524F-75E2-36BC5FB3E804}"/>
          </ac:spMkLst>
        </pc:spChg>
        <pc:picChg chg="add mod">
          <ac:chgData name="yu benguo" userId="1f0f7b920c44ad56" providerId="LiveId" clId="{15A511CA-7535-44D2-B790-58EF7CE9CBEF}" dt="2022-06-19T08:26:11.851" v="211" actId="1076"/>
          <ac:picMkLst>
            <pc:docMk/>
            <pc:sldMk cId="1943526341" sldId="608"/>
            <ac:picMk id="3074" creationId="{473DCF74-C575-1F58-5B73-0F6D72A7A631}"/>
          </ac:picMkLst>
        </pc:picChg>
        <pc:picChg chg="add mod">
          <ac:chgData name="yu benguo" userId="1f0f7b920c44ad56" providerId="LiveId" clId="{15A511CA-7535-44D2-B790-58EF7CE9CBEF}" dt="2022-06-19T08:27:08.562" v="221" actId="14100"/>
          <ac:picMkLst>
            <pc:docMk/>
            <pc:sldMk cId="1943526341" sldId="608"/>
            <ac:picMk id="3075" creationId="{8A523FB2-296B-53CD-EE80-22A6B4D39772}"/>
          </ac:picMkLst>
        </pc:picChg>
      </pc:sldChg>
      <pc:sldChg chg="addSp modSp ord">
        <pc:chgData name="yu benguo" userId="1f0f7b920c44ad56" providerId="LiveId" clId="{15A511CA-7535-44D2-B790-58EF7CE9CBEF}" dt="2022-06-19T08:39:06.634" v="377" actId="1076"/>
        <pc:sldMkLst>
          <pc:docMk/>
          <pc:sldMk cId="1468303045" sldId="609"/>
        </pc:sldMkLst>
        <pc:picChg chg="add mod">
          <ac:chgData name="yu benguo" userId="1f0f7b920c44ad56" providerId="LiveId" clId="{15A511CA-7535-44D2-B790-58EF7CE9CBEF}" dt="2022-06-19T08:39:06.634" v="377" actId="1076"/>
          <ac:picMkLst>
            <pc:docMk/>
            <pc:sldMk cId="1468303045" sldId="609"/>
            <ac:picMk id="11266" creationId="{709F0D1A-32A0-76F0-1E0C-AAC60F88BDE1}"/>
          </ac:picMkLst>
        </pc:picChg>
      </pc:sldChg>
      <pc:sldChg chg="addSp modSp mod ord">
        <pc:chgData name="yu benguo" userId="1f0f7b920c44ad56" providerId="LiveId" clId="{15A511CA-7535-44D2-B790-58EF7CE9CBEF}" dt="2022-06-19T08:40:46.660" v="493"/>
        <pc:sldMkLst>
          <pc:docMk/>
          <pc:sldMk cId="3491898153" sldId="610"/>
        </pc:sldMkLst>
        <pc:spChg chg="add mod">
          <ac:chgData name="yu benguo" userId="1f0f7b920c44ad56" providerId="LiveId" clId="{15A511CA-7535-44D2-B790-58EF7CE9CBEF}" dt="2022-06-19T08:40:40.103" v="491" actId="403"/>
          <ac:spMkLst>
            <pc:docMk/>
            <pc:sldMk cId="3491898153" sldId="610"/>
            <ac:spMk id="3" creationId="{33E7A3A2-BEF2-21E7-B09D-02006322E0B3}"/>
          </ac:spMkLst>
        </pc:spChg>
      </pc:sldChg>
      <pc:sldChg chg="addSp modSp mod ord">
        <pc:chgData name="yu benguo" userId="1f0f7b920c44ad56" providerId="LiveId" clId="{15A511CA-7535-44D2-B790-58EF7CE9CBEF}" dt="2022-06-19T08:41:18.455" v="501" actId="14100"/>
        <pc:sldMkLst>
          <pc:docMk/>
          <pc:sldMk cId="930207626" sldId="611"/>
        </pc:sldMkLst>
        <pc:spChg chg="add mod">
          <ac:chgData name="yu benguo" userId="1f0f7b920c44ad56" providerId="LiveId" clId="{15A511CA-7535-44D2-B790-58EF7CE9CBEF}" dt="2022-06-19T08:41:08.548" v="498" actId="14100"/>
          <ac:spMkLst>
            <pc:docMk/>
            <pc:sldMk cId="930207626" sldId="611"/>
            <ac:spMk id="3" creationId="{BA7C79C3-CB98-E8F0-3593-491FA45B9A4A}"/>
          </ac:spMkLst>
        </pc:spChg>
        <pc:picChg chg="add mod">
          <ac:chgData name="yu benguo" userId="1f0f7b920c44ad56" providerId="LiveId" clId="{15A511CA-7535-44D2-B790-58EF7CE9CBEF}" dt="2022-06-19T08:41:18.455" v="501" actId="14100"/>
          <ac:picMkLst>
            <pc:docMk/>
            <pc:sldMk cId="930207626" sldId="611"/>
            <ac:picMk id="12290" creationId="{7D057A26-B88B-9200-50B3-B05E23823A6E}"/>
          </ac:picMkLst>
        </pc:picChg>
      </pc:sldChg>
      <pc:sldChg chg="addSp modSp add mod modAnim">
        <pc:chgData name="yu benguo" userId="1f0f7b920c44ad56" providerId="LiveId" clId="{15A511CA-7535-44D2-B790-58EF7CE9CBEF}" dt="2022-06-19T08:28:46.153" v="245"/>
        <pc:sldMkLst>
          <pc:docMk/>
          <pc:sldMk cId="244663919" sldId="612"/>
        </pc:sldMkLst>
        <pc:spChg chg="add mod">
          <ac:chgData name="yu benguo" userId="1f0f7b920c44ad56" providerId="LiveId" clId="{15A511CA-7535-44D2-B790-58EF7CE9CBEF}" dt="2022-06-19T08:28:09.096" v="235" actId="14100"/>
          <ac:spMkLst>
            <pc:docMk/>
            <pc:sldMk cId="244663919" sldId="612"/>
            <ac:spMk id="2" creationId="{4F478A68-6F7A-DAF9-254C-ACA5B5FA200C}"/>
          </ac:spMkLst>
        </pc:spChg>
        <pc:spChg chg="add mod">
          <ac:chgData name="yu benguo" userId="1f0f7b920c44ad56" providerId="LiveId" clId="{15A511CA-7535-44D2-B790-58EF7CE9CBEF}" dt="2022-06-19T08:28:25.805" v="239" actId="1076"/>
          <ac:spMkLst>
            <pc:docMk/>
            <pc:sldMk cId="244663919" sldId="612"/>
            <ac:spMk id="4" creationId="{42BF07BB-D0CD-3538-7BD7-255E9F3CD38E}"/>
          </ac:spMkLst>
        </pc:spChg>
        <pc:picChg chg="add mod">
          <ac:chgData name="yu benguo" userId="1f0f7b920c44ad56" providerId="LiveId" clId="{15A511CA-7535-44D2-B790-58EF7CE9CBEF}" dt="2022-06-19T08:28:38.947" v="243" actId="1076"/>
          <ac:picMkLst>
            <pc:docMk/>
            <pc:sldMk cId="244663919" sldId="612"/>
            <ac:picMk id="4098" creationId="{4A34A0FE-EBF1-C470-6E68-48B2623F08EE}"/>
          </ac:picMkLst>
        </pc:picChg>
      </pc:sldChg>
      <pc:sldChg chg="addSp modSp add mod">
        <pc:chgData name="yu benguo" userId="1f0f7b920c44ad56" providerId="LiveId" clId="{15A511CA-7535-44D2-B790-58EF7CE9CBEF}" dt="2022-06-19T08:29:36.777" v="251" actId="1076"/>
        <pc:sldMkLst>
          <pc:docMk/>
          <pc:sldMk cId="3516757868" sldId="613"/>
        </pc:sldMkLst>
        <pc:spChg chg="add mod">
          <ac:chgData name="yu benguo" userId="1f0f7b920c44ad56" providerId="LiveId" clId="{15A511CA-7535-44D2-B790-58EF7CE9CBEF}" dt="2022-06-19T08:29:36.777" v="251" actId="1076"/>
          <ac:spMkLst>
            <pc:docMk/>
            <pc:sldMk cId="3516757868" sldId="613"/>
            <ac:spMk id="3" creationId="{A76D01E6-5736-C7C0-47AF-1E8F5E1B0BB6}"/>
          </ac:spMkLst>
        </pc:spChg>
      </pc:sldChg>
      <pc:sldChg chg="addSp modSp add mod">
        <pc:chgData name="yu benguo" userId="1f0f7b920c44ad56" providerId="LiveId" clId="{15A511CA-7535-44D2-B790-58EF7CE9CBEF}" dt="2022-06-19T08:30:46.460" v="262" actId="404"/>
        <pc:sldMkLst>
          <pc:docMk/>
          <pc:sldMk cId="1837287175" sldId="614"/>
        </pc:sldMkLst>
        <pc:spChg chg="add mod">
          <ac:chgData name="yu benguo" userId="1f0f7b920c44ad56" providerId="LiveId" clId="{15A511CA-7535-44D2-B790-58EF7CE9CBEF}" dt="2022-06-19T08:30:46.460" v="262" actId="404"/>
          <ac:spMkLst>
            <pc:docMk/>
            <pc:sldMk cId="1837287175" sldId="614"/>
            <ac:spMk id="3" creationId="{B3D44A19-AEF9-485E-EB69-5AACEA3E6F88}"/>
          </ac:spMkLst>
        </pc:spChg>
      </pc:sldChg>
      <pc:sldChg chg="addSp modSp add">
        <pc:chgData name="yu benguo" userId="1f0f7b920c44ad56" providerId="LiveId" clId="{15A511CA-7535-44D2-B790-58EF7CE9CBEF}" dt="2022-06-19T08:31:02.800" v="265" actId="1076"/>
        <pc:sldMkLst>
          <pc:docMk/>
          <pc:sldMk cId="2755666056" sldId="615"/>
        </pc:sldMkLst>
        <pc:picChg chg="add mod">
          <ac:chgData name="yu benguo" userId="1f0f7b920c44ad56" providerId="LiveId" clId="{15A511CA-7535-44D2-B790-58EF7CE9CBEF}" dt="2022-06-19T08:31:02.800" v="265" actId="1076"/>
          <ac:picMkLst>
            <pc:docMk/>
            <pc:sldMk cId="2755666056" sldId="615"/>
            <ac:picMk id="5122" creationId="{DC8E78E7-1E6A-9E89-9810-81BE7507846E}"/>
          </ac:picMkLst>
        </pc:picChg>
      </pc:sldChg>
      <pc:sldChg chg="addSp modSp add ord">
        <pc:chgData name="yu benguo" userId="1f0f7b920c44ad56" providerId="LiveId" clId="{15A511CA-7535-44D2-B790-58EF7CE9CBEF}" dt="2022-06-19T08:36:22.147" v="338" actId="14100"/>
        <pc:sldMkLst>
          <pc:docMk/>
          <pc:sldMk cId="1922236731" sldId="616"/>
        </pc:sldMkLst>
        <pc:picChg chg="add mod">
          <ac:chgData name="yu benguo" userId="1f0f7b920c44ad56" providerId="LiveId" clId="{15A511CA-7535-44D2-B790-58EF7CE9CBEF}" dt="2022-06-19T08:36:22.147" v="338" actId="14100"/>
          <ac:picMkLst>
            <pc:docMk/>
            <pc:sldMk cId="1922236731" sldId="616"/>
            <ac:picMk id="8194" creationId="{D9BC95D6-8DDE-B6DE-F688-A075C26D09CA}"/>
          </ac:picMkLst>
        </pc:picChg>
      </pc:sldChg>
      <pc:sldChg chg="addSp modSp add mod ord modAnim">
        <pc:chgData name="yu benguo" userId="1f0f7b920c44ad56" providerId="LiveId" clId="{15A511CA-7535-44D2-B790-58EF7CE9CBEF}" dt="2022-06-19T08:37:11.285" v="355"/>
        <pc:sldMkLst>
          <pc:docMk/>
          <pc:sldMk cId="3776183919" sldId="617"/>
        </pc:sldMkLst>
        <pc:spChg chg="add mod">
          <ac:chgData name="yu benguo" userId="1f0f7b920c44ad56" providerId="LiveId" clId="{15A511CA-7535-44D2-B790-58EF7CE9CBEF}" dt="2022-06-19T08:36:54.647" v="347" actId="1076"/>
          <ac:spMkLst>
            <pc:docMk/>
            <pc:sldMk cId="3776183919" sldId="617"/>
            <ac:spMk id="3" creationId="{D9C30504-339B-8B15-83CC-26B2ECDF5636}"/>
          </ac:spMkLst>
        </pc:spChg>
        <pc:picChg chg="add mod">
          <ac:chgData name="yu benguo" userId="1f0f7b920c44ad56" providerId="LiveId" clId="{15A511CA-7535-44D2-B790-58EF7CE9CBEF}" dt="2022-06-19T08:37:08.985" v="354" actId="1076"/>
          <ac:picMkLst>
            <pc:docMk/>
            <pc:sldMk cId="3776183919" sldId="617"/>
            <ac:picMk id="9218" creationId="{18D605A0-A9D9-31FF-15CD-593DDC5EF163}"/>
          </ac:picMkLst>
        </pc:picChg>
      </pc:sldChg>
      <pc:sldChg chg="addSp modSp add mod modAnim">
        <pc:chgData name="yu benguo" userId="1f0f7b920c44ad56" providerId="LiveId" clId="{15A511CA-7535-44D2-B790-58EF7CE9CBEF}" dt="2022-06-19T08:38:25.941" v="367"/>
        <pc:sldMkLst>
          <pc:docMk/>
          <pc:sldMk cId="3729910951" sldId="618"/>
        </pc:sldMkLst>
        <pc:spChg chg="add mod">
          <ac:chgData name="yu benguo" userId="1f0f7b920c44ad56" providerId="LiveId" clId="{15A511CA-7535-44D2-B790-58EF7CE9CBEF}" dt="2022-06-19T08:38:08.745" v="363" actId="14100"/>
          <ac:spMkLst>
            <pc:docMk/>
            <pc:sldMk cId="3729910951" sldId="618"/>
            <ac:spMk id="3" creationId="{19D01887-6140-9DD3-730F-2C811896D2EA}"/>
          </ac:spMkLst>
        </pc:spChg>
        <pc:picChg chg="add mod">
          <ac:chgData name="yu benguo" userId="1f0f7b920c44ad56" providerId="LiveId" clId="{15A511CA-7535-44D2-B790-58EF7CE9CBEF}" dt="2022-06-19T08:38:23.633" v="366" actId="14100"/>
          <ac:picMkLst>
            <pc:docMk/>
            <pc:sldMk cId="3729910951" sldId="618"/>
            <ac:picMk id="10242" creationId="{E211656C-7F6D-58E6-DCEB-3B0D023005FC}"/>
          </ac:picMkLst>
        </pc:picChg>
      </pc:sldChg>
      <pc:sldChg chg="addSp modSp add mod">
        <pc:chgData name="yu benguo" userId="1f0f7b920c44ad56" providerId="LiveId" clId="{15A511CA-7535-44D2-B790-58EF7CE9CBEF}" dt="2022-06-19T08:38:54.419" v="372" actId="1076"/>
        <pc:sldMkLst>
          <pc:docMk/>
          <pc:sldMk cId="1320556023" sldId="619"/>
        </pc:sldMkLst>
        <pc:spChg chg="add mod">
          <ac:chgData name="yu benguo" userId="1f0f7b920c44ad56" providerId="LiveId" clId="{15A511CA-7535-44D2-B790-58EF7CE9CBEF}" dt="2022-06-19T08:38:54.419" v="372" actId="1076"/>
          <ac:spMkLst>
            <pc:docMk/>
            <pc:sldMk cId="1320556023" sldId="619"/>
            <ac:spMk id="3" creationId="{660C5AA6-DD18-DCA5-B5E8-57B7D7735522}"/>
          </ac:spMkLst>
        </pc:spChg>
      </pc:sldChg>
      <pc:sldChg chg="addSp delSp modSp add mod modAnim">
        <pc:chgData name="yu benguo" userId="1f0f7b920c44ad56" providerId="LiveId" clId="{15A511CA-7535-44D2-B790-58EF7CE9CBEF}" dt="2022-06-19T08:32:11.788" v="280" actId="1076"/>
        <pc:sldMkLst>
          <pc:docMk/>
          <pc:sldMk cId="883132123" sldId="620"/>
        </pc:sldMkLst>
        <pc:spChg chg="add del">
          <ac:chgData name="yu benguo" userId="1f0f7b920c44ad56" providerId="LiveId" clId="{15A511CA-7535-44D2-B790-58EF7CE9CBEF}" dt="2022-06-19T08:27:46.296" v="227" actId="21"/>
          <ac:spMkLst>
            <pc:docMk/>
            <pc:sldMk cId="883132123" sldId="620"/>
            <ac:spMk id="3" creationId="{42FBF2EE-7352-C339-EF05-768B510E761E}"/>
          </ac:spMkLst>
        </pc:spChg>
        <pc:spChg chg="add mod">
          <ac:chgData name="yu benguo" userId="1f0f7b920c44ad56" providerId="LiveId" clId="{15A511CA-7535-44D2-B790-58EF7CE9CBEF}" dt="2022-06-19T08:32:07.958" v="279" actId="14100"/>
          <ac:spMkLst>
            <pc:docMk/>
            <pc:sldMk cId="883132123" sldId="620"/>
            <ac:spMk id="5" creationId="{FFCA6E70-1F3E-5417-ABE5-17A6E9B630BD}"/>
          </ac:spMkLst>
        </pc:spChg>
        <pc:picChg chg="add mod">
          <ac:chgData name="yu benguo" userId="1f0f7b920c44ad56" providerId="LiveId" clId="{15A511CA-7535-44D2-B790-58EF7CE9CBEF}" dt="2022-06-19T08:32:11.788" v="280" actId="1076"/>
          <ac:picMkLst>
            <pc:docMk/>
            <pc:sldMk cId="883132123" sldId="620"/>
            <ac:picMk id="6146" creationId="{5CD7C138-88FB-E89D-9FF2-0F543847CF77}"/>
          </ac:picMkLst>
        </pc:picChg>
      </pc:sldChg>
      <pc:sldChg chg="addSp modSp add mod">
        <pc:chgData name="yu benguo" userId="1f0f7b920c44ad56" providerId="LiveId" clId="{15A511CA-7535-44D2-B790-58EF7CE9CBEF}" dt="2022-06-19T08:34:07.750" v="306" actId="1076"/>
        <pc:sldMkLst>
          <pc:docMk/>
          <pc:sldMk cId="3321499816" sldId="621"/>
        </pc:sldMkLst>
        <pc:spChg chg="add mod">
          <ac:chgData name="yu benguo" userId="1f0f7b920c44ad56" providerId="LiveId" clId="{15A511CA-7535-44D2-B790-58EF7CE9CBEF}" dt="2022-06-19T08:33:59.754" v="303" actId="1076"/>
          <ac:spMkLst>
            <pc:docMk/>
            <pc:sldMk cId="3321499816" sldId="621"/>
            <ac:spMk id="3" creationId="{4220DB8B-D0D2-294E-A7C2-2425F8086070}"/>
          </ac:spMkLst>
        </pc:spChg>
        <pc:picChg chg="add mod">
          <ac:chgData name="yu benguo" userId="1f0f7b920c44ad56" providerId="LiveId" clId="{15A511CA-7535-44D2-B790-58EF7CE9CBEF}" dt="2022-06-19T08:34:07.750" v="306" actId="1076"/>
          <ac:picMkLst>
            <pc:docMk/>
            <pc:sldMk cId="3321499816" sldId="621"/>
            <ac:picMk id="7170" creationId="{509BB401-A069-3A19-4783-9AAA2D9B0287}"/>
          </ac:picMkLst>
        </pc:picChg>
      </pc:sldChg>
      <pc:sldChg chg="addSp modSp add mod">
        <pc:chgData name="yu benguo" userId="1f0f7b920c44ad56" providerId="LiveId" clId="{15A511CA-7535-44D2-B790-58EF7CE9CBEF}" dt="2022-06-19T08:53:44.348" v="838" actId="1076"/>
        <pc:sldMkLst>
          <pc:docMk/>
          <pc:sldMk cId="1722956374" sldId="622"/>
        </pc:sldMkLst>
        <pc:spChg chg="add mod">
          <ac:chgData name="yu benguo" userId="1f0f7b920c44ad56" providerId="LiveId" clId="{15A511CA-7535-44D2-B790-58EF7CE9CBEF}" dt="2022-06-19T08:53:44.348" v="838" actId="1076"/>
          <ac:spMkLst>
            <pc:docMk/>
            <pc:sldMk cId="1722956374" sldId="622"/>
            <ac:spMk id="3" creationId="{3DAC0B13-EACC-CEF6-1698-F1C38257ACFD}"/>
          </ac:spMkLst>
        </pc:spChg>
        <pc:spChg chg="add mod">
          <ac:chgData name="yu benguo" userId="1f0f7b920c44ad56" providerId="LiveId" clId="{15A511CA-7535-44D2-B790-58EF7CE9CBEF}" dt="2022-06-19T08:53:36.703" v="836"/>
          <ac:spMkLst>
            <pc:docMk/>
            <pc:sldMk cId="1722956374" sldId="622"/>
            <ac:spMk id="4" creationId="{C2FF04A7-CAD9-C84C-7647-AF66045F2271}"/>
          </ac:spMkLst>
        </pc:spChg>
      </pc:sldChg>
      <pc:sldChg chg="addSp modSp add mod">
        <pc:chgData name="yu benguo" userId="1f0f7b920c44ad56" providerId="LiveId" clId="{15A511CA-7535-44D2-B790-58EF7CE9CBEF}" dt="2022-06-19T08:36:04.379" v="332" actId="14100"/>
        <pc:sldMkLst>
          <pc:docMk/>
          <pc:sldMk cId="1881198836" sldId="623"/>
        </pc:sldMkLst>
        <pc:spChg chg="add mod">
          <ac:chgData name="yu benguo" userId="1f0f7b920c44ad56" providerId="LiveId" clId="{15A511CA-7535-44D2-B790-58EF7CE9CBEF}" dt="2022-06-19T08:36:04.379" v="332" actId="14100"/>
          <ac:spMkLst>
            <pc:docMk/>
            <pc:sldMk cId="1881198836" sldId="623"/>
            <ac:spMk id="3" creationId="{CE7620ED-54D5-6E2F-2B77-D3D1F617BD4D}"/>
          </ac:spMkLst>
        </pc:spChg>
      </pc:sldChg>
      <pc:sldChg chg="addSp modSp add mod modAnim">
        <pc:chgData name="yu benguo" userId="1f0f7b920c44ad56" providerId="LiveId" clId="{15A511CA-7535-44D2-B790-58EF7CE9CBEF}" dt="2022-06-19T08:46:03.690" v="613"/>
        <pc:sldMkLst>
          <pc:docMk/>
          <pc:sldMk cId="1445192658" sldId="624"/>
        </pc:sldMkLst>
        <pc:spChg chg="add mod">
          <ac:chgData name="yu benguo" userId="1f0f7b920c44ad56" providerId="LiveId" clId="{15A511CA-7535-44D2-B790-58EF7CE9CBEF}" dt="2022-06-19T08:45:39.956" v="607" actId="948"/>
          <ac:spMkLst>
            <pc:docMk/>
            <pc:sldMk cId="1445192658" sldId="624"/>
            <ac:spMk id="3" creationId="{15EF56CE-53C0-6134-E1F5-406EA050BDE5}"/>
          </ac:spMkLst>
        </pc:spChg>
        <pc:picChg chg="add mod">
          <ac:chgData name="yu benguo" userId="1f0f7b920c44ad56" providerId="LiveId" clId="{15A511CA-7535-44D2-B790-58EF7CE9CBEF}" dt="2022-06-19T08:46:00.380" v="612" actId="1076"/>
          <ac:picMkLst>
            <pc:docMk/>
            <pc:sldMk cId="1445192658" sldId="624"/>
            <ac:picMk id="4" creationId="{4EBEFBD1-B00D-5345-66C6-6B94286DF82F}"/>
          </ac:picMkLst>
        </pc:picChg>
      </pc:sldChg>
      <pc:sldChg chg="addSp delSp modSp add mod">
        <pc:chgData name="yu benguo" userId="1f0f7b920c44ad56" providerId="LiveId" clId="{15A511CA-7535-44D2-B790-58EF7CE9CBEF}" dt="2022-06-19T08:46:55.259" v="624" actId="404"/>
        <pc:sldMkLst>
          <pc:docMk/>
          <pc:sldMk cId="902650858" sldId="625"/>
        </pc:sldMkLst>
        <pc:spChg chg="add mod">
          <ac:chgData name="yu benguo" userId="1f0f7b920c44ad56" providerId="LiveId" clId="{15A511CA-7535-44D2-B790-58EF7CE9CBEF}" dt="2022-06-19T08:46:55.259" v="624" actId="404"/>
          <ac:spMkLst>
            <pc:docMk/>
            <pc:sldMk cId="902650858" sldId="625"/>
            <ac:spMk id="4" creationId="{DFF7F2B6-BA02-8BA2-F895-49370C495D40}"/>
          </ac:spMkLst>
        </pc:spChg>
        <pc:picChg chg="add del mod">
          <ac:chgData name="yu benguo" userId="1f0f7b920c44ad56" providerId="LiveId" clId="{15A511CA-7535-44D2-B790-58EF7CE9CBEF}" dt="2022-06-19T08:45:55.320" v="610" actId="21"/>
          <ac:picMkLst>
            <pc:docMk/>
            <pc:sldMk cId="902650858" sldId="625"/>
            <ac:picMk id="13314" creationId="{C32D3F6C-C387-8CA9-416B-A44032E755BF}"/>
          </ac:picMkLst>
        </pc:picChg>
      </pc:sldChg>
      <pc:sldChg chg="addSp modSp add mod">
        <pc:chgData name="yu benguo" userId="1f0f7b920c44ad56" providerId="LiveId" clId="{15A511CA-7535-44D2-B790-58EF7CE9CBEF}" dt="2022-06-19T08:49:51.889" v="719" actId="6549"/>
        <pc:sldMkLst>
          <pc:docMk/>
          <pc:sldMk cId="2531778513" sldId="626"/>
        </pc:sldMkLst>
        <pc:spChg chg="add mod">
          <ac:chgData name="yu benguo" userId="1f0f7b920c44ad56" providerId="LiveId" clId="{15A511CA-7535-44D2-B790-58EF7CE9CBEF}" dt="2022-06-19T08:47:35.561" v="631" actId="20577"/>
          <ac:spMkLst>
            <pc:docMk/>
            <pc:sldMk cId="2531778513" sldId="626"/>
            <ac:spMk id="3" creationId="{D698C7A0-4C2A-EA47-FACD-32CE079FE7F6}"/>
          </ac:spMkLst>
        </pc:spChg>
        <pc:spChg chg="add mod">
          <ac:chgData name="yu benguo" userId="1f0f7b920c44ad56" providerId="LiveId" clId="{15A511CA-7535-44D2-B790-58EF7CE9CBEF}" dt="2022-06-19T08:49:21.944" v="675" actId="1076"/>
          <ac:spMkLst>
            <pc:docMk/>
            <pc:sldMk cId="2531778513" sldId="626"/>
            <ac:spMk id="5" creationId="{F3946FFA-A000-FD2A-5199-4E86F79CB4BB}"/>
          </ac:spMkLst>
        </pc:spChg>
        <pc:spChg chg="add mod">
          <ac:chgData name="yu benguo" userId="1f0f7b920c44ad56" providerId="LiveId" clId="{15A511CA-7535-44D2-B790-58EF7CE9CBEF}" dt="2022-06-19T08:49:51.889" v="719" actId="6549"/>
          <ac:spMkLst>
            <pc:docMk/>
            <pc:sldMk cId="2531778513" sldId="626"/>
            <ac:spMk id="7" creationId="{6A52D245-4C12-5795-FA86-8D155FC5485E}"/>
          </ac:spMkLst>
        </pc:spChg>
      </pc:sldChg>
      <pc:sldChg chg="addSp modSp add">
        <pc:chgData name="yu benguo" userId="1f0f7b920c44ad56" providerId="LiveId" clId="{15A511CA-7535-44D2-B790-58EF7CE9CBEF}" dt="2022-06-19T08:50:02.831" v="722" actId="1076"/>
        <pc:sldMkLst>
          <pc:docMk/>
          <pc:sldMk cId="1062759019" sldId="627"/>
        </pc:sldMkLst>
        <pc:picChg chg="add mod">
          <ac:chgData name="yu benguo" userId="1f0f7b920c44ad56" providerId="LiveId" clId="{15A511CA-7535-44D2-B790-58EF7CE9CBEF}" dt="2022-06-19T08:50:02.831" v="722" actId="1076"/>
          <ac:picMkLst>
            <pc:docMk/>
            <pc:sldMk cId="1062759019" sldId="627"/>
            <ac:picMk id="14338" creationId="{4263BABF-D32F-437D-E8F6-1A69B3B7FCC0}"/>
          </ac:picMkLst>
        </pc:picChg>
      </pc:sldChg>
      <pc:sldChg chg="addSp modSp add mod">
        <pc:chgData name="yu benguo" userId="1f0f7b920c44ad56" providerId="LiveId" clId="{15A511CA-7535-44D2-B790-58EF7CE9CBEF}" dt="2022-06-19T08:50:40.290" v="725" actId="14100"/>
        <pc:sldMkLst>
          <pc:docMk/>
          <pc:sldMk cId="2934807665" sldId="628"/>
        </pc:sldMkLst>
        <pc:spChg chg="add mod">
          <ac:chgData name="yu benguo" userId="1f0f7b920c44ad56" providerId="LiveId" clId="{15A511CA-7535-44D2-B790-58EF7CE9CBEF}" dt="2022-06-19T08:50:40.290" v="725" actId="14100"/>
          <ac:spMkLst>
            <pc:docMk/>
            <pc:sldMk cId="2934807665" sldId="628"/>
            <ac:spMk id="3" creationId="{415B3826-5DE6-AC8D-A9D2-12C92F241397}"/>
          </ac:spMkLst>
        </pc:spChg>
      </pc:sldChg>
      <pc:sldChg chg="addSp modSp add mod">
        <pc:chgData name="yu benguo" userId="1f0f7b920c44ad56" providerId="LiveId" clId="{15A511CA-7535-44D2-B790-58EF7CE9CBEF}" dt="2022-06-19T08:51:15.101" v="731" actId="948"/>
        <pc:sldMkLst>
          <pc:docMk/>
          <pc:sldMk cId="3535086714" sldId="629"/>
        </pc:sldMkLst>
        <pc:spChg chg="add mod">
          <ac:chgData name="yu benguo" userId="1f0f7b920c44ad56" providerId="LiveId" clId="{15A511CA-7535-44D2-B790-58EF7CE9CBEF}" dt="2022-06-19T08:51:15.101" v="731" actId="948"/>
          <ac:spMkLst>
            <pc:docMk/>
            <pc:sldMk cId="3535086714" sldId="629"/>
            <ac:spMk id="3" creationId="{D311D375-9093-3933-8B69-218B1B74DA21}"/>
          </ac:spMkLst>
        </pc:spChg>
      </pc:sldChg>
      <pc:sldChg chg="addSp modSp add">
        <pc:chgData name="yu benguo" userId="1f0f7b920c44ad56" providerId="LiveId" clId="{15A511CA-7535-44D2-B790-58EF7CE9CBEF}" dt="2022-06-19T08:51:24.983" v="734" actId="1076"/>
        <pc:sldMkLst>
          <pc:docMk/>
          <pc:sldMk cId="2804606432" sldId="630"/>
        </pc:sldMkLst>
        <pc:picChg chg="add mod">
          <ac:chgData name="yu benguo" userId="1f0f7b920c44ad56" providerId="LiveId" clId="{15A511CA-7535-44D2-B790-58EF7CE9CBEF}" dt="2022-06-19T08:51:24.983" v="734" actId="1076"/>
          <ac:picMkLst>
            <pc:docMk/>
            <pc:sldMk cId="2804606432" sldId="630"/>
            <ac:picMk id="15362" creationId="{BC37459E-15AC-8C02-F7E5-8711F67D80C7}"/>
          </ac:picMkLst>
        </pc:picChg>
      </pc:sldChg>
      <pc:sldChg chg="add del">
        <pc:chgData name="yu benguo" userId="1f0f7b920c44ad56" providerId="LiveId" clId="{15A511CA-7535-44D2-B790-58EF7CE9CBEF}" dt="2022-06-19T08:51:38.194" v="735" actId="47"/>
        <pc:sldMkLst>
          <pc:docMk/>
          <pc:sldMk cId="3580122371" sldId="631"/>
        </pc:sldMkLst>
      </pc:sldChg>
      <pc:sldChg chg="add del">
        <pc:chgData name="yu benguo" userId="1f0f7b920c44ad56" providerId="LiveId" clId="{15A511CA-7535-44D2-B790-58EF7CE9CBEF}" dt="2022-06-19T08:51:38.194" v="735" actId="47"/>
        <pc:sldMkLst>
          <pc:docMk/>
          <pc:sldMk cId="2583075108" sldId="632"/>
        </pc:sldMkLst>
      </pc:sldChg>
      <pc:sldChg chg="addSp modSp add mod ord">
        <pc:chgData name="yu benguo" userId="1f0f7b920c44ad56" providerId="LiveId" clId="{15A511CA-7535-44D2-B790-58EF7CE9CBEF}" dt="2022-06-19T08:54:07.380" v="844"/>
        <pc:sldMkLst>
          <pc:docMk/>
          <pc:sldMk cId="1565075677" sldId="633"/>
        </pc:sldMkLst>
        <pc:spChg chg="add mod">
          <ac:chgData name="yu benguo" userId="1f0f7b920c44ad56" providerId="LiveId" clId="{15A511CA-7535-44D2-B790-58EF7CE9CBEF}" dt="2022-06-19T08:43:45.203" v="565" actId="1076"/>
          <ac:spMkLst>
            <pc:docMk/>
            <pc:sldMk cId="1565075677" sldId="633"/>
            <ac:spMk id="3" creationId="{320C5A84-0914-9B27-ACB6-77E41DC8B57B}"/>
          </ac:spMkLst>
        </pc:spChg>
        <pc:spChg chg="add mod">
          <ac:chgData name="yu benguo" userId="1f0f7b920c44ad56" providerId="LiveId" clId="{15A511CA-7535-44D2-B790-58EF7CE9CBEF}" dt="2022-06-19T08:44:03.492" v="569" actId="20577"/>
          <ac:spMkLst>
            <pc:docMk/>
            <pc:sldMk cId="1565075677" sldId="633"/>
            <ac:spMk id="5" creationId="{3B38E090-8ADE-A775-EA76-0C409506CF47}"/>
          </ac:spMkLst>
        </pc:spChg>
        <pc:spChg chg="add mod">
          <ac:chgData name="yu benguo" userId="1f0f7b920c44ad56" providerId="LiveId" clId="{15A511CA-7535-44D2-B790-58EF7CE9CBEF}" dt="2022-06-19T08:54:07.380" v="844"/>
          <ac:spMkLst>
            <pc:docMk/>
            <pc:sldMk cId="1565075677" sldId="633"/>
            <ac:spMk id="6" creationId="{9FCFC6E6-3C93-D820-9539-E3EB387A8D01}"/>
          </ac:spMkLst>
        </pc:spChg>
      </pc:sldChg>
    </pc:docChg>
  </pc:docChgLst>
  <pc:docChgLst>
    <pc:chgData name="yu benguo" userId="1f0f7b920c44ad56" providerId="LiveId" clId="{FC90944D-F87C-4177-8DC2-84D11D21DEA8}"/>
    <pc:docChg chg="addSld delSld modSld">
      <pc:chgData name="yu benguo" userId="1f0f7b920c44ad56" providerId="LiveId" clId="{FC90944D-F87C-4177-8DC2-84D11D21DEA8}" dt="2022-06-18T11:46:51.771" v="91"/>
      <pc:docMkLst>
        <pc:docMk/>
      </pc:docMkLst>
      <pc:sldChg chg="modSp mod">
        <pc:chgData name="yu benguo" userId="1f0f7b920c44ad56" providerId="LiveId" clId="{FC90944D-F87C-4177-8DC2-84D11D21DEA8}" dt="2022-06-18T11:45:02.649" v="37" actId="20577"/>
        <pc:sldMkLst>
          <pc:docMk/>
          <pc:sldMk cId="911011224" sldId="329"/>
        </pc:sldMkLst>
        <pc:spChg chg="mod">
          <ac:chgData name="yu benguo" userId="1f0f7b920c44ad56" providerId="LiveId" clId="{FC90944D-F87C-4177-8DC2-84D11D21DEA8}" dt="2022-06-18T11:45:02.649" v="37" actId="20577"/>
          <ac:spMkLst>
            <pc:docMk/>
            <pc:sldMk cId="911011224" sldId="329"/>
            <ac:spMk id="4" creationId="{3B77CC04-7E5C-46B3-A3D6-95ABD78E2E84}"/>
          </ac:spMkLst>
        </pc:spChg>
        <pc:spChg chg="mod">
          <ac:chgData name="yu benguo" userId="1f0f7b920c44ad56" providerId="LiveId" clId="{FC90944D-F87C-4177-8DC2-84D11D21DEA8}" dt="2022-06-18T11:44:46.635" v="20"/>
          <ac:spMkLst>
            <pc:docMk/>
            <pc:sldMk cId="911011224" sldId="329"/>
            <ac:spMk id="5" creationId="{7387BBC8-3CC8-4732-8DE4-01EB5800C846}"/>
          </ac:spMkLst>
        </pc:spChg>
      </pc:sldChg>
      <pc:sldChg chg="del">
        <pc:chgData name="yu benguo" userId="1f0f7b920c44ad56" providerId="LiveId" clId="{FC90944D-F87C-4177-8DC2-84D11D21DEA8}" dt="2022-06-18T11:45:31.353" v="39" actId="47"/>
        <pc:sldMkLst>
          <pc:docMk/>
          <pc:sldMk cId="1138368982" sldId="488"/>
        </pc:sldMkLst>
      </pc:sldChg>
      <pc:sldChg chg="modSp mod">
        <pc:chgData name="yu benguo" userId="1f0f7b920c44ad56" providerId="LiveId" clId="{FC90944D-F87C-4177-8DC2-84D11D21DEA8}" dt="2022-06-18T11:45:45.198" v="49"/>
        <pc:sldMkLst>
          <pc:docMk/>
          <pc:sldMk cId="2906594865" sldId="570"/>
        </pc:sldMkLst>
        <pc:spChg chg="mod">
          <ac:chgData name="yu benguo" userId="1f0f7b920c44ad56" providerId="LiveId" clId="{FC90944D-F87C-4177-8DC2-84D11D21DEA8}" dt="2022-06-18T11:45:45.198" v="49"/>
          <ac:spMkLst>
            <pc:docMk/>
            <pc:sldMk cId="2906594865" sldId="570"/>
            <ac:spMk id="4" creationId="{A3FF4FA6-29F8-40BA-8204-92BE9D949CBC}"/>
          </ac:spMkLst>
        </pc:spChg>
      </pc:sldChg>
      <pc:sldChg chg="del">
        <pc:chgData name="yu benguo" userId="1f0f7b920c44ad56" providerId="LiveId" clId="{FC90944D-F87C-4177-8DC2-84D11D21DEA8}" dt="2022-06-18T11:45:58.806" v="50" actId="47"/>
        <pc:sldMkLst>
          <pc:docMk/>
          <pc:sldMk cId="4283612254" sldId="573"/>
        </pc:sldMkLst>
      </pc:sldChg>
      <pc:sldChg chg="del">
        <pc:chgData name="yu benguo" userId="1f0f7b920c44ad56" providerId="LiveId" clId="{FC90944D-F87C-4177-8DC2-84D11D21DEA8}" dt="2022-06-18T11:45:58.806" v="50" actId="47"/>
        <pc:sldMkLst>
          <pc:docMk/>
          <pc:sldMk cId="2789772453" sldId="578"/>
        </pc:sldMkLst>
      </pc:sldChg>
      <pc:sldChg chg="del">
        <pc:chgData name="yu benguo" userId="1f0f7b920c44ad56" providerId="LiveId" clId="{FC90944D-F87C-4177-8DC2-84D11D21DEA8}" dt="2022-06-18T11:45:58.806" v="50" actId="47"/>
        <pc:sldMkLst>
          <pc:docMk/>
          <pc:sldMk cId="2459057414" sldId="579"/>
        </pc:sldMkLst>
      </pc:sldChg>
      <pc:sldChg chg="del">
        <pc:chgData name="yu benguo" userId="1f0f7b920c44ad56" providerId="LiveId" clId="{FC90944D-F87C-4177-8DC2-84D11D21DEA8}" dt="2022-06-18T11:45:17.515" v="38" actId="47"/>
        <pc:sldMkLst>
          <pc:docMk/>
          <pc:sldMk cId="886144196" sldId="585"/>
        </pc:sldMkLst>
      </pc:sldChg>
      <pc:sldChg chg="del">
        <pc:chgData name="yu benguo" userId="1f0f7b920c44ad56" providerId="LiveId" clId="{FC90944D-F87C-4177-8DC2-84D11D21DEA8}" dt="2022-06-18T11:46:01.916" v="51" actId="47"/>
        <pc:sldMkLst>
          <pc:docMk/>
          <pc:sldMk cId="465321569" sldId="592"/>
        </pc:sldMkLst>
      </pc:sldChg>
      <pc:sldChg chg="del">
        <pc:chgData name="yu benguo" userId="1f0f7b920c44ad56" providerId="LiveId" clId="{FC90944D-F87C-4177-8DC2-84D11D21DEA8}" dt="2022-06-18T11:45:58.806" v="50" actId="47"/>
        <pc:sldMkLst>
          <pc:docMk/>
          <pc:sldMk cId="213766037" sldId="594"/>
        </pc:sldMkLst>
      </pc:sldChg>
      <pc:sldChg chg="del">
        <pc:chgData name="yu benguo" userId="1f0f7b920c44ad56" providerId="LiveId" clId="{FC90944D-F87C-4177-8DC2-84D11D21DEA8}" dt="2022-06-18T11:45:58.806" v="50" actId="47"/>
        <pc:sldMkLst>
          <pc:docMk/>
          <pc:sldMk cId="1849389976" sldId="595"/>
        </pc:sldMkLst>
      </pc:sldChg>
      <pc:sldChg chg="del">
        <pc:chgData name="yu benguo" userId="1f0f7b920c44ad56" providerId="LiveId" clId="{FC90944D-F87C-4177-8DC2-84D11D21DEA8}" dt="2022-06-18T11:45:58.806" v="50" actId="47"/>
        <pc:sldMkLst>
          <pc:docMk/>
          <pc:sldMk cId="4117490351" sldId="596"/>
        </pc:sldMkLst>
      </pc:sldChg>
      <pc:sldChg chg="addSp modSp add mod">
        <pc:chgData name="yu benguo" userId="1f0f7b920c44ad56" providerId="LiveId" clId="{FC90944D-F87C-4177-8DC2-84D11D21DEA8}" dt="2022-06-18T11:46:22.736" v="63" actId="6549"/>
        <pc:sldMkLst>
          <pc:docMk/>
          <pc:sldMk cId="3880310809" sldId="598"/>
        </pc:sldMkLst>
        <pc:spChg chg="add mod">
          <ac:chgData name="yu benguo" userId="1f0f7b920c44ad56" providerId="LiveId" clId="{FC90944D-F87C-4177-8DC2-84D11D21DEA8}" dt="2022-06-18T11:46:22.736" v="63" actId="6549"/>
          <ac:spMkLst>
            <pc:docMk/>
            <pc:sldMk cId="3880310809" sldId="598"/>
            <ac:spMk id="2" creationId="{5AADEBD5-9B8F-FE8C-6335-35A3B25F3155}"/>
          </ac:spMkLst>
        </pc:spChg>
      </pc:sldChg>
      <pc:sldChg chg="addSp modSp add mod">
        <pc:chgData name="yu benguo" userId="1f0f7b920c44ad56" providerId="LiveId" clId="{FC90944D-F87C-4177-8DC2-84D11D21DEA8}" dt="2022-06-18T11:46:33.441" v="74"/>
        <pc:sldMkLst>
          <pc:docMk/>
          <pc:sldMk cId="2589433083" sldId="599"/>
        </pc:sldMkLst>
        <pc:spChg chg="add mod">
          <ac:chgData name="yu benguo" userId="1f0f7b920c44ad56" providerId="LiveId" clId="{FC90944D-F87C-4177-8DC2-84D11D21DEA8}" dt="2022-06-18T11:46:33.441" v="74"/>
          <ac:spMkLst>
            <pc:docMk/>
            <pc:sldMk cId="2589433083" sldId="599"/>
            <ac:spMk id="2" creationId="{CA6BCCCF-912F-E5AC-E8F9-9A5E0B95A2FB}"/>
          </ac:spMkLst>
        </pc:spChg>
      </pc:sldChg>
      <pc:sldChg chg="addSp modSp add mod">
        <pc:chgData name="yu benguo" userId="1f0f7b920c44ad56" providerId="LiveId" clId="{FC90944D-F87C-4177-8DC2-84D11D21DEA8}" dt="2022-06-18T11:46:40.190" v="82"/>
        <pc:sldMkLst>
          <pc:docMk/>
          <pc:sldMk cId="1113749527" sldId="600"/>
        </pc:sldMkLst>
        <pc:spChg chg="add mod">
          <ac:chgData name="yu benguo" userId="1f0f7b920c44ad56" providerId="LiveId" clId="{FC90944D-F87C-4177-8DC2-84D11D21DEA8}" dt="2022-06-18T11:46:40.190" v="82"/>
          <ac:spMkLst>
            <pc:docMk/>
            <pc:sldMk cId="1113749527" sldId="600"/>
            <ac:spMk id="2" creationId="{34B0545A-09CC-606A-3833-E9BA1CDBF347}"/>
          </ac:spMkLst>
        </pc:spChg>
      </pc:sldChg>
      <pc:sldChg chg="add">
        <pc:chgData name="yu benguo" userId="1f0f7b920c44ad56" providerId="LiveId" clId="{FC90944D-F87C-4177-8DC2-84D11D21DEA8}" dt="2022-06-18T11:46:06.574" v="55"/>
        <pc:sldMkLst>
          <pc:docMk/>
          <pc:sldMk cId="2582099817" sldId="601"/>
        </pc:sldMkLst>
      </pc:sldChg>
      <pc:sldChg chg="add">
        <pc:chgData name="yu benguo" userId="1f0f7b920c44ad56" providerId="LiveId" clId="{FC90944D-F87C-4177-8DC2-84D11D21DEA8}" dt="2022-06-18T11:46:09.578" v="56"/>
        <pc:sldMkLst>
          <pc:docMk/>
          <pc:sldMk cId="3923171286" sldId="602"/>
        </pc:sldMkLst>
      </pc:sldChg>
      <pc:sldChg chg="add">
        <pc:chgData name="yu benguo" userId="1f0f7b920c44ad56" providerId="LiveId" clId="{FC90944D-F87C-4177-8DC2-84D11D21DEA8}" dt="2022-06-18T11:46:46.021" v="83"/>
        <pc:sldMkLst>
          <pc:docMk/>
          <pc:sldMk cId="1616069948" sldId="603"/>
        </pc:sldMkLst>
      </pc:sldChg>
      <pc:sldChg chg="add">
        <pc:chgData name="yu benguo" userId="1f0f7b920c44ad56" providerId="LiveId" clId="{FC90944D-F87C-4177-8DC2-84D11D21DEA8}" dt="2022-06-18T11:46:46.202" v="84"/>
        <pc:sldMkLst>
          <pc:docMk/>
          <pc:sldMk cId="522863054" sldId="604"/>
        </pc:sldMkLst>
      </pc:sldChg>
      <pc:sldChg chg="add">
        <pc:chgData name="yu benguo" userId="1f0f7b920c44ad56" providerId="LiveId" clId="{FC90944D-F87C-4177-8DC2-84D11D21DEA8}" dt="2022-06-18T11:46:46.358" v="85"/>
        <pc:sldMkLst>
          <pc:docMk/>
          <pc:sldMk cId="525633641" sldId="605"/>
        </pc:sldMkLst>
      </pc:sldChg>
      <pc:sldChg chg="add">
        <pc:chgData name="yu benguo" userId="1f0f7b920c44ad56" providerId="LiveId" clId="{FC90944D-F87C-4177-8DC2-84D11D21DEA8}" dt="2022-06-18T11:46:48.880" v="86"/>
        <pc:sldMkLst>
          <pc:docMk/>
          <pc:sldMk cId="3475659497" sldId="606"/>
        </pc:sldMkLst>
      </pc:sldChg>
      <pc:sldChg chg="add">
        <pc:chgData name="yu benguo" userId="1f0f7b920c44ad56" providerId="LiveId" clId="{FC90944D-F87C-4177-8DC2-84D11D21DEA8}" dt="2022-06-18T11:46:49.067" v="87"/>
        <pc:sldMkLst>
          <pc:docMk/>
          <pc:sldMk cId="878565989" sldId="607"/>
        </pc:sldMkLst>
      </pc:sldChg>
      <pc:sldChg chg="add">
        <pc:chgData name="yu benguo" userId="1f0f7b920c44ad56" providerId="LiveId" clId="{FC90944D-F87C-4177-8DC2-84D11D21DEA8}" dt="2022-06-18T11:46:49.220" v="88"/>
        <pc:sldMkLst>
          <pc:docMk/>
          <pc:sldMk cId="1943526341" sldId="608"/>
        </pc:sldMkLst>
      </pc:sldChg>
      <pc:sldChg chg="add">
        <pc:chgData name="yu benguo" userId="1f0f7b920c44ad56" providerId="LiveId" clId="{FC90944D-F87C-4177-8DC2-84D11D21DEA8}" dt="2022-06-18T11:46:51.438" v="89"/>
        <pc:sldMkLst>
          <pc:docMk/>
          <pc:sldMk cId="1468303045" sldId="609"/>
        </pc:sldMkLst>
      </pc:sldChg>
      <pc:sldChg chg="add">
        <pc:chgData name="yu benguo" userId="1f0f7b920c44ad56" providerId="LiveId" clId="{FC90944D-F87C-4177-8DC2-84D11D21DEA8}" dt="2022-06-18T11:46:51.613" v="90"/>
        <pc:sldMkLst>
          <pc:docMk/>
          <pc:sldMk cId="3491898153" sldId="610"/>
        </pc:sldMkLst>
      </pc:sldChg>
      <pc:sldChg chg="add">
        <pc:chgData name="yu benguo" userId="1f0f7b920c44ad56" providerId="LiveId" clId="{FC90944D-F87C-4177-8DC2-84D11D21DEA8}" dt="2022-06-18T11:46:51.771" v="91"/>
        <pc:sldMkLst>
          <pc:docMk/>
          <pc:sldMk cId="930207626" sldId="6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6DE35-4CEA-4D51-B349-608EF2EFA72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7D3BB-C65A-4933-9A52-D3AFD5C2C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3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88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9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5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9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0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0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0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FE61-808A-4C62-9FB4-661D6ECB6932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D2B-5689-4368-A213-AD908A965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1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yecharts.org/#/zh-cn/quickstar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.pyecharts.org/assets/&#25346;&#36733;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9F5A656-E9D9-4B76-A800-4892E286242F}"/>
              </a:ext>
            </a:extLst>
          </p:cNvPr>
          <p:cNvSpPr txBox="1"/>
          <p:nvPr/>
        </p:nvSpPr>
        <p:spPr>
          <a:xfrm>
            <a:off x="1177463" y="1768687"/>
            <a:ext cx="9203124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V0.5.X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两个大版本，相互不兼容，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V1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是一个全新的版本。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V0.5.X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Python2.7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3.4+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，经开发团队决定，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V0.5.X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版本将不再进行维护。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V1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仅支持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Python3.6+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，新版本系列将从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V1.0.0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开始。</a:t>
            </a:r>
            <a:r>
              <a:rPr lang="zh-CN" altLang="zh-CN" sz="1800" kern="1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至于新的动向可以查阅网站：</a:t>
            </a:r>
            <a:r>
              <a:rPr lang="en-US" altLang="zh-CN" sz="1800" u="none" strike="noStrike" kern="100" spc="-2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https://pyecharts.org/#/zh-cn/quickstart</a:t>
            </a:r>
            <a:r>
              <a:rPr lang="zh-CN" altLang="zh-CN" sz="1800" kern="1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kern="1050" spc="-2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pip install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基本图标的做法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坐标系图标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地图与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地理坐标系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8943" y="742810"/>
            <a:ext cx="27020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Pyecharts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30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6D01E6-5736-C7C0-47AF-1E8F5E1B0BB6}"/>
              </a:ext>
            </a:extLst>
          </p:cNvPr>
          <p:cNvSpPr txBox="1"/>
          <p:nvPr/>
        </p:nvSpPr>
        <p:spPr>
          <a:xfrm>
            <a:off x="822192" y="1235737"/>
            <a:ext cx="10173660" cy="408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方正细黑一简体"/>
                <a:cs typeface="Arial" panose="020B0604020202020204" pitchFamily="34" charset="0"/>
              </a:rPr>
              <a:t>4</a:t>
            </a:r>
            <a:r>
              <a:rPr lang="zh-CN" altLang="zh-CN" sz="1800" b="1" kern="100" dirty="0">
                <a:effectLst/>
                <a:latin typeface="方正细黑一简体"/>
                <a:cs typeface="Arial" panose="020B0604020202020204" pitchFamily="34" charset="0"/>
              </a:rPr>
              <a:t>关系图</a:t>
            </a:r>
            <a:endParaRPr lang="zh-CN" altLang="zh-CN" sz="24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关系图（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Graph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项中的数据有两项结点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和连接边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links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links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都是字典格式。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结点格式如下。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nodes= [{"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结点名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": 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1", 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结点大小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": 10},{"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结点名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": 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2", 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结点大小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": 20]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连接边格式如下。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Links=[{'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起点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': 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1', 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止点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': 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2'}, {'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起点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': 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2', 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止点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': 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1'}]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结点和连接边也可以使用图格式。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nodes = [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opts.GraphNode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(name="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1", 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symbol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size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=10),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      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opts.GraphNode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(name="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2", 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symbol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size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=20)]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links = [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opts.GraphLink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(source="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1", target="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2"),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      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opts.GraphLink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(source="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2", target="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3")]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51675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D44A19-AEF9-485E-EB69-5AACEA3E6F88}"/>
              </a:ext>
            </a:extLst>
          </p:cNvPr>
          <p:cNvSpPr txBox="1"/>
          <p:nvPr/>
        </p:nvSpPr>
        <p:spPr>
          <a:xfrm>
            <a:off x="576303" y="214656"/>
            <a:ext cx="10711542" cy="6596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import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json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import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os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import Graph, Page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结点列表，每个元素用字典表示，每个元素有结点名和结点大小</a:t>
            </a: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nodes= 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[{"name":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1", 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symbolSize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": 10},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{"name":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2", 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symbolSize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": 20},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{"name":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3", 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symbolSize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": 30},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{"name":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4", 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symbolSize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": 40},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{"name":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5", 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symbolSize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": 50},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{"name":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6", 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symbolSize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": 40},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{"name":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7", 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symbolSize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": 30},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{"name":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8", 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symbolSize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": 20}]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边列表。列表中每个元素也是用字典表示，字典中每个元素都有结点名</a:t>
            </a:r>
          </a:p>
          <a:p>
            <a:pPr indent="266700"/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如</a:t>
            </a:r>
            <a:r>
              <a:rPr lang="en-US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[{'source': '</a:t>
            </a:r>
            <a:r>
              <a:rPr lang="zh-CN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1', 'target': '</a:t>
            </a:r>
            <a:r>
              <a:rPr lang="zh-CN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1'}, {'source': '</a:t>
            </a:r>
            <a:r>
              <a:rPr lang="zh-CN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1', 'target': '</a:t>
            </a:r>
            <a:r>
              <a:rPr lang="zh-CN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结点</a:t>
            </a:r>
            <a:r>
              <a:rPr lang="en-US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2'}]</a:t>
            </a:r>
            <a:r>
              <a:rPr lang="zh-CN" altLang="zh-CN" sz="1400" kern="100" spc="-20" dirty="0">
                <a:effectLst/>
                <a:latin typeface="Courier New" panose="02070309020205020404" pitchFamily="49" charset="0"/>
                <a:ea typeface="方正仿宋简体"/>
              </a:rPr>
              <a:t>。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links = []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for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i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in nodes: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for j in nodes: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links.append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({"source":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i.get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("name"), "target":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j.get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("name")})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graph = (Graph()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.add("", nodes, links, repulsion=8000)#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图显示的大小（两结点间的距离）</a:t>
            </a: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(title="Graph-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")))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graph.render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('graph1.html')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83728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20">
            <a:extLst>
              <a:ext uri="{FF2B5EF4-FFF2-40B4-BE49-F238E27FC236}">
                <a16:creationId xmlns:a16="http://schemas.microsoft.com/office/drawing/2014/main" id="{DC8E78E7-1E6A-9E89-9810-81BE7507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42" y="639363"/>
            <a:ext cx="5131346" cy="513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66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21">
            <a:extLst>
              <a:ext uri="{FF2B5EF4-FFF2-40B4-BE49-F238E27FC236}">
                <a16:creationId xmlns:a16="http://schemas.microsoft.com/office/drawing/2014/main" id="{5CD7C138-88FB-E89D-9FF2-0F543847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01" y="2502004"/>
            <a:ext cx="4965221" cy="383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CA6E70-1F3E-5417-ABE5-17A6E9B630BD}"/>
              </a:ext>
            </a:extLst>
          </p:cNvPr>
          <p:cNvSpPr txBox="1"/>
          <p:nvPr/>
        </p:nvSpPr>
        <p:spPr>
          <a:xfrm>
            <a:off x="445674" y="323997"/>
            <a:ext cx="108729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import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json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Graph, Page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with open(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r"fixtures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\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weibo.json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"r", encoding="utf-8") as f: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j =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json.load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(f)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nodes, links, categories,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cont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, mid,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userl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= j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graph= (Graph()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.add("", nodes, links, categories, repulsion=50,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linestyle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opts.LineStyleOpts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(curve=0.2),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label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opts.LabelOpts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show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=False) 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legend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opts.LegendOpts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show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=False),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(title="Graph-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微博转发关系图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graph.render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('graph2.html')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88313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20DB8B-D0D2-294E-A7C2-2425F8086070}"/>
              </a:ext>
            </a:extLst>
          </p:cNvPr>
          <p:cNvSpPr txBox="1"/>
          <p:nvPr/>
        </p:nvSpPr>
        <p:spPr>
          <a:xfrm>
            <a:off x="599355" y="-24191"/>
            <a:ext cx="1121100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>
              <a:lnSpc>
                <a:spcPct val="200000"/>
              </a:lnSpc>
            </a:pP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5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词云图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词云图（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WordCloud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）的做法比较简单，主要数据是提供词频。下面代码的输出如图所示。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import Page,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WordCloud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pyecharts.globals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import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SymbolType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words = [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海医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", 9000),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中北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", 6181),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("Amy Schumer", 4386),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("Jurassic World", 4055),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("Charter Communications", 2467),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("Chick Fil A", 2244),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("Planet Fitness", 1868),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("Pitch Perfect", 1484),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("Express", 1112),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("yubg", 865),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("Johnny Depp", 847),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("Lena Dunham", 582),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("Lewis Hamilton", 555),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余老师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", 4500),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("Mary Ellen Mark", 462),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("Farrah Abraham", 366),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("Rita Ora", 360),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("Serena Williams", 282),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("NCAA baseball tournament", 273),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lvl="1" indent="266700">
              <a:lnSpc>
                <a:spcPts val="120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("Point Break", 265),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2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] 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wordcloud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= (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WordCloud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.add("", words,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word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size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range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=[10, 50])#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word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size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range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为字体大小范围</a:t>
            </a: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.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(title="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WordCloud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-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")) 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wordcloud.render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('wordcloud.html')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509BB401-A069-3A19-4783-9AAA2D9B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7" y="2377542"/>
            <a:ext cx="5758674" cy="295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49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AC0B13-EACC-CEF6-1698-F1C38257ACFD}"/>
              </a:ext>
            </a:extLst>
          </p:cNvPr>
          <p:cNvSpPr txBox="1"/>
          <p:nvPr/>
        </p:nvSpPr>
        <p:spPr>
          <a:xfrm>
            <a:off x="740229" y="1653574"/>
            <a:ext cx="10711542" cy="434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ECharts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的坐标系图表类型绘制流程如下，包括一个函数体和一个保存函数。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伪代码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charttype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 = (                      #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链式调用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    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ChartType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 ()</a:t>
            </a:r>
            <a:endParaRPr lang="zh-CN" altLang="zh-CN" sz="1800" kern="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    .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xaxis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()</a:t>
            </a:r>
            <a:endParaRPr lang="zh-CN" altLang="zh-CN" sz="1800" kern="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    .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yaxis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()</a:t>
            </a:r>
            <a:endParaRPr lang="zh-CN" altLang="zh-CN" sz="1800" kern="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    .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spc="-1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spc="-1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spc="-1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spc="-1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600" kern="100" spc="-1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title="</a:t>
            </a:r>
            <a:r>
              <a:rPr lang="zh-CN" altLang="zh-CN" sz="1600" kern="100" spc="-1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主标题</a:t>
            </a:r>
            <a:r>
              <a:rPr lang="en-US" altLang="zh-CN" sz="1600" kern="100" spc="-1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", subtitle="</a:t>
            </a:r>
            <a:r>
              <a:rPr lang="zh-CN" altLang="zh-CN" sz="1600" kern="100" spc="-1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副标题</a:t>
            </a:r>
            <a:r>
              <a:rPr lang="en-US" altLang="zh-CN" sz="1600" kern="100" spc="-1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"))</a:t>
            </a:r>
            <a:endParaRPr lang="zh-CN" altLang="zh-CN" sz="1800" kern="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    #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或者直接使用字典参数，如下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    #.set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opts(title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opts={"text": "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主标题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", "subtext": "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副标题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"}))</a:t>
            </a:r>
            <a:endParaRPr lang="zh-CN" altLang="zh-CN" sz="1800" kern="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chart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name.render</a:t>
            </a:r>
            <a:r>
              <a:rPr lang="en-US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()        #</a:t>
            </a:r>
            <a:r>
              <a:rPr lang="zh-CN" altLang="zh-CN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方正仿宋简体"/>
              </a:rPr>
              <a:t>保存图片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F04A7-CAD9-C84C-7647-AF66045F2271}"/>
              </a:ext>
            </a:extLst>
          </p:cNvPr>
          <p:cNvSpPr txBox="1"/>
          <p:nvPr/>
        </p:nvSpPr>
        <p:spPr>
          <a:xfrm>
            <a:off x="621234" y="586942"/>
            <a:ext cx="3115024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二、坐标系图标</a:t>
            </a:r>
          </a:p>
        </p:txBody>
      </p:sp>
    </p:spTree>
    <p:extLst>
      <p:ext uri="{BB962C8B-B14F-4D97-AF65-F5344CB8AC3E}">
        <p14:creationId xmlns:p14="http://schemas.microsoft.com/office/powerpoint/2010/main" val="172295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7620ED-54D5-6E2F-2B77-D3D1F617BD4D}"/>
              </a:ext>
            </a:extLst>
          </p:cNvPr>
          <p:cNvSpPr txBox="1"/>
          <p:nvPr/>
        </p:nvSpPr>
        <p:spPr>
          <a:xfrm>
            <a:off x="860611" y="476355"/>
            <a:ext cx="10657755" cy="5597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1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柱状图（</a:t>
            </a: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Bar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）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柱状图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Bar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bar = (Bar()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xaxis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(["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衬衫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羊毛衫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雪纺衫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裤子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高跟鞋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袜子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"])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yaxis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商家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A", [5, 20, 36, 10, 75, 90])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title="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商铺存货情况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",subtitle="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A\B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店纺织品存货情况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"),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toolbox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opts.ToolboxOpts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(), 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工具显示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legend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opts.LegendOpts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show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=True)))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bar.render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('yubg1.html')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88119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30">
            <a:extLst>
              <a:ext uri="{FF2B5EF4-FFF2-40B4-BE49-F238E27FC236}">
                <a16:creationId xmlns:a16="http://schemas.microsoft.com/office/drawing/2014/main" id="{D9BC95D6-8DDE-B6DE-F688-A075C26D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"/>
          <a:stretch>
            <a:fillRect/>
          </a:stretch>
        </p:blipFill>
        <p:spPr bwMode="auto">
          <a:xfrm>
            <a:off x="1118948" y="796218"/>
            <a:ext cx="8780357" cy="507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23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C30504-339B-8B15-83CC-26B2ECDF5636}"/>
              </a:ext>
            </a:extLst>
          </p:cNvPr>
          <p:cNvSpPr txBox="1"/>
          <p:nvPr/>
        </p:nvSpPr>
        <p:spPr>
          <a:xfrm>
            <a:off x="607039" y="528767"/>
            <a:ext cx="1038881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/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2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折线图（</a:t>
            </a: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Line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）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Line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line = (Line()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add_xaxis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(["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衬衫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羊毛衫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雪纺衫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裤子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高跟鞋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袜子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"])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add_yaxis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店铺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A", [5, 20, 36, 10, 75, 90])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add_yaxis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店铺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B", [15, 6, 45, 20,  35, 66])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set_global_opts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title_opts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title="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商铺存货情况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subtitle="A\B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店纺织品存货情况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toolbox_opts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opts.ToolboxOpts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(),  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工具显示</a:t>
            </a: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legend_opts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opts.LegendOpts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is_show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=True)))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line.render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('line.html')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pic>
        <p:nvPicPr>
          <p:cNvPr id="9218" name="图片 131">
            <a:extLst>
              <a:ext uri="{FF2B5EF4-FFF2-40B4-BE49-F238E27FC236}">
                <a16:creationId xmlns:a16="http://schemas.microsoft.com/office/drawing/2014/main" id="{18D605A0-A9D9-31FF-15CD-593DDC5E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134" y="2795398"/>
            <a:ext cx="6698827" cy="381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9D01887-6140-9DD3-730F-2C811896D2EA}"/>
              </a:ext>
            </a:extLst>
          </p:cNvPr>
          <p:cNvSpPr txBox="1"/>
          <p:nvPr/>
        </p:nvSpPr>
        <p:spPr>
          <a:xfrm>
            <a:off x="453358" y="769999"/>
            <a:ext cx="109266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. charts import Line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pyecharts.globals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ThemeType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line = (Line(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init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opts.InitOpts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(theme=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ThemeType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. </a:t>
            </a:r>
            <a:r>
              <a:rPr lang="en-US" altLang="zh-CN" sz="1800" kern="100" spc="10" dirty="0">
                <a:effectLst/>
                <a:latin typeface="Courier New" panose="02070309020205020404" pitchFamily="49" charset="0"/>
                <a:ea typeface="方正仿宋简体"/>
              </a:rPr>
              <a:t>ROMANTIC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xaxis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(["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衬衫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羊毛衫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雪纺衫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裤子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高跟鞋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袜子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"])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yaxis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店铺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A", [5, 20, 36, 10, 75, 90])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yaxis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店铺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B", [15, 6, 45, 20,  35, 66])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    title="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商铺存货情况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",subtitle="A\B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店纺织品存货情况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toolbox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opts.ToolboxOpts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(),  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工具显示</a:t>
            </a: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legend_opts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opts.LegendOpts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is_show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=True)))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line.render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('line0.html')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#line.render_notebook( )#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在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jupyternotebook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中显示</a:t>
            </a:r>
          </a:p>
        </p:txBody>
      </p:sp>
      <p:pic>
        <p:nvPicPr>
          <p:cNvPr id="10242" name="图片 1">
            <a:extLst>
              <a:ext uri="{FF2B5EF4-FFF2-40B4-BE49-F238E27FC236}">
                <a16:creationId xmlns:a16="http://schemas.microsoft.com/office/drawing/2014/main" id="{E211656C-7F6D-58E6-DCEB-3B0D0230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5" y="2741866"/>
            <a:ext cx="7034228" cy="388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9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ADEBD5-9B8F-FE8C-6335-35A3B25F3155}"/>
              </a:ext>
            </a:extLst>
          </p:cNvPr>
          <p:cNvSpPr txBox="1"/>
          <p:nvPr/>
        </p:nvSpPr>
        <p:spPr>
          <a:xfrm>
            <a:off x="621233" y="586942"/>
            <a:ext cx="4219707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一、基本图表的做法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C02A2C-BB54-9680-CA77-F1844B92B3A3}"/>
              </a:ext>
            </a:extLst>
          </p:cNvPr>
          <p:cNvSpPr txBox="1"/>
          <p:nvPr/>
        </p:nvSpPr>
        <p:spPr>
          <a:xfrm>
            <a:off x="490605" y="1592071"/>
            <a:ext cx="1102776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ECharts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库的图表类型绘制流程如下，包括一个函数体和一个保存函数。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伪代码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charttype_name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= (         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方正仿宋简体"/>
              </a:rPr>
              <a:t>链式调用</a:t>
            </a:r>
            <a:endParaRPr lang="zh-CN" altLang="zh-CN" sz="1800" kern="100" dirty="0">
              <a:solidFill>
                <a:schemeClr val="bg2">
                  <a:lumMod val="75000"/>
                </a:schemeClr>
              </a:solidFill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ChartType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()    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实例化一个对象，</a:t>
            </a:r>
            <a:r>
              <a:rPr lang="en-US" altLang="zh-CN" sz="1400" kern="1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ChartType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指图像的类型，如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Pie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Bar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等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.add()          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#Bar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图则为</a:t>
            </a:r>
            <a:r>
              <a:rPr lang="en-US" altLang="zh-CN" sz="1400" kern="1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add_xaxis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()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和</a:t>
            </a:r>
            <a:r>
              <a:rPr lang="en-US" altLang="zh-CN" sz="1400" kern="1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add_yaxis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()</a:t>
            </a:r>
            <a:endParaRPr lang="zh-CN" altLang="zh-CN" sz="1400" kern="1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</a:t>
            </a:r>
            <a:r>
              <a:rPr lang="en-US" altLang="zh-CN" sz="1800" kern="100" spc="-10" dirty="0" err="1">
                <a:effectLst/>
                <a:latin typeface="Courier New" panose="02070309020205020404" pitchFamily="49" charset="0"/>
                <a:ea typeface="方正仿宋简体"/>
              </a:rPr>
              <a:t>et</a:t>
            </a:r>
            <a:r>
              <a:rPr lang="en-US" altLang="zh-CN" sz="1800" kern="100" spc="-1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spc="-1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spc="-1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spc="-1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spc="-1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400" kern="100" spc="-1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400" kern="100" spc="-1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spc="-1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400" kern="100" spc="-1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400" kern="100" spc="-1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400" kern="100" spc="-10" dirty="0">
                <a:effectLst/>
                <a:latin typeface="Courier New" panose="02070309020205020404" pitchFamily="49" charset="0"/>
                <a:ea typeface="方正仿宋简体"/>
              </a:rPr>
              <a:t>(title="</a:t>
            </a:r>
            <a:r>
              <a:rPr lang="zh-CN" altLang="zh-CN" sz="1400" kern="100" spc="-10" dirty="0">
                <a:effectLst/>
                <a:latin typeface="Courier New" panose="02070309020205020404" pitchFamily="49" charset="0"/>
                <a:ea typeface="方正仿宋简体"/>
              </a:rPr>
              <a:t>主标题</a:t>
            </a:r>
            <a:r>
              <a:rPr lang="en-US" altLang="zh-CN" sz="1400" kern="100" spc="-10" dirty="0">
                <a:effectLst/>
                <a:latin typeface="Courier New" panose="02070309020205020404" pitchFamily="49" charset="0"/>
                <a:ea typeface="方正仿宋简体"/>
              </a:rPr>
              <a:t>", subtitle="</a:t>
            </a:r>
            <a:r>
              <a:rPr lang="zh-CN" altLang="zh-CN" sz="1400" kern="100" spc="-10" dirty="0">
                <a:effectLst/>
                <a:latin typeface="Courier New" panose="02070309020205020404" pitchFamily="49" charset="0"/>
                <a:ea typeface="方正仿宋简体"/>
              </a:rPr>
              <a:t>副标题</a:t>
            </a:r>
            <a:r>
              <a:rPr lang="en-US" altLang="zh-CN" sz="1400" kern="100" spc="-10" dirty="0">
                <a:effectLst/>
                <a:latin typeface="Courier New" panose="02070309020205020404" pitchFamily="49" charset="0"/>
                <a:ea typeface="方正仿宋简体"/>
              </a:rPr>
              <a:t>"))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 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或者直接使用字典参数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#.set</a:t>
            </a:r>
            <a:r>
              <a:rPr lang="en-US" altLang="zh-CN" sz="16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6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opts(title</a:t>
            </a:r>
            <a:r>
              <a:rPr lang="en-US" altLang="zh-CN" sz="16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opts={"text":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主标题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"subtext":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副标题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"}))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charttype_name.render</a:t>
            </a:r>
            <a:r>
              <a:rPr lang="en-US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()    #</a:t>
            </a:r>
            <a:r>
              <a:rPr lang="zh-CN" altLang="zh-CN" sz="1400" kern="1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保存图片</a:t>
            </a:r>
          </a:p>
          <a:p>
            <a:pPr indent="266700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31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60C5AA6-DD18-DCA5-B5E8-57B7D7735522}"/>
              </a:ext>
            </a:extLst>
          </p:cNvPr>
          <p:cNvSpPr txBox="1"/>
          <p:nvPr/>
        </p:nvSpPr>
        <p:spPr>
          <a:xfrm>
            <a:off x="660826" y="777584"/>
            <a:ext cx="1067312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/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3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散点图（</a:t>
            </a: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Scatter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）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Scatter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x=["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衬衫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羊毛衫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雪纺衫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裤子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高跟鞋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袜子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a=[5, 20, 36, 10, 75, 90]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scatter= (Scatter()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xaxis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(x)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yaxis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商家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A", a)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(title="Scatter-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示例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"),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toolbox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opts.ToolboxOpts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(),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legend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opts.LegendOpts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show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=True)))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scatter.render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("scatter.html")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32055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8">
            <a:extLst>
              <a:ext uri="{FF2B5EF4-FFF2-40B4-BE49-F238E27FC236}">
                <a16:creationId xmlns:a16="http://schemas.microsoft.com/office/drawing/2014/main" id="{709F0D1A-32A0-76F0-1E0C-AAC60F88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65" y="1230699"/>
            <a:ext cx="8038385" cy="439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303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3E7A3A2-BEF2-21E7-B09D-02006322E0B3}"/>
              </a:ext>
            </a:extLst>
          </p:cNvPr>
          <p:cNvSpPr txBox="1"/>
          <p:nvPr/>
        </p:nvSpPr>
        <p:spPr>
          <a:xfrm>
            <a:off x="701808" y="210026"/>
            <a:ext cx="1078838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/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4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图形的叠加（</a:t>
            </a: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Overlap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）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有时候需要在一个图表中叠加另一个图表，这就需要用到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overlap()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. charts import Line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pyecharts.globals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ThemeType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Bar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x=["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衬衫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羊毛衫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雪纺衫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裤子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高跟鞋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袜子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a=[5, 20, 36, 10, 75, 90]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b=[15, 6, 45, 20,  35, 66]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bar = (Bar().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xaxis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(x)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yaxis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商家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A", a))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line = (Line(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init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opts.InitOpts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(theme=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ThemeType.SHINE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xaxis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(x)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yaxis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店铺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B", b,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markline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opts.MarkLineOpts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</a:p>
          <a:p>
            <a:pPr indent="266700"/>
            <a:r>
              <a:rPr lang="en-US" altLang="zh-CN" kern="100" dirty="0">
                <a:latin typeface="Courier New" panose="02070309020205020404" pitchFamily="49" charset="0"/>
                <a:ea typeface="方正仿宋简体"/>
              </a:rPr>
              <a:t>                           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data=[opts.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MarkLineItem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(type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="average")]))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title="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商铺存货情况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",</a:t>
            </a:r>
          </a:p>
          <a:p>
            <a:pPr indent="266700"/>
            <a:r>
              <a:rPr lang="en-US" altLang="zh-CN" sz="1400" kern="100" dirty="0">
                <a:latin typeface="Courier New" panose="02070309020205020404" pitchFamily="49" charset="0"/>
                <a:ea typeface="方正仿宋简体"/>
              </a:rPr>
              <a:t>                                                              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subtitle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="B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店纺织品存货情况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"))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bar.overlap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(line)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bar.render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("bar.html")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49189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7C79C3-CB98-E8F0-3593-491FA45B9A4A}"/>
              </a:ext>
            </a:extLst>
          </p:cNvPr>
          <p:cNvSpPr txBox="1"/>
          <p:nvPr/>
        </p:nvSpPr>
        <p:spPr>
          <a:xfrm>
            <a:off x="881742" y="456577"/>
            <a:ext cx="10467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bar</a:t>
            </a:r>
            <a:r>
              <a:rPr lang="zh-CN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line</a:t>
            </a:r>
            <a:r>
              <a:rPr lang="zh-CN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两个图的叠加，</a:t>
            </a:r>
            <a:r>
              <a:rPr lang="en-US" altLang="zh-CN" sz="1800" kern="100" spc="-1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bar.overlap</a:t>
            </a:r>
            <a:r>
              <a:rPr lang="en-US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(line)</a:t>
            </a:r>
            <a:r>
              <a:rPr lang="zh-CN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line</a:t>
            </a:r>
            <a:r>
              <a:rPr lang="zh-CN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bar</a:t>
            </a:r>
            <a:r>
              <a:rPr lang="zh-CN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上，即</a:t>
            </a:r>
            <a:r>
              <a:rPr lang="en-US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bar</a:t>
            </a:r>
            <a:r>
              <a:rPr lang="zh-CN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作为底层。在显示图的时候，需要从底层开始显示，所以最后用</a:t>
            </a:r>
            <a:r>
              <a:rPr lang="en-US" altLang="zh-CN" sz="1800" kern="100" spc="-1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bar.render</a:t>
            </a:r>
            <a:r>
              <a:rPr lang="en-US" altLang="zh-CN" sz="1800" kern="100" spc="-1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800" kern="100" spc="-1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notebook</a:t>
            </a:r>
            <a:r>
              <a:rPr lang="en-US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" spc="-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来显示图。</a:t>
            </a:r>
            <a:endParaRPr lang="zh-CN" altLang="en-US" dirty="0"/>
          </a:p>
        </p:txBody>
      </p:sp>
      <p:pic>
        <p:nvPicPr>
          <p:cNvPr id="12290" name="图片 129">
            <a:extLst>
              <a:ext uri="{FF2B5EF4-FFF2-40B4-BE49-F238E27FC236}">
                <a16:creationId xmlns:a16="http://schemas.microsoft.com/office/drawing/2014/main" id="{7D057A26-B88B-9200-50B3-B05E2382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"/>
          <a:stretch>
            <a:fillRect/>
          </a:stretch>
        </p:blipFill>
        <p:spPr bwMode="auto">
          <a:xfrm>
            <a:off x="1710618" y="1526201"/>
            <a:ext cx="8309362" cy="492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20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0C5A84-0914-9B27-ACB6-77E41DC8B57B}"/>
              </a:ext>
            </a:extLst>
          </p:cNvPr>
          <p:cNvSpPr txBox="1"/>
          <p:nvPr/>
        </p:nvSpPr>
        <p:spPr>
          <a:xfrm>
            <a:off x="836279" y="1141514"/>
            <a:ext cx="104118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的地图功能主要依靠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两个类实现。其中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实现了一个地理坐标系，地图上的点可以利用经纬度向地图中插入，也可以获取地图上某一点的经纬度，实现地图上的标注功能主要依靠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类来实现。而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功能类似于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，但只有地图，没有坐标系，即地图上的点无法与经纬度进行转换。</a:t>
            </a:r>
            <a:endParaRPr lang="zh-CN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38E090-8ADE-A775-EA76-0C409506CF47}"/>
              </a:ext>
            </a:extLst>
          </p:cNvPr>
          <p:cNvSpPr txBox="1"/>
          <p:nvPr/>
        </p:nvSpPr>
        <p:spPr>
          <a:xfrm>
            <a:off x="655703" y="2570643"/>
            <a:ext cx="107730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>
              <a:lnSpc>
                <a:spcPct val="200000"/>
              </a:lnSpc>
            </a:pP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1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地理坐标系（</a:t>
            </a: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Geo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）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在使用时需要调用以下模块。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ts val="1200"/>
              </a:lnSpc>
            </a:pPr>
            <a:endParaRPr lang="en-US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2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2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Geo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2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pyecharts.globals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ChartType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,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SymbolType</a:t>
            </a:r>
            <a:endParaRPr lang="en-US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200"/>
              </a:lnSpc>
            </a:pP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ChartType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是描述在地图上的标注形式，如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EFFECT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SCATTER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HEATMAP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LINES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lang="zh-CN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地图上显示的数据格式是二元列表，如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[['naame1', value1], ['name2', value2],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可以是省份、城市名称，在地图模型中已经加入了各个省份及城市的坐标点。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CFC6E6-3C93-D820-9539-E3EB387A8D01}"/>
              </a:ext>
            </a:extLst>
          </p:cNvPr>
          <p:cNvSpPr txBox="1"/>
          <p:nvPr/>
        </p:nvSpPr>
        <p:spPr>
          <a:xfrm>
            <a:off x="552077" y="266632"/>
            <a:ext cx="466538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三、地图与地理坐标系</a:t>
            </a:r>
          </a:p>
        </p:txBody>
      </p:sp>
    </p:spTree>
    <p:extLst>
      <p:ext uri="{BB962C8B-B14F-4D97-AF65-F5344CB8AC3E}">
        <p14:creationId xmlns:p14="http://schemas.microsoft.com/office/powerpoint/2010/main" val="156507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EF56CE-53C0-6134-E1F5-406EA050BDE5}"/>
              </a:ext>
            </a:extLst>
          </p:cNvPr>
          <p:cNvSpPr txBox="1"/>
          <p:nvPr/>
        </p:nvSpPr>
        <p:spPr>
          <a:xfrm>
            <a:off x="545566" y="524420"/>
            <a:ext cx="1130321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Geo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pyecharts.globals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ChartType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,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SymbolType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ah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data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=[['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安庆市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54],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合肥市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65],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六安市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76],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马鞍山市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64],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芜湖市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35],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池州市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35],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蚌埠市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54],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淮北市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34],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淮南市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56],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黄山市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87],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阜阳市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43],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滁州市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65],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宣城市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47],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亳州市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45], 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宿州市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23],['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铜陵市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 45],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["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潜山市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51]]   #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假设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Geo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数据源中没有潜山市</a:t>
            </a: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链式调用</a:t>
            </a:r>
          </a:p>
          <a:p>
            <a:pPr indent="266700">
              <a:lnSpc>
                <a:spcPts val="1600"/>
              </a:lnSpc>
            </a:pP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anhui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= (Geo()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schema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maptype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安徽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# 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加入自定义的点</a:t>
            </a: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add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coordinate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潜山市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116.53, 30.62)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添加数据</a:t>
            </a: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.add("geo",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ah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data,type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ChartType.EFFECT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SCATTER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series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label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opts.LabelOpts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show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=True))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visualmap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opts.VisualMapOpts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is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piecewise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=True),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(title="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加入潜山市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html(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浏览器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) 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中渲染图表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,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即保存为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html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格式</a:t>
            </a: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anhui.render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('anhui.html')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在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Jupyter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Notebook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中渲染图表</a:t>
            </a: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#anhui.render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notebook('anhui.html')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pic>
        <p:nvPicPr>
          <p:cNvPr id="4" name="图片 105">
            <a:extLst>
              <a:ext uri="{FF2B5EF4-FFF2-40B4-BE49-F238E27FC236}">
                <a16:creationId xmlns:a16="http://schemas.microsoft.com/office/drawing/2014/main" id="{4EBEFBD1-B00D-5345-66C6-6B94286D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82" y="480648"/>
            <a:ext cx="6092385" cy="629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1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F7F2B6-BA02-8BA2-F895-49370C495D40}"/>
              </a:ext>
            </a:extLst>
          </p:cNvPr>
          <p:cNvSpPr txBox="1"/>
          <p:nvPr/>
        </p:nvSpPr>
        <p:spPr>
          <a:xfrm>
            <a:off x="714615" y="617252"/>
            <a:ext cx="108882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/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2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地图（</a:t>
            </a:r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Map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）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通过前面的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，我们大概了解了地图标注的操作。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差别不大，通过下面的代码，可以看出其操作相对较简单。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endParaRPr lang="en-US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Map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数据准备</a:t>
            </a: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provinces = 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["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广东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北京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上海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新疆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安徽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山西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湖南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浙江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江苏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pro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value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= [54, 87, 56, 34,98,65,45, 56, 78, 50]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pr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data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= [list(z) for z in zip(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provinces,pro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value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)]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map = (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Map()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.add("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商家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A",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pr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data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, "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china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(title="Map-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map.render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('map.html')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#map.render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notebook()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90265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698C7A0-4C2A-EA47-FACD-32CE079FE7F6}"/>
              </a:ext>
            </a:extLst>
          </p:cNvPr>
          <p:cNvSpPr txBox="1"/>
          <p:nvPr/>
        </p:nvSpPr>
        <p:spPr>
          <a:xfrm>
            <a:off x="875979" y="525726"/>
            <a:ext cx="10073769" cy="272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上面的代码基本与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Geo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相同，仅将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schema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项的地图显示范围参数移到了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项中。参数可选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world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china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及省市。</a:t>
            </a:r>
            <a:endParaRPr lang="zh-CN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以上数据在地图显示中不明显，相关的省份没有颜色显示，可以增加省份颜色显示。</a:t>
            </a:r>
            <a:endParaRPr lang="zh-CN" altLang="zh-CN" sz="20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ts val="1150"/>
              </a:lnSpc>
            </a:pPr>
            <a:endParaRPr lang="en-US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map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v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= (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    Map()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    .add("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商家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A", 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pr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data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, "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china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")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        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(title="Map-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VisualMap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（分段型）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        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visualmap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opts.VisualMapOpts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(max</a:t>
            </a:r>
            <a:r>
              <a:rPr lang="en-US" altLang="zh-CN" sz="14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=200, 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is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piecewise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=True),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     )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    )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map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v.render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('map1.html')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150"/>
              </a:lnSpc>
            </a:pP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map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v.render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notebook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()</a:t>
            </a:r>
            <a:endParaRPr lang="zh-CN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946FFA-A000-FD2A-5199-4E86F79CB4BB}"/>
              </a:ext>
            </a:extLst>
          </p:cNvPr>
          <p:cNvSpPr txBox="1"/>
          <p:nvPr/>
        </p:nvSpPr>
        <p:spPr>
          <a:xfrm>
            <a:off x="361149" y="3319570"/>
            <a:ext cx="11234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上述代码中的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visualmap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opts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项默认是连续型，也可选择分段型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piecewise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=True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52D245-4C12-5795-FA86-8D155FC5485E}"/>
              </a:ext>
            </a:extLst>
          </p:cNvPr>
          <p:cNvSpPr txBox="1"/>
          <p:nvPr/>
        </p:nvSpPr>
        <p:spPr>
          <a:xfrm>
            <a:off x="361149" y="3854334"/>
            <a:ext cx="10872908" cy="298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我们对数据进行改造，并按省份地图显示，代码如下，如图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8-18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ah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data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=[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安庆市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54],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合肥市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65],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六安市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76],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马鞍山市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64],</a:t>
            </a:r>
            <a:endParaRPr lang="zh-CN" altLang="zh-CN" sz="12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          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芜湖市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35],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池州市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35],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蚌埠市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54],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淮北市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34],</a:t>
            </a:r>
            <a:endParaRPr lang="zh-CN" altLang="zh-CN" sz="12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          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淮南市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56],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黄山市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87],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阜阳市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43],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滁州市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65],</a:t>
            </a:r>
            <a:endParaRPr lang="zh-CN" altLang="zh-CN" sz="12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          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宣城市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47],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亳州市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45], 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宿州市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23],['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铜陵市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', 45],</a:t>
            </a:r>
            <a:endParaRPr lang="zh-CN" altLang="zh-CN" sz="12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           ["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潜山市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", 51]]   #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假设</a:t>
            </a:r>
            <a:r>
              <a:rPr lang="en-US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Geo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数据源中没有潜山市</a:t>
            </a:r>
          </a:p>
          <a:p>
            <a:pPr indent="266700">
              <a:lnSpc>
                <a:spcPts val="1400"/>
              </a:lnSpc>
            </a:pP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map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v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= (Map()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.add("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商家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A",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ah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data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, "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安徽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(title="Map-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VisualMap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（省份）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"),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visualmap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opts.VisualMapOpts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(max</a:t>
            </a:r>
            <a:r>
              <a:rPr lang="en-US" altLang="zh-CN" sz="16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=200,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is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piecewise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=True),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map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v.render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('map2.html')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4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#map</a:t>
            </a:r>
            <a:r>
              <a:rPr lang="en-US" altLang="zh-CN" sz="16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v.render</a:t>
            </a:r>
            <a:r>
              <a:rPr lang="en-US" altLang="zh-CN" sz="16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notebook()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531778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27">
            <a:extLst>
              <a:ext uri="{FF2B5EF4-FFF2-40B4-BE49-F238E27FC236}">
                <a16:creationId xmlns:a16="http://schemas.microsoft.com/office/drawing/2014/main" id="{4263BABF-D32F-437D-E8F6-1A69B3B7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31" y="141487"/>
            <a:ext cx="6340662" cy="646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759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5B3826-5DE6-AC8D-A9D2-12C92F241397}"/>
              </a:ext>
            </a:extLst>
          </p:cNvPr>
          <p:cNvSpPr txBox="1"/>
          <p:nvPr/>
        </p:nvSpPr>
        <p:spPr>
          <a:xfrm>
            <a:off x="1214077" y="1168764"/>
            <a:ext cx="96741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400" b="1" kern="1050" dirty="0">
                <a:effectLst/>
                <a:latin typeface="Arial" panose="020B0604020202020204" pitchFamily="34" charset="0"/>
                <a:ea typeface="汉仪细中圆简"/>
              </a:rPr>
              <a:t>5  3D</a:t>
            </a:r>
            <a:r>
              <a:rPr lang="zh-CN" altLang="zh-CN" sz="2400" b="1" kern="1050" dirty="0">
                <a:effectLst/>
                <a:latin typeface="Arial" panose="020B0604020202020204" pitchFamily="34" charset="0"/>
                <a:ea typeface="汉仪细中圆简"/>
              </a:rPr>
              <a:t>图形</a:t>
            </a:r>
          </a:p>
          <a:p>
            <a:pPr indent="266700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图形的输入数据是三维的列表，如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[x, y, z]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Axis3DOpts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坐标轴类型可选如下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种。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：数值轴，适用于连续数据。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category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 kern="1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类目轴，适用于离散的类目数据，为该类型时必须通过</a:t>
            </a:r>
            <a:r>
              <a:rPr lang="en-US" altLang="zh-CN" sz="1800" kern="1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1800" kern="1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设置类目数据。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：时间轴，适用于连续的时序数据，与数值轴相比时间轴带有时间的格式化，在刻度计算上也有所不同。例如，会根据跨度的范围来决定使用月、星期、日，还是小时范围的刻度。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：对数轴，适用于对数数据。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Grid3DOpts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坐标系组件在三维场景中的宽度、高度、深度分别是：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height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depth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8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58E60D-3670-55C1-D80B-916F27CA92EB}"/>
              </a:ext>
            </a:extLst>
          </p:cNvPr>
          <p:cNvSpPr txBox="1"/>
          <p:nvPr/>
        </p:nvSpPr>
        <p:spPr>
          <a:xfrm>
            <a:off x="622406" y="640944"/>
            <a:ext cx="111649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先看一个示例。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Page, Pie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name= ['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草莓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_GBK"/>
              </a:rPr>
              <a:t>芒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果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葡萄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雪梨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西瓜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柠檬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车厘子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value=[23,32,12,13,10,24,56]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data = [tuple(z) for z in zip(name, value)]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pie = (Pie()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.add("",data) 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={"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text":"Pie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"subtext":"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（副标题无）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"})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pie.render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('1.html')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#pie.render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notebook() #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在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jupyter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中直接在页面显示图片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E9541E-2E97-2CF7-A9A5-F5D05FE0756F}"/>
              </a:ext>
            </a:extLst>
          </p:cNvPr>
          <p:cNvSpPr txBox="1"/>
          <p:nvPr/>
        </p:nvSpPr>
        <p:spPr>
          <a:xfrm>
            <a:off x="622406" y="4812677"/>
            <a:ext cx="106827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3450" indent="-66675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说明：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indent="-66675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生成的图表默认在线从网站</a:t>
            </a:r>
            <a:r>
              <a:rPr lang="en-US" altLang="zh-CN" sz="1800" u="none" strike="noStrike" kern="10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https://assets.pyecharts.org/assets/</a:t>
            </a:r>
            <a:r>
              <a:rPr lang="en-US" altLang="zh-CN" sz="1800" u="none" strike="noStrike" kern="1050" dirty="0">
                <a:solidFill>
                  <a:srgbClr val="0563C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挂载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静态文件（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echarts.min.js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），当离线或者网速不佳时打开保存的图表网页将可能不显示数据图，具体的处理方法详见附录部分。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33450" indent="-66675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Pie()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函数体括号内代码虽然进行了分行，但是每行末尾没有使用逗号，称为链式调用。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069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311D375-9093-3933-8B69-218B1B74DA21}"/>
              </a:ext>
            </a:extLst>
          </p:cNvPr>
          <p:cNvSpPr txBox="1"/>
          <p:nvPr/>
        </p:nvSpPr>
        <p:spPr>
          <a:xfrm>
            <a:off x="545565" y="368544"/>
            <a:ext cx="10719227" cy="605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import math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import Surface3D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def surface3d_data():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'''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造数据</a:t>
            </a: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'''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for t0 in range(-60, 60, 1):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y = t0 / 60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for t1 in range(-60, 60, 1):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x = t1 / 60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if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math.fabs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(x) &lt; 0.1 and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math.fabs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(y) &lt; 0.1: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z = "-"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else: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    z =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math.sin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(x *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math.pi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) *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math.sin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(y *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math.pi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  yield [x, y, z]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surf3d = (Surface3D()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.add("",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list(surface3d_data()),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xaxis3d_opts=opts.Axis3DOpts(type_="value"),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yaxis3d_opts=opts.Axis3DOpts(type_="value"),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grid3d_opts=opts.Grid3DOpts(width=100, height=100, depth=100))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.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set_global_opts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title_opts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(title="Surface3D-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"),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         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visualmap_opts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600" kern="100" dirty="0" err="1">
                <a:effectLst/>
                <a:latin typeface="Courier New" panose="02070309020205020404" pitchFamily="49" charset="0"/>
                <a:ea typeface="方正仿宋简体"/>
              </a:rPr>
              <a:t>opts.VisualMapOpts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( max_=3, min_=-3)))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    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surf3d.render('test_yubg.html')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ts val="1600"/>
              </a:lnSpc>
            </a:pP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#surf3d.render_notebook()</a:t>
            </a:r>
            <a:endParaRPr lang="zh-CN" altLang="zh-CN" sz="16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353508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C37459E-15AC-8C02-F7E5-8711F67D8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12" y="634854"/>
            <a:ext cx="5899750" cy="439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60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BF9F0A-C725-B4F1-E7FE-E5157454AB57}"/>
              </a:ext>
            </a:extLst>
          </p:cNvPr>
          <p:cNvSpPr txBox="1"/>
          <p:nvPr/>
        </p:nvSpPr>
        <p:spPr>
          <a:xfrm>
            <a:off x="791455" y="603877"/>
            <a:ext cx="10972800" cy="3100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上面代码也可以写成单独调用的方法，形式如下。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pie = Pie()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pie.add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("",data)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pie.set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={"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text":"Pie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"subtext":"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（副标题无）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"})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pie.render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('yubg1.html')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#pie.render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notebook()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pic>
        <p:nvPicPr>
          <p:cNvPr id="1026" name="图片 135">
            <a:extLst>
              <a:ext uri="{FF2B5EF4-FFF2-40B4-BE49-F238E27FC236}">
                <a16:creationId xmlns:a16="http://schemas.microsoft.com/office/drawing/2014/main" id="{0DE058DD-6DCD-5EF7-80DA-821B481B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58" y="2638798"/>
            <a:ext cx="6236940" cy="396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1F237D-D336-BC67-224B-7A4735F52E78}"/>
              </a:ext>
            </a:extLst>
          </p:cNvPr>
          <p:cNvSpPr txBox="1"/>
          <p:nvPr/>
        </p:nvSpPr>
        <p:spPr>
          <a:xfrm>
            <a:off x="697325" y="4344138"/>
            <a:ext cx="57265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图形以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格式保存在当前路径下（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yubg1.html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），以网页形式才能打开。</a:t>
            </a:r>
            <a:endParaRPr lang="zh-CN" altLang="zh-CN" sz="18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matplotlib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同样的功能，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Pyecharts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也有。如果需要使用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展示图表，调用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render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notebook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即可，所有图表均可正常显示（除了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36C1AD-5062-4E89-4A87-C82AFEBA6EFE}"/>
              </a:ext>
            </a:extLst>
          </p:cNvPr>
          <p:cNvSpPr txBox="1"/>
          <p:nvPr/>
        </p:nvSpPr>
        <p:spPr>
          <a:xfrm>
            <a:off x="683879" y="856357"/>
            <a:ext cx="1067312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/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1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饼图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饼图中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数据项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是一个二元的元组或列表，其数据格式可以是以下形式的一种。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[[1,2],[3,2],['a',5]]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、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[(1,2),(3,2),('a',5)]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、（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[1,2],[3,2],['a',5]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）、（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(1,2),(3,2),('a',5)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）。</a:t>
            </a:r>
          </a:p>
          <a:p>
            <a:pPr indent="266700"/>
            <a:r>
              <a:rPr lang="zh-CN" altLang="zh-CN" sz="24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绘制饼图代码如下。</a:t>
            </a: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Page, Pie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name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=['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草莓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_GBK"/>
              </a:rPr>
              <a:t>芒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果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葡萄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雪梨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西瓜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柠檬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车厘子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']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value=[23,32,12,13,10,24,56]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data=[tuple(z) for z in zip(name, value)]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pie=(Pie()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.add("",data) 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其中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data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数据是二元的列表或元组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[('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草莓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', 23), ('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_GBK"/>
              </a:rPr>
              <a:t>杧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果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', 32)]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={"</a:t>
            </a:r>
            <a:r>
              <a:rPr lang="en-US" altLang="zh-CN" sz="1400" kern="100" dirty="0" err="1">
                <a:effectLst/>
                <a:latin typeface="Courier New" panose="02070309020205020404" pitchFamily="49" charset="0"/>
                <a:ea typeface="方正仿宋简体"/>
              </a:rPr>
              <a:t>text":"</a:t>
            </a:r>
            <a:r>
              <a:rPr lang="en-US" altLang="zh-CN" sz="1200" kern="100" dirty="0" err="1">
                <a:effectLst/>
                <a:latin typeface="Courier New" panose="02070309020205020404" pitchFamily="49" charset="0"/>
                <a:ea typeface="方正仿宋简体"/>
              </a:rPr>
              <a:t>Pie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", "subtext":"</a:t>
            </a:r>
            <a:r>
              <a:rPr lang="zh-CN" altLang="zh-CN" sz="1200" kern="100" dirty="0">
                <a:effectLst/>
                <a:latin typeface="Courier New" panose="02070309020205020404" pitchFamily="49" charset="0"/>
                <a:ea typeface="方正仿宋简体"/>
              </a:rPr>
              <a:t>（副标题无）</a:t>
            </a:r>
            <a:r>
              <a:rPr lang="en-US" altLang="zh-CN" sz="1600" kern="100" dirty="0">
                <a:effectLst/>
                <a:latin typeface="Courier New" panose="02070309020205020404" pitchFamily="49" charset="0"/>
                <a:ea typeface="方正仿宋简体"/>
              </a:rPr>
              <a:t>"})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series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label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opts.LabelOpts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(formatter="{b}: {c}"))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endParaRPr lang="en-US" altLang="zh-CN" sz="14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400" kern="100" dirty="0">
                <a:latin typeface="Courier New" panose="02070309020205020404" pitchFamily="49" charset="0"/>
                <a:ea typeface="方正仿宋简体"/>
              </a:rPr>
              <a:t>                                    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#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在图中显示数据格式“草莓：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23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”</a:t>
            </a: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pie.render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('2.html')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52563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17">
            <a:extLst>
              <a:ext uri="{FF2B5EF4-FFF2-40B4-BE49-F238E27FC236}">
                <a16:creationId xmlns:a16="http://schemas.microsoft.com/office/drawing/2014/main" id="{30B279B1-E8A6-A9B9-FB90-F5F2B590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61" y="405920"/>
            <a:ext cx="8035022" cy="52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65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BEFE601-615C-CD98-704D-AFBA5F02A25D}"/>
              </a:ext>
            </a:extLst>
          </p:cNvPr>
          <p:cNvSpPr txBox="1"/>
          <p:nvPr/>
        </p:nvSpPr>
        <p:spPr>
          <a:xfrm>
            <a:off x="645458" y="761821"/>
            <a:ext cx="107499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/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2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漏斗图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漏斗图中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数据项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是一个二元的元组或列表，其数据格式如饼图。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Funnel, Page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name= ['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草莓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_GBK"/>
              </a:rPr>
              <a:t>芒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果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葡萄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雪梨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西瓜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柠檬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','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车厘子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']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value=[23,32,12,13,10,24,56]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data = [tuple(z) for z in zip(name, value)]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funnel= (Funnel()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.add("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商品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data)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(title="Funnel-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series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label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opts.LabelOpts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(formatter="{b}: {c}"))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funnel.render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('f1.html')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8785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8">
            <a:extLst>
              <a:ext uri="{FF2B5EF4-FFF2-40B4-BE49-F238E27FC236}">
                <a16:creationId xmlns:a16="http://schemas.microsoft.com/office/drawing/2014/main" id="{473DCF74-C575-1F58-5B73-0F6D72A7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7" y="356640"/>
            <a:ext cx="7174980" cy="38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E490F1E-302C-524F-75E2-36BC5FB3E804}"/>
              </a:ext>
            </a:extLst>
          </p:cNvPr>
          <p:cNvSpPr txBox="1"/>
          <p:nvPr/>
        </p:nvSpPr>
        <p:spPr>
          <a:xfrm>
            <a:off x="558987" y="5116365"/>
            <a:ext cx="110740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漏斗中的数据标签也可以放到图中居中显示，在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中添加参数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label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opts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项即可。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81940"/>
            <a:r>
              <a:rPr lang="en-US" altLang="zh-CN" sz="1800" kern="100" spc="30" dirty="0">
                <a:effectLst/>
                <a:latin typeface="Courier New" panose="02070309020205020404" pitchFamily="49" charset="0"/>
                <a:ea typeface="方正仿宋简体"/>
              </a:rPr>
              <a:t>.add("</a:t>
            </a:r>
            <a:r>
              <a:rPr lang="zh-CN" altLang="zh-CN" sz="1800" kern="100" spc="30" dirty="0">
                <a:effectLst/>
                <a:latin typeface="Courier New" panose="02070309020205020404" pitchFamily="49" charset="0"/>
                <a:ea typeface="方正仿宋简体"/>
              </a:rPr>
              <a:t>商品</a:t>
            </a:r>
            <a:r>
              <a:rPr lang="en-US" altLang="zh-CN" sz="1800" kern="100" spc="30" dirty="0">
                <a:effectLst/>
                <a:latin typeface="Courier New" panose="02070309020205020404" pitchFamily="49" charset="0"/>
                <a:ea typeface="方正仿宋简体"/>
              </a:rPr>
              <a:t>",</a:t>
            </a:r>
            <a:r>
              <a:rPr lang="en-US" altLang="zh-CN" sz="1800" kern="100" spc="30" dirty="0" err="1">
                <a:effectLst/>
                <a:latin typeface="Courier New" panose="02070309020205020404" pitchFamily="49" charset="0"/>
                <a:ea typeface="方正仿宋简体"/>
              </a:rPr>
              <a:t>data,label</a:t>
            </a:r>
            <a:r>
              <a:rPr lang="en-US" altLang="zh-CN" sz="1800" kern="100" spc="3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spc="3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spc="3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spc="30" dirty="0" err="1">
                <a:effectLst/>
                <a:latin typeface="Courier New" panose="02070309020205020404" pitchFamily="49" charset="0"/>
                <a:ea typeface="方正仿宋简体"/>
              </a:rPr>
              <a:t>opts.LabelOpts</a:t>
            </a:r>
            <a:r>
              <a:rPr lang="en-US" altLang="zh-CN" sz="1800" kern="100" spc="30" dirty="0">
                <a:effectLst/>
                <a:latin typeface="Courier New" panose="02070309020205020404" pitchFamily="49" charset="0"/>
                <a:ea typeface="方正仿宋简体"/>
              </a:rPr>
              <a:t>(position="inside"),sort</a:t>
            </a:r>
            <a:r>
              <a:rPr lang="en-US" altLang="zh-CN" sz="1800" kern="100" spc="30" dirty="0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spc="30" dirty="0">
                <a:effectLst/>
                <a:latin typeface="Courier New" panose="02070309020205020404" pitchFamily="49" charset="0"/>
                <a:ea typeface="方正仿宋简体"/>
              </a:rPr>
              <a:t>= 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"ascending")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其中的</a:t>
            </a:r>
            <a:r>
              <a:rPr lang="en-US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sort</a:t>
            </a:r>
            <a:r>
              <a:rPr lang="en-US" altLang="zh-CN" sz="2400" kern="100" spc="1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项让漏斗倒立，但显示字典格式的数据项</a:t>
            </a:r>
            <a:r>
              <a:rPr lang="en-US" altLang="zh-CN" sz="2400" kern="100" spc="1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en-US" altLang="zh-CN" sz="2400" kern="100" spc="1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2400" kern="100" spc="1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series</a:t>
            </a:r>
            <a:r>
              <a:rPr lang="en-US" altLang="zh-CN" sz="2400" kern="100" spc="1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2400" kern="100" spc="1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opts</a:t>
            </a:r>
            <a:r>
              <a:rPr lang="zh-CN" altLang="zh-CN" sz="2400" kern="100" spc="1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需去掉，</a:t>
            </a:r>
            <a:endParaRPr lang="zh-CN" altLang="en-US" dirty="0"/>
          </a:p>
        </p:txBody>
      </p:sp>
      <p:pic>
        <p:nvPicPr>
          <p:cNvPr id="3075" name="图片 119">
            <a:extLst>
              <a:ext uri="{FF2B5EF4-FFF2-40B4-BE49-F238E27FC236}">
                <a16:creationId xmlns:a16="http://schemas.microsoft.com/office/drawing/2014/main" id="{8A523FB2-296B-53CD-EE80-22A6B4D3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55" y="2143845"/>
            <a:ext cx="5694933" cy="286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5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478A68-6F7A-DAF9-254C-ACA5B5FA200C}"/>
              </a:ext>
            </a:extLst>
          </p:cNvPr>
          <p:cNvSpPr txBox="1"/>
          <p:nvPr/>
        </p:nvSpPr>
        <p:spPr>
          <a:xfrm>
            <a:off x="914400" y="659011"/>
            <a:ext cx="1055017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/>
            <a:r>
              <a:rPr lang="en-US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3</a:t>
            </a:r>
            <a:r>
              <a:rPr lang="zh-CN" altLang="zh-CN" sz="2400" b="1" kern="100" dirty="0">
                <a:effectLst/>
                <a:latin typeface="方正细黑一简体"/>
                <a:cs typeface="Arial" panose="020B0604020202020204" pitchFamily="34" charset="0"/>
              </a:rPr>
              <a:t>仪表图</a:t>
            </a:r>
            <a:endParaRPr lang="zh-CN" altLang="zh-CN" sz="3200" b="1" kern="100" dirty="0">
              <a:effectLst/>
              <a:latin typeface="方正细黑一简体"/>
              <a:cs typeface="Arial" panose="020B0604020202020204" pitchFamily="34" charset="0"/>
            </a:endParaRPr>
          </a:p>
          <a:p>
            <a:pPr indent="266700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仪表图比较简单，输入数据就是一个元素的二元元组列表。</a:t>
            </a:r>
            <a:endParaRPr lang="zh-CN" altLang="zh-CN" sz="2400" kern="105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options as opts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from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pyecharts.charts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import Gauge, Page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 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data = [("</a:t>
            </a:r>
            <a:r>
              <a:rPr lang="zh-CN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完成率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", 66.6)]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gauge = (Gauge()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.add("",data)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.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set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global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title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方正仿宋简体"/>
              </a:rPr>
              <a:t>_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=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opts.TitleOpts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title="Gauge-</a:t>
            </a:r>
            <a:r>
              <a:rPr lang="zh-CN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基本示例</a:t>
            </a:r>
            <a:r>
              <a:rPr lang="en-US" altLang="zh-CN" sz="1400" kern="100" dirty="0">
                <a:effectLst/>
                <a:latin typeface="Courier New" panose="02070309020205020404" pitchFamily="49" charset="0"/>
                <a:ea typeface="方正仿宋简体"/>
              </a:rPr>
              <a:t>"))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          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  <a:p>
            <a:pPr indent="266700"/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方正仿宋简体"/>
              </a:rPr>
              <a:t>gauge.render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方正仿宋简体"/>
              </a:rPr>
              <a:t>('g1.html')</a:t>
            </a:r>
            <a:endParaRPr lang="zh-CN" altLang="zh-CN" sz="1800" kern="100" dirty="0">
              <a:effectLst/>
              <a:latin typeface="Courier New" panose="02070309020205020404" pitchFamily="49" charset="0"/>
              <a:ea typeface="方正仿宋简体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F07BB-D0CD-3538-7BD7-255E9F3CD38E}"/>
              </a:ext>
            </a:extLst>
          </p:cNvPr>
          <p:cNvSpPr txBox="1"/>
          <p:nvPr/>
        </p:nvSpPr>
        <p:spPr>
          <a:xfrm>
            <a:off x="420700" y="5875823"/>
            <a:ext cx="10398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若图中的百分比数据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66.6%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与表盘中的标题“完成率”重叠，则在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.add("",data)</a:t>
            </a:r>
            <a:r>
              <a:rPr lang="zh-CN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行修改为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.add("",</a:t>
            </a:r>
            <a:r>
              <a:rPr lang="en-US" altLang="zh-CN" sz="18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data,detail_label_opts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kern="10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opts.LabelOpts</a:t>
            </a:r>
            <a:r>
              <a:rPr lang="en-US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(formatter="{value}"))</a:t>
            </a:r>
            <a:r>
              <a:rPr lang="zh-CN" altLang="zh-CN" sz="1800" kern="10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即可。</a:t>
            </a:r>
          </a:p>
        </p:txBody>
      </p:sp>
      <p:pic>
        <p:nvPicPr>
          <p:cNvPr id="4098" name="图片 104">
            <a:extLst>
              <a:ext uri="{FF2B5EF4-FFF2-40B4-BE49-F238E27FC236}">
                <a16:creationId xmlns:a16="http://schemas.microsoft.com/office/drawing/2014/main" id="{4A34A0FE-EBF1-C470-6E68-48B2623F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9166"/>
          <a:stretch>
            <a:fillRect/>
          </a:stretch>
        </p:blipFill>
        <p:spPr bwMode="auto">
          <a:xfrm>
            <a:off x="5157661" y="3297166"/>
            <a:ext cx="3317828" cy="25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6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7574</TotalTime>
  <Words>2041</Words>
  <Application>Microsoft Office PowerPoint</Application>
  <PresentationFormat>宽屏</PresentationFormat>
  <Paragraphs>383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等线</vt:lpstr>
      <vt:lpstr>等线 Light</vt:lpstr>
      <vt:lpstr>方正仿宋_GBK</vt:lpstr>
      <vt:lpstr>方正仿宋简体</vt:lpstr>
      <vt:lpstr>方正细黑一简体</vt:lpstr>
      <vt:lpstr>汉仪细中圆简</vt:lpstr>
      <vt:lpstr>华文楷体</vt:lpstr>
      <vt:lpstr>宋体</vt:lpstr>
      <vt:lpstr>微软雅黑</vt:lpstr>
      <vt:lpstr>Arial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信息化应用</dc:title>
  <dc:creator>余本国</dc:creator>
  <cp:lastModifiedBy>hyf</cp:lastModifiedBy>
  <cp:revision>480</cp:revision>
  <dcterms:created xsi:type="dcterms:W3CDTF">2017-09-13T10:52:10Z</dcterms:created>
  <dcterms:modified xsi:type="dcterms:W3CDTF">2023-12-11T06:10:14Z</dcterms:modified>
</cp:coreProperties>
</file>