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91" r:id="rId2"/>
    <p:sldId id="292" r:id="rId3"/>
    <p:sldId id="339" r:id="rId4"/>
    <p:sldId id="341" r:id="rId5"/>
    <p:sldId id="342" r:id="rId6"/>
    <p:sldId id="337" r:id="rId7"/>
    <p:sldId id="345" r:id="rId8"/>
    <p:sldId id="347" r:id="rId9"/>
    <p:sldId id="350" r:id="rId10"/>
    <p:sldId id="348" r:id="rId11"/>
    <p:sldId id="351" r:id="rId12"/>
    <p:sldId id="352" r:id="rId13"/>
    <p:sldId id="340" r:id="rId14"/>
    <p:sldId id="343" r:id="rId15"/>
    <p:sldId id="344" r:id="rId16"/>
    <p:sldId id="353" r:id="rId17"/>
    <p:sldId id="355" r:id="rId18"/>
    <p:sldId id="354" r:id="rId19"/>
    <p:sldId id="356" r:id="rId20"/>
    <p:sldId id="357" r:id="rId21"/>
    <p:sldId id="358" r:id="rId22"/>
    <p:sldId id="359" r:id="rId23"/>
    <p:sldId id="338" r:id="rId24"/>
    <p:sldId id="360" r:id="rId25"/>
    <p:sldId id="361" r:id="rId26"/>
    <p:sldId id="362" r:id="rId27"/>
    <p:sldId id="364" r:id="rId28"/>
    <p:sldId id="365" r:id="rId29"/>
    <p:sldId id="366" r:id="rId30"/>
    <p:sldId id="367" r:id="rId31"/>
    <p:sldId id="368" r:id="rId32"/>
    <p:sldId id="363" r:id="rId33"/>
    <p:sldId id="369" r:id="rId34"/>
    <p:sldId id="370" r:id="rId35"/>
    <p:sldId id="372" r:id="rId36"/>
    <p:sldId id="373" r:id="rId37"/>
    <p:sldId id="374" r:id="rId38"/>
    <p:sldId id="371" r:id="rId39"/>
    <p:sldId id="375" r:id="rId40"/>
    <p:sldId id="376" r:id="rId41"/>
    <p:sldId id="379" r:id="rId42"/>
    <p:sldId id="380" r:id="rId43"/>
    <p:sldId id="382" r:id="rId44"/>
    <p:sldId id="377" r:id="rId45"/>
    <p:sldId id="381" r:id="rId46"/>
    <p:sldId id="378" r:id="rId47"/>
    <p:sldId id="383" r:id="rId48"/>
    <p:sldId id="384" r:id="rId49"/>
    <p:sldId id="385" r:id="rId50"/>
    <p:sldId id="386" r:id="rId51"/>
    <p:sldId id="387" r:id="rId52"/>
    <p:sldId id="388" r:id="rId53"/>
    <p:sldId id="33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1"/>
    <p:restoredTop sz="91353" autoAdjust="0"/>
  </p:normalViewPr>
  <p:slideViewPr>
    <p:cSldViewPr snapToGrid="0">
      <p:cViewPr varScale="1">
        <p:scale>
          <a:sx n="106" d="100"/>
          <a:sy n="106" d="100"/>
        </p:scale>
        <p:origin x="756"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zhong Yao" userId="794760dbfb091494" providerId="LiveId" clId="{D8D625D3-C31A-41E7-97CB-1A78EDFAADE5}"/>
    <pc:docChg chg="undo custSel addSld delSld modSld sldOrd">
      <pc:chgData name="Dezhong Yao" userId="794760dbfb091494" providerId="LiveId" clId="{D8D625D3-C31A-41E7-97CB-1A78EDFAADE5}" dt="2020-06-15T16:20:50.308" v="2186"/>
      <pc:docMkLst>
        <pc:docMk/>
      </pc:docMkLst>
    </pc:docChg>
  </pc:docChgLst>
  <pc:docChgLst>
    <pc:chgData name="Dezhong Yao" userId="794760dbfb091494" providerId="LiveId" clId="{E276B217-22D6-4567-A614-A4487CD5D492}"/>
    <pc:docChg chg="undo custSel modSld">
      <pc:chgData name="Dezhong Yao" userId="794760dbfb091494" providerId="LiveId" clId="{E276B217-22D6-4567-A614-A4487CD5D492}" dt="2020-09-04T09:13:16.133" v="61"/>
      <pc:docMkLst>
        <pc:docMk/>
      </pc:docMkLst>
      <pc:sldChg chg="addSp delSp">
        <pc:chgData name="Dezhong Yao" userId="794760dbfb091494" providerId="LiveId" clId="{E276B217-22D6-4567-A614-A4487CD5D492}" dt="2020-09-04T09:06:05.100" v="6"/>
        <pc:sldMkLst>
          <pc:docMk/>
          <pc:sldMk cId="4209950002" sldId="337"/>
        </pc:sldMkLst>
        <pc:spChg chg="del">
          <ac:chgData name="Dezhong Yao" userId="794760dbfb091494" providerId="LiveId" clId="{E276B217-22D6-4567-A614-A4487CD5D492}" dt="2020-09-04T09:06:04.758" v="5" actId="478"/>
          <ac:spMkLst>
            <pc:docMk/>
            <pc:sldMk cId="4209950002" sldId="337"/>
            <ac:spMk id="6" creationId="{57655750-3D34-4512-8CA3-8EDD6ED03149}"/>
          </ac:spMkLst>
        </pc:spChg>
        <pc:spChg chg="add">
          <ac:chgData name="Dezhong Yao" userId="794760dbfb091494" providerId="LiveId" clId="{E276B217-22D6-4567-A614-A4487CD5D492}" dt="2020-09-04T09:06:05.100" v="6"/>
          <ac:spMkLst>
            <pc:docMk/>
            <pc:sldMk cId="4209950002" sldId="337"/>
            <ac:spMk id="7" creationId="{69A46428-B952-47DB-AC8E-360BE9306104}"/>
          </ac:spMkLst>
        </pc:spChg>
        <pc:grpChg chg="add">
          <ac:chgData name="Dezhong Yao" userId="794760dbfb091494" providerId="LiveId" clId="{E276B217-22D6-4567-A614-A4487CD5D492}" dt="2020-09-04T09:06:05.100" v="6"/>
          <ac:grpSpMkLst>
            <pc:docMk/>
            <pc:sldMk cId="4209950002" sldId="337"/>
            <ac:grpSpMk id="8" creationId="{2010B91C-54B0-400A-BCB9-AB7CDCB4C1CF}"/>
          </ac:grpSpMkLst>
        </pc:grpChg>
        <pc:picChg chg="del">
          <ac:chgData name="Dezhong Yao" userId="794760dbfb091494" providerId="LiveId" clId="{E276B217-22D6-4567-A614-A4487CD5D492}" dt="2020-09-04T09:06:04.758" v="5" actId="478"/>
          <ac:picMkLst>
            <pc:docMk/>
            <pc:sldMk cId="4209950002" sldId="337"/>
            <ac:picMk id="5" creationId="{CF9BF498-51DF-420F-981D-DBA32C12DD25}"/>
          </ac:picMkLst>
        </pc:picChg>
      </pc:sldChg>
      <pc:sldChg chg="addSp delSp">
        <pc:chgData name="Dezhong Yao" userId="794760dbfb091494" providerId="LiveId" clId="{E276B217-22D6-4567-A614-A4487CD5D492}" dt="2020-09-04T09:05:50.046" v="4"/>
        <pc:sldMkLst>
          <pc:docMk/>
          <pc:sldMk cId="2271852575" sldId="341"/>
        </pc:sldMkLst>
        <pc:spChg chg="del">
          <ac:chgData name="Dezhong Yao" userId="794760dbfb091494" providerId="LiveId" clId="{E276B217-22D6-4567-A614-A4487CD5D492}" dt="2020-09-04T09:05:49.737" v="3" actId="478"/>
          <ac:spMkLst>
            <pc:docMk/>
            <pc:sldMk cId="2271852575" sldId="341"/>
            <ac:spMk id="7" creationId="{7A5AC1D4-B724-429E-A7B3-AF2D0DCDCBFA}"/>
          </ac:spMkLst>
        </pc:spChg>
        <pc:spChg chg="add del">
          <ac:chgData name="Dezhong Yao" userId="794760dbfb091494" providerId="LiveId" clId="{E276B217-22D6-4567-A614-A4487CD5D492}" dt="2020-09-04T09:05:47.600" v="2"/>
          <ac:spMkLst>
            <pc:docMk/>
            <pc:sldMk cId="2271852575" sldId="341"/>
            <ac:spMk id="15" creationId="{DAD5FAB6-F089-478D-AE8B-84886F0089C7}"/>
          </ac:spMkLst>
        </pc:spChg>
        <pc:spChg chg="add del">
          <ac:chgData name="Dezhong Yao" userId="794760dbfb091494" providerId="LiveId" clId="{E276B217-22D6-4567-A614-A4487CD5D492}" dt="2020-09-04T09:05:47.600" v="2"/>
          <ac:spMkLst>
            <pc:docMk/>
            <pc:sldMk cId="2271852575" sldId="341"/>
            <ac:spMk id="18" creationId="{C08C9445-634F-4718-ADBA-4BC9053BFA87}"/>
          </ac:spMkLst>
        </pc:spChg>
        <pc:spChg chg="add del">
          <ac:chgData name="Dezhong Yao" userId="794760dbfb091494" providerId="LiveId" clId="{E276B217-22D6-4567-A614-A4487CD5D492}" dt="2020-09-04T09:05:47.600" v="2"/>
          <ac:spMkLst>
            <pc:docMk/>
            <pc:sldMk cId="2271852575" sldId="341"/>
            <ac:spMk id="27" creationId="{E6FB37F3-4414-44C2-8063-04CE60FF1F5E}"/>
          </ac:spMkLst>
        </pc:spChg>
        <pc:spChg chg="add del">
          <ac:chgData name="Dezhong Yao" userId="794760dbfb091494" providerId="LiveId" clId="{E276B217-22D6-4567-A614-A4487CD5D492}" dt="2020-09-04T09:05:47.600" v="2"/>
          <ac:spMkLst>
            <pc:docMk/>
            <pc:sldMk cId="2271852575" sldId="341"/>
            <ac:spMk id="44" creationId="{000EB49D-26BC-4A6E-A595-D094477D9320}"/>
          </ac:spMkLst>
        </pc:spChg>
        <pc:spChg chg="add del">
          <ac:chgData name="Dezhong Yao" userId="794760dbfb091494" providerId="LiveId" clId="{E276B217-22D6-4567-A614-A4487CD5D492}" dt="2020-09-04T09:05:47.600" v="2"/>
          <ac:spMkLst>
            <pc:docMk/>
            <pc:sldMk cId="2271852575" sldId="341"/>
            <ac:spMk id="45" creationId="{0E153356-9BE4-41E0-8FA9-38ACF2203735}"/>
          </ac:spMkLst>
        </pc:spChg>
        <pc:spChg chg="add del">
          <ac:chgData name="Dezhong Yao" userId="794760dbfb091494" providerId="LiveId" clId="{E276B217-22D6-4567-A614-A4487CD5D492}" dt="2020-09-04T09:05:47.600" v="2"/>
          <ac:spMkLst>
            <pc:docMk/>
            <pc:sldMk cId="2271852575" sldId="341"/>
            <ac:spMk id="46" creationId="{A0D5D9AA-9A2E-47ED-9B08-1AD4DB0B7242}"/>
          </ac:spMkLst>
        </pc:spChg>
        <pc:spChg chg="add del">
          <ac:chgData name="Dezhong Yao" userId="794760dbfb091494" providerId="LiveId" clId="{E276B217-22D6-4567-A614-A4487CD5D492}" dt="2020-09-04T09:05:47.600" v="2"/>
          <ac:spMkLst>
            <pc:docMk/>
            <pc:sldMk cId="2271852575" sldId="341"/>
            <ac:spMk id="47" creationId="{B2E539FA-4A8B-4FA2-A1E7-C4CE7BED9386}"/>
          </ac:spMkLst>
        </pc:spChg>
        <pc:spChg chg="add del">
          <ac:chgData name="Dezhong Yao" userId="794760dbfb091494" providerId="LiveId" clId="{E276B217-22D6-4567-A614-A4487CD5D492}" dt="2020-09-04T09:05:47.600" v="2"/>
          <ac:spMkLst>
            <pc:docMk/>
            <pc:sldMk cId="2271852575" sldId="341"/>
            <ac:spMk id="48" creationId="{35EB2A83-9485-4DF6-A2DB-E3FF799C6C85}"/>
          </ac:spMkLst>
        </pc:spChg>
        <pc:spChg chg="add del">
          <ac:chgData name="Dezhong Yao" userId="794760dbfb091494" providerId="LiveId" clId="{E276B217-22D6-4567-A614-A4487CD5D492}" dt="2020-09-04T09:05:47.600" v="2"/>
          <ac:spMkLst>
            <pc:docMk/>
            <pc:sldMk cId="2271852575" sldId="341"/>
            <ac:spMk id="49" creationId="{57C0FEE0-A498-4EC5-B942-DFDA3621615C}"/>
          </ac:spMkLst>
        </pc:spChg>
        <pc:spChg chg="add del">
          <ac:chgData name="Dezhong Yao" userId="794760dbfb091494" providerId="LiveId" clId="{E276B217-22D6-4567-A614-A4487CD5D492}" dt="2020-09-04T09:05:47.600" v="2"/>
          <ac:spMkLst>
            <pc:docMk/>
            <pc:sldMk cId="2271852575" sldId="341"/>
            <ac:spMk id="50" creationId="{DF5BD087-1682-4DC3-B9E4-CFFBF48FFA82}"/>
          </ac:spMkLst>
        </pc:spChg>
        <pc:spChg chg="add del">
          <ac:chgData name="Dezhong Yao" userId="794760dbfb091494" providerId="LiveId" clId="{E276B217-22D6-4567-A614-A4487CD5D492}" dt="2020-09-04T09:05:47.600" v="2"/>
          <ac:spMkLst>
            <pc:docMk/>
            <pc:sldMk cId="2271852575" sldId="341"/>
            <ac:spMk id="51" creationId="{E0372874-ED08-4E59-8351-B58754BC5DBE}"/>
          </ac:spMkLst>
        </pc:spChg>
        <pc:spChg chg="add del">
          <ac:chgData name="Dezhong Yao" userId="794760dbfb091494" providerId="LiveId" clId="{E276B217-22D6-4567-A614-A4487CD5D492}" dt="2020-09-04T09:05:47.600" v="2"/>
          <ac:spMkLst>
            <pc:docMk/>
            <pc:sldMk cId="2271852575" sldId="341"/>
            <ac:spMk id="52" creationId="{4054E8D4-4953-46DD-82BE-A6B5AE411AE3}"/>
          </ac:spMkLst>
        </pc:spChg>
        <pc:spChg chg="add">
          <ac:chgData name="Dezhong Yao" userId="794760dbfb091494" providerId="LiveId" clId="{E276B217-22D6-4567-A614-A4487CD5D492}" dt="2020-09-04T09:05:50.046" v="4"/>
          <ac:spMkLst>
            <pc:docMk/>
            <pc:sldMk cId="2271852575" sldId="341"/>
            <ac:spMk id="58" creationId="{7208F8DA-5455-477F-A4DE-A21462E6BF9E}"/>
          </ac:spMkLst>
        </pc:spChg>
        <pc:spChg chg="add">
          <ac:chgData name="Dezhong Yao" userId="794760dbfb091494" providerId="LiveId" clId="{E276B217-22D6-4567-A614-A4487CD5D492}" dt="2020-09-04T09:05:50.046" v="4"/>
          <ac:spMkLst>
            <pc:docMk/>
            <pc:sldMk cId="2271852575" sldId="341"/>
            <ac:spMk id="61" creationId="{28853AE6-4A06-4177-9ED9-DBCCAE35925B}"/>
          </ac:spMkLst>
        </pc:spChg>
        <pc:spChg chg="add">
          <ac:chgData name="Dezhong Yao" userId="794760dbfb091494" providerId="LiveId" clId="{E276B217-22D6-4567-A614-A4487CD5D492}" dt="2020-09-04T09:05:50.046" v="4"/>
          <ac:spMkLst>
            <pc:docMk/>
            <pc:sldMk cId="2271852575" sldId="341"/>
            <ac:spMk id="70" creationId="{3D435800-8392-42BB-88FC-4F5454231F9B}"/>
          </ac:spMkLst>
        </pc:spChg>
        <pc:spChg chg="add">
          <ac:chgData name="Dezhong Yao" userId="794760dbfb091494" providerId="LiveId" clId="{E276B217-22D6-4567-A614-A4487CD5D492}" dt="2020-09-04T09:05:50.046" v="4"/>
          <ac:spMkLst>
            <pc:docMk/>
            <pc:sldMk cId="2271852575" sldId="341"/>
            <ac:spMk id="87" creationId="{EC618F0C-E6B9-4DFD-88FC-36386BC109E7}"/>
          </ac:spMkLst>
        </pc:spChg>
        <pc:spChg chg="add">
          <ac:chgData name="Dezhong Yao" userId="794760dbfb091494" providerId="LiveId" clId="{E276B217-22D6-4567-A614-A4487CD5D492}" dt="2020-09-04T09:05:50.046" v="4"/>
          <ac:spMkLst>
            <pc:docMk/>
            <pc:sldMk cId="2271852575" sldId="341"/>
            <ac:spMk id="88" creationId="{FE1478E4-5DC1-4BC6-BE6D-CF5F7DB31EDC}"/>
          </ac:spMkLst>
        </pc:spChg>
        <pc:spChg chg="add">
          <ac:chgData name="Dezhong Yao" userId="794760dbfb091494" providerId="LiveId" clId="{E276B217-22D6-4567-A614-A4487CD5D492}" dt="2020-09-04T09:05:50.046" v="4"/>
          <ac:spMkLst>
            <pc:docMk/>
            <pc:sldMk cId="2271852575" sldId="341"/>
            <ac:spMk id="89" creationId="{AC5878A6-3772-4AC8-88E9-96AFFC7C21FD}"/>
          </ac:spMkLst>
        </pc:spChg>
        <pc:spChg chg="add">
          <ac:chgData name="Dezhong Yao" userId="794760dbfb091494" providerId="LiveId" clId="{E276B217-22D6-4567-A614-A4487CD5D492}" dt="2020-09-04T09:05:50.046" v="4"/>
          <ac:spMkLst>
            <pc:docMk/>
            <pc:sldMk cId="2271852575" sldId="341"/>
            <ac:spMk id="90" creationId="{DD3B71A6-1E37-45B4-AD3B-C3C1685A35CA}"/>
          </ac:spMkLst>
        </pc:spChg>
        <pc:spChg chg="add">
          <ac:chgData name="Dezhong Yao" userId="794760dbfb091494" providerId="LiveId" clId="{E276B217-22D6-4567-A614-A4487CD5D492}" dt="2020-09-04T09:05:50.046" v="4"/>
          <ac:spMkLst>
            <pc:docMk/>
            <pc:sldMk cId="2271852575" sldId="341"/>
            <ac:spMk id="91" creationId="{47E9AD52-75F2-4DE6-B7DC-9C8534D4677E}"/>
          </ac:spMkLst>
        </pc:spChg>
        <pc:spChg chg="add">
          <ac:chgData name="Dezhong Yao" userId="794760dbfb091494" providerId="LiveId" clId="{E276B217-22D6-4567-A614-A4487CD5D492}" dt="2020-09-04T09:05:50.046" v="4"/>
          <ac:spMkLst>
            <pc:docMk/>
            <pc:sldMk cId="2271852575" sldId="341"/>
            <ac:spMk id="92" creationId="{61B4DA51-93BC-4274-8FDF-A9407EF4E361}"/>
          </ac:spMkLst>
        </pc:spChg>
        <pc:spChg chg="add">
          <ac:chgData name="Dezhong Yao" userId="794760dbfb091494" providerId="LiveId" clId="{E276B217-22D6-4567-A614-A4487CD5D492}" dt="2020-09-04T09:05:50.046" v="4"/>
          <ac:spMkLst>
            <pc:docMk/>
            <pc:sldMk cId="2271852575" sldId="341"/>
            <ac:spMk id="93" creationId="{3D9FCBFB-2863-49E0-8CA5-402A41C0385B}"/>
          </ac:spMkLst>
        </pc:spChg>
        <pc:spChg chg="add">
          <ac:chgData name="Dezhong Yao" userId="794760dbfb091494" providerId="LiveId" clId="{E276B217-22D6-4567-A614-A4487CD5D492}" dt="2020-09-04T09:05:50.046" v="4"/>
          <ac:spMkLst>
            <pc:docMk/>
            <pc:sldMk cId="2271852575" sldId="341"/>
            <ac:spMk id="94" creationId="{F85EC425-10E0-4718-A676-95772A3D641D}"/>
          </ac:spMkLst>
        </pc:spChg>
        <pc:spChg chg="add">
          <ac:chgData name="Dezhong Yao" userId="794760dbfb091494" providerId="LiveId" clId="{E276B217-22D6-4567-A614-A4487CD5D492}" dt="2020-09-04T09:05:50.046" v="4"/>
          <ac:spMkLst>
            <pc:docMk/>
            <pc:sldMk cId="2271852575" sldId="341"/>
            <ac:spMk id="95" creationId="{16F758A1-C0F0-4683-9D6D-8AED972572F6}"/>
          </ac:spMkLst>
        </pc:spChg>
        <pc:grpChg chg="add del">
          <ac:chgData name="Dezhong Yao" userId="794760dbfb091494" providerId="LiveId" clId="{E276B217-22D6-4567-A614-A4487CD5D492}" dt="2020-09-04T09:05:47.600" v="2"/>
          <ac:grpSpMkLst>
            <pc:docMk/>
            <pc:sldMk cId="2271852575" sldId="341"/>
            <ac:grpSpMk id="10" creationId="{1204B660-131F-436A-9EBC-F22104DFD289}"/>
          </ac:grpSpMkLst>
        </pc:grpChg>
        <pc:grpChg chg="add del">
          <ac:chgData name="Dezhong Yao" userId="794760dbfb091494" providerId="LiveId" clId="{E276B217-22D6-4567-A614-A4487CD5D492}" dt="2020-09-04T09:05:47.600" v="2"/>
          <ac:grpSpMkLst>
            <pc:docMk/>
            <pc:sldMk cId="2271852575" sldId="341"/>
            <ac:grpSpMk id="19" creationId="{869AE144-65D6-4F22-B3E0-23D1990FA096}"/>
          </ac:grpSpMkLst>
        </pc:grpChg>
        <pc:grpChg chg="add del">
          <ac:chgData name="Dezhong Yao" userId="794760dbfb091494" providerId="LiveId" clId="{E276B217-22D6-4567-A614-A4487CD5D492}" dt="2020-09-04T09:05:47.600" v="2"/>
          <ac:grpSpMkLst>
            <pc:docMk/>
            <pc:sldMk cId="2271852575" sldId="341"/>
            <ac:grpSpMk id="22" creationId="{C97070F8-5313-4690-B9C2-32CA7E88A0D2}"/>
          </ac:grpSpMkLst>
        </pc:grpChg>
        <pc:grpChg chg="add del">
          <ac:chgData name="Dezhong Yao" userId="794760dbfb091494" providerId="LiveId" clId="{E276B217-22D6-4567-A614-A4487CD5D492}" dt="2020-09-04T09:05:47.600" v="2"/>
          <ac:grpSpMkLst>
            <pc:docMk/>
            <pc:sldMk cId="2271852575" sldId="341"/>
            <ac:grpSpMk id="28" creationId="{549CC33D-D348-4167-9BCA-811E019F60CA}"/>
          </ac:grpSpMkLst>
        </pc:grpChg>
        <pc:grpChg chg="add del">
          <ac:chgData name="Dezhong Yao" userId="794760dbfb091494" providerId="LiveId" clId="{E276B217-22D6-4567-A614-A4487CD5D492}" dt="2020-09-04T09:05:47.600" v="2"/>
          <ac:grpSpMkLst>
            <pc:docMk/>
            <pc:sldMk cId="2271852575" sldId="341"/>
            <ac:grpSpMk id="33" creationId="{173922BD-41B2-4BD0-9223-A9EB2B3F2BEA}"/>
          </ac:grpSpMkLst>
        </pc:grpChg>
        <pc:grpChg chg="add del">
          <ac:chgData name="Dezhong Yao" userId="794760dbfb091494" providerId="LiveId" clId="{E276B217-22D6-4567-A614-A4487CD5D492}" dt="2020-09-04T09:05:47.600" v="2"/>
          <ac:grpSpMkLst>
            <pc:docMk/>
            <pc:sldMk cId="2271852575" sldId="341"/>
            <ac:grpSpMk id="36" creationId="{59F4CD7F-5960-43D3-8FE7-249896D0E7FA}"/>
          </ac:grpSpMkLst>
        </pc:grpChg>
        <pc:grpChg chg="add del">
          <ac:chgData name="Dezhong Yao" userId="794760dbfb091494" providerId="LiveId" clId="{E276B217-22D6-4567-A614-A4487CD5D492}" dt="2020-09-04T09:05:47.600" v="2"/>
          <ac:grpSpMkLst>
            <pc:docMk/>
            <pc:sldMk cId="2271852575" sldId="341"/>
            <ac:grpSpMk id="41" creationId="{22D26553-8948-48F6-B723-B5EB018D5A32}"/>
          </ac:grpSpMkLst>
        </pc:grpChg>
        <pc:grpChg chg="add">
          <ac:chgData name="Dezhong Yao" userId="794760dbfb091494" providerId="LiveId" clId="{E276B217-22D6-4567-A614-A4487CD5D492}" dt="2020-09-04T09:05:50.046" v="4"/>
          <ac:grpSpMkLst>
            <pc:docMk/>
            <pc:sldMk cId="2271852575" sldId="341"/>
            <ac:grpSpMk id="53" creationId="{38566995-6BC7-4B77-A540-9DFD68B77E46}"/>
          </ac:grpSpMkLst>
        </pc:grpChg>
        <pc:grpChg chg="add">
          <ac:chgData name="Dezhong Yao" userId="794760dbfb091494" providerId="LiveId" clId="{E276B217-22D6-4567-A614-A4487CD5D492}" dt="2020-09-04T09:05:50.046" v="4"/>
          <ac:grpSpMkLst>
            <pc:docMk/>
            <pc:sldMk cId="2271852575" sldId="341"/>
            <ac:grpSpMk id="62" creationId="{1064DCDF-1454-426F-A337-084EDCE6F52F}"/>
          </ac:grpSpMkLst>
        </pc:grpChg>
        <pc:grpChg chg="add">
          <ac:chgData name="Dezhong Yao" userId="794760dbfb091494" providerId="LiveId" clId="{E276B217-22D6-4567-A614-A4487CD5D492}" dt="2020-09-04T09:05:50.046" v="4"/>
          <ac:grpSpMkLst>
            <pc:docMk/>
            <pc:sldMk cId="2271852575" sldId="341"/>
            <ac:grpSpMk id="65" creationId="{B7F5A399-15EF-4492-83D8-A2641ADF9842}"/>
          </ac:grpSpMkLst>
        </pc:grpChg>
        <pc:grpChg chg="add">
          <ac:chgData name="Dezhong Yao" userId="794760dbfb091494" providerId="LiveId" clId="{E276B217-22D6-4567-A614-A4487CD5D492}" dt="2020-09-04T09:05:50.046" v="4"/>
          <ac:grpSpMkLst>
            <pc:docMk/>
            <pc:sldMk cId="2271852575" sldId="341"/>
            <ac:grpSpMk id="71" creationId="{B14EEA21-7935-49BA-94AA-B1327EC029D8}"/>
          </ac:grpSpMkLst>
        </pc:grpChg>
        <pc:grpChg chg="add">
          <ac:chgData name="Dezhong Yao" userId="794760dbfb091494" providerId="LiveId" clId="{E276B217-22D6-4567-A614-A4487CD5D492}" dt="2020-09-04T09:05:50.046" v="4"/>
          <ac:grpSpMkLst>
            <pc:docMk/>
            <pc:sldMk cId="2271852575" sldId="341"/>
            <ac:grpSpMk id="76" creationId="{EA46E245-D98A-4F3B-99BC-59E0410704DF}"/>
          </ac:grpSpMkLst>
        </pc:grpChg>
        <pc:grpChg chg="add">
          <ac:chgData name="Dezhong Yao" userId="794760dbfb091494" providerId="LiveId" clId="{E276B217-22D6-4567-A614-A4487CD5D492}" dt="2020-09-04T09:05:50.046" v="4"/>
          <ac:grpSpMkLst>
            <pc:docMk/>
            <pc:sldMk cId="2271852575" sldId="341"/>
            <ac:grpSpMk id="79" creationId="{0417E0B3-1FE2-45FC-A964-031DC58C915E}"/>
          </ac:grpSpMkLst>
        </pc:grpChg>
        <pc:grpChg chg="add">
          <ac:chgData name="Dezhong Yao" userId="794760dbfb091494" providerId="LiveId" clId="{E276B217-22D6-4567-A614-A4487CD5D492}" dt="2020-09-04T09:05:50.046" v="4"/>
          <ac:grpSpMkLst>
            <pc:docMk/>
            <pc:sldMk cId="2271852575" sldId="341"/>
            <ac:grpSpMk id="84" creationId="{947FF8A0-D5AB-4719-B0B5-D08E2BE538A9}"/>
          </ac:grpSpMkLst>
        </pc:grpChg>
        <pc:picChg chg="del">
          <ac:chgData name="Dezhong Yao" userId="794760dbfb091494" providerId="LiveId" clId="{E276B217-22D6-4567-A614-A4487CD5D492}" dt="2020-09-04T09:05:46.368" v="0" actId="478"/>
          <ac:picMkLst>
            <pc:docMk/>
            <pc:sldMk cId="2271852575" sldId="341"/>
            <ac:picMk id="4" creationId="{CCB2ECF4-38E7-4070-B3E5-42B0E84756B8}"/>
          </ac:picMkLst>
        </pc:picChg>
        <pc:cxnChg chg="add del">
          <ac:chgData name="Dezhong Yao" userId="794760dbfb091494" providerId="LiveId" clId="{E276B217-22D6-4567-A614-A4487CD5D492}" dt="2020-09-04T09:05:47.600" v="2"/>
          <ac:cxnSpMkLst>
            <pc:docMk/>
            <pc:sldMk cId="2271852575" sldId="341"/>
            <ac:cxnSpMk id="16" creationId="{B78A713D-BEEA-408F-83E0-35C2DE9088FC}"/>
          </ac:cxnSpMkLst>
        </pc:cxnChg>
        <pc:cxnChg chg="add del">
          <ac:chgData name="Dezhong Yao" userId="794760dbfb091494" providerId="LiveId" clId="{E276B217-22D6-4567-A614-A4487CD5D492}" dt="2020-09-04T09:05:47.600" v="2"/>
          <ac:cxnSpMkLst>
            <pc:docMk/>
            <pc:sldMk cId="2271852575" sldId="341"/>
            <ac:cxnSpMk id="17" creationId="{82ED063B-174A-45CF-8660-063AACA173A2}"/>
          </ac:cxnSpMkLst>
        </pc:cxnChg>
        <pc:cxnChg chg="add">
          <ac:chgData name="Dezhong Yao" userId="794760dbfb091494" providerId="LiveId" clId="{E276B217-22D6-4567-A614-A4487CD5D492}" dt="2020-09-04T09:05:50.046" v="4"/>
          <ac:cxnSpMkLst>
            <pc:docMk/>
            <pc:sldMk cId="2271852575" sldId="341"/>
            <ac:cxnSpMk id="59" creationId="{39ABC9AE-C63A-4EA2-BE28-E40AB11BFEC0}"/>
          </ac:cxnSpMkLst>
        </pc:cxnChg>
        <pc:cxnChg chg="add">
          <ac:chgData name="Dezhong Yao" userId="794760dbfb091494" providerId="LiveId" clId="{E276B217-22D6-4567-A614-A4487CD5D492}" dt="2020-09-04T09:05:50.046" v="4"/>
          <ac:cxnSpMkLst>
            <pc:docMk/>
            <pc:sldMk cId="2271852575" sldId="341"/>
            <ac:cxnSpMk id="60" creationId="{FDE12017-A9D2-434D-A25A-8B6BFF03548A}"/>
          </ac:cxnSpMkLst>
        </pc:cxnChg>
      </pc:sldChg>
      <pc:sldChg chg="addSp delSp">
        <pc:chgData name="Dezhong Yao" userId="794760dbfb091494" providerId="LiveId" clId="{E276B217-22D6-4567-A614-A4487CD5D492}" dt="2020-09-04T09:06:19.456" v="8"/>
        <pc:sldMkLst>
          <pc:docMk/>
          <pc:sldMk cId="2640099003" sldId="345"/>
        </pc:sldMkLst>
        <pc:spChg chg="del">
          <ac:chgData name="Dezhong Yao" userId="794760dbfb091494" providerId="LiveId" clId="{E276B217-22D6-4567-A614-A4487CD5D492}" dt="2020-09-04T09:06:18.966" v="7" actId="478"/>
          <ac:spMkLst>
            <pc:docMk/>
            <pc:sldMk cId="2640099003" sldId="345"/>
            <ac:spMk id="6" creationId="{57655750-3D34-4512-8CA3-8EDD6ED03149}"/>
          </ac:spMkLst>
        </pc:spChg>
        <pc:spChg chg="del">
          <ac:chgData name="Dezhong Yao" userId="794760dbfb091494" providerId="LiveId" clId="{E276B217-22D6-4567-A614-A4487CD5D492}" dt="2020-09-04T09:06:18.966" v="7" actId="478"/>
          <ac:spMkLst>
            <pc:docMk/>
            <pc:sldMk cId="2640099003" sldId="345"/>
            <ac:spMk id="9" creationId="{02F21325-6799-4243-BDCA-FC48AC4C549C}"/>
          </ac:spMkLst>
        </pc:spChg>
        <pc:spChg chg="del">
          <ac:chgData name="Dezhong Yao" userId="794760dbfb091494" providerId="LiveId" clId="{E276B217-22D6-4567-A614-A4487CD5D492}" dt="2020-09-04T09:06:18.966" v="7" actId="478"/>
          <ac:spMkLst>
            <pc:docMk/>
            <pc:sldMk cId="2640099003" sldId="345"/>
            <ac:spMk id="10" creationId="{A874FCD3-F4BC-4D4D-B41D-0C5B23550417}"/>
          </ac:spMkLst>
        </pc:spChg>
        <pc:spChg chg="add">
          <ac:chgData name="Dezhong Yao" userId="794760dbfb091494" providerId="LiveId" clId="{E276B217-22D6-4567-A614-A4487CD5D492}" dt="2020-09-04T09:06:19.456" v="8"/>
          <ac:spMkLst>
            <pc:docMk/>
            <pc:sldMk cId="2640099003" sldId="345"/>
            <ac:spMk id="11" creationId="{CA5F3142-2AAA-40E2-8678-4396D43AB86F}"/>
          </ac:spMkLst>
        </pc:spChg>
        <pc:spChg chg="add">
          <ac:chgData name="Dezhong Yao" userId="794760dbfb091494" providerId="LiveId" clId="{E276B217-22D6-4567-A614-A4487CD5D492}" dt="2020-09-04T09:06:19.456" v="8"/>
          <ac:spMkLst>
            <pc:docMk/>
            <pc:sldMk cId="2640099003" sldId="345"/>
            <ac:spMk id="12" creationId="{FA1C3AF9-AE5A-441E-A366-DA17FE63FABE}"/>
          </ac:spMkLst>
        </pc:spChg>
        <pc:spChg chg="add">
          <ac:chgData name="Dezhong Yao" userId="794760dbfb091494" providerId="LiveId" clId="{E276B217-22D6-4567-A614-A4487CD5D492}" dt="2020-09-04T09:06:19.456" v="8"/>
          <ac:spMkLst>
            <pc:docMk/>
            <pc:sldMk cId="2640099003" sldId="345"/>
            <ac:spMk id="13" creationId="{12A8DF08-36E3-4C33-8785-2A1478B4D894}"/>
          </ac:spMkLst>
        </pc:spChg>
        <pc:spChg chg="add">
          <ac:chgData name="Dezhong Yao" userId="794760dbfb091494" providerId="LiveId" clId="{E276B217-22D6-4567-A614-A4487CD5D492}" dt="2020-09-04T09:06:19.456" v="8"/>
          <ac:spMkLst>
            <pc:docMk/>
            <pc:sldMk cId="2640099003" sldId="345"/>
            <ac:spMk id="14" creationId="{D6A4E55C-9992-4CAF-9618-5CAE8CF8BC04}"/>
          </ac:spMkLst>
        </pc:spChg>
        <pc:spChg chg="add">
          <ac:chgData name="Dezhong Yao" userId="794760dbfb091494" providerId="LiveId" clId="{E276B217-22D6-4567-A614-A4487CD5D492}" dt="2020-09-04T09:06:19.456" v="8"/>
          <ac:spMkLst>
            <pc:docMk/>
            <pc:sldMk cId="2640099003" sldId="345"/>
            <ac:spMk id="15" creationId="{82854142-B070-4347-8608-2C63EC5BCF95}"/>
          </ac:spMkLst>
        </pc:spChg>
        <pc:spChg chg="add">
          <ac:chgData name="Dezhong Yao" userId="794760dbfb091494" providerId="LiveId" clId="{E276B217-22D6-4567-A614-A4487CD5D492}" dt="2020-09-04T09:06:19.456" v="8"/>
          <ac:spMkLst>
            <pc:docMk/>
            <pc:sldMk cId="2640099003" sldId="345"/>
            <ac:spMk id="16" creationId="{87B05478-57BE-4533-8AD1-8440C4B510D6}"/>
          </ac:spMkLst>
        </pc:spChg>
        <pc:spChg chg="add">
          <ac:chgData name="Dezhong Yao" userId="794760dbfb091494" providerId="LiveId" clId="{E276B217-22D6-4567-A614-A4487CD5D492}" dt="2020-09-04T09:06:19.456" v="8"/>
          <ac:spMkLst>
            <pc:docMk/>
            <pc:sldMk cId="2640099003" sldId="345"/>
            <ac:spMk id="17" creationId="{3DDAEC6C-CDE9-4F4B-8314-208523A89E11}"/>
          </ac:spMkLst>
        </pc:spChg>
        <pc:spChg chg="add">
          <ac:chgData name="Dezhong Yao" userId="794760dbfb091494" providerId="LiveId" clId="{E276B217-22D6-4567-A614-A4487CD5D492}" dt="2020-09-04T09:06:19.456" v="8"/>
          <ac:spMkLst>
            <pc:docMk/>
            <pc:sldMk cId="2640099003" sldId="345"/>
            <ac:spMk id="18" creationId="{34615133-D145-4A97-9221-E7693945C767}"/>
          </ac:spMkLst>
        </pc:spChg>
        <pc:spChg chg="add">
          <ac:chgData name="Dezhong Yao" userId="794760dbfb091494" providerId="LiveId" clId="{E276B217-22D6-4567-A614-A4487CD5D492}" dt="2020-09-04T09:06:19.456" v="8"/>
          <ac:spMkLst>
            <pc:docMk/>
            <pc:sldMk cId="2640099003" sldId="345"/>
            <ac:spMk id="20" creationId="{D2655577-18AA-4564-A30F-20BC81242E59}"/>
          </ac:spMkLst>
        </pc:spChg>
        <pc:spChg chg="add">
          <ac:chgData name="Dezhong Yao" userId="794760dbfb091494" providerId="LiveId" clId="{E276B217-22D6-4567-A614-A4487CD5D492}" dt="2020-09-04T09:06:19.456" v="8"/>
          <ac:spMkLst>
            <pc:docMk/>
            <pc:sldMk cId="2640099003" sldId="345"/>
            <ac:spMk id="21" creationId="{04F0C9A7-59EC-4830-ACB3-554E8CD2DCF8}"/>
          </ac:spMkLst>
        </pc:spChg>
        <pc:spChg chg="add">
          <ac:chgData name="Dezhong Yao" userId="794760dbfb091494" providerId="LiveId" clId="{E276B217-22D6-4567-A614-A4487CD5D492}" dt="2020-09-04T09:06:19.456" v="8"/>
          <ac:spMkLst>
            <pc:docMk/>
            <pc:sldMk cId="2640099003" sldId="345"/>
            <ac:spMk id="22" creationId="{3B304399-5E50-482E-B290-4A01086883CF}"/>
          </ac:spMkLst>
        </pc:spChg>
        <pc:spChg chg="add">
          <ac:chgData name="Dezhong Yao" userId="794760dbfb091494" providerId="LiveId" clId="{E276B217-22D6-4567-A614-A4487CD5D492}" dt="2020-09-04T09:06:19.456" v="8"/>
          <ac:spMkLst>
            <pc:docMk/>
            <pc:sldMk cId="2640099003" sldId="345"/>
            <ac:spMk id="23" creationId="{890324FE-2A9D-484E-842E-502FF9A310AE}"/>
          </ac:spMkLst>
        </pc:spChg>
        <pc:spChg chg="add">
          <ac:chgData name="Dezhong Yao" userId="794760dbfb091494" providerId="LiveId" clId="{E276B217-22D6-4567-A614-A4487CD5D492}" dt="2020-09-04T09:06:19.456" v="8"/>
          <ac:spMkLst>
            <pc:docMk/>
            <pc:sldMk cId="2640099003" sldId="345"/>
            <ac:spMk id="24" creationId="{C1CF1E86-1673-471A-911C-BDBF5A67342E}"/>
          </ac:spMkLst>
        </pc:spChg>
        <pc:spChg chg="add">
          <ac:chgData name="Dezhong Yao" userId="794760dbfb091494" providerId="LiveId" clId="{E276B217-22D6-4567-A614-A4487CD5D492}" dt="2020-09-04T09:06:19.456" v="8"/>
          <ac:spMkLst>
            <pc:docMk/>
            <pc:sldMk cId="2640099003" sldId="345"/>
            <ac:spMk id="25" creationId="{01027219-EECE-4AFB-95DD-DE04CA410C19}"/>
          </ac:spMkLst>
        </pc:spChg>
        <pc:spChg chg="add">
          <ac:chgData name="Dezhong Yao" userId="794760dbfb091494" providerId="LiveId" clId="{E276B217-22D6-4567-A614-A4487CD5D492}" dt="2020-09-04T09:06:19.456" v="8"/>
          <ac:spMkLst>
            <pc:docMk/>
            <pc:sldMk cId="2640099003" sldId="345"/>
            <ac:spMk id="26" creationId="{8A9AE4C4-0271-47E4-876A-D9ED14880865}"/>
          </ac:spMkLst>
        </pc:spChg>
        <pc:spChg chg="add">
          <ac:chgData name="Dezhong Yao" userId="794760dbfb091494" providerId="LiveId" clId="{E276B217-22D6-4567-A614-A4487CD5D492}" dt="2020-09-04T09:06:19.456" v="8"/>
          <ac:spMkLst>
            <pc:docMk/>
            <pc:sldMk cId="2640099003" sldId="345"/>
            <ac:spMk id="27" creationId="{9863F0B0-D8AC-4CF4-AABD-F02EC44B97C7}"/>
          </ac:spMkLst>
        </pc:spChg>
        <pc:spChg chg="add">
          <ac:chgData name="Dezhong Yao" userId="794760dbfb091494" providerId="LiveId" clId="{E276B217-22D6-4567-A614-A4487CD5D492}" dt="2020-09-04T09:06:19.456" v="8"/>
          <ac:spMkLst>
            <pc:docMk/>
            <pc:sldMk cId="2640099003" sldId="345"/>
            <ac:spMk id="42" creationId="{9EF9D763-8F45-4041-9618-E3E8EF4DDD96}"/>
          </ac:spMkLst>
        </pc:spChg>
        <pc:spChg chg="add">
          <ac:chgData name="Dezhong Yao" userId="794760dbfb091494" providerId="LiveId" clId="{E276B217-22D6-4567-A614-A4487CD5D492}" dt="2020-09-04T09:06:19.456" v="8"/>
          <ac:spMkLst>
            <pc:docMk/>
            <pc:sldMk cId="2640099003" sldId="345"/>
            <ac:spMk id="43" creationId="{1EC2FAF2-02EF-4A10-9E7D-F1DB4266F29A}"/>
          </ac:spMkLst>
        </pc:spChg>
        <pc:spChg chg="add">
          <ac:chgData name="Dezhong Yao" userId="794760dbfb091494" providerId="LiveId" clId="{E276B217-22D6-4567-A614-A4487CD5D492}" dt="2020-09-04T09:06:19.456" v="8"/>
          <ac:spMkLst>
            <pc:docMk/>
            <pc:sldMk cId="2640099003" sldId="345"/>
            <ac:spMk id="44" creationId="{65E878F0-5DCA-4DF2-8D3B-827F67A24237}"/>
          </ac:spMkLst>
        </pc:spChg>
        <pc:spChg chg="add">
          <ac:chgData name="Dezhong Yao" userId="794760dbfb091494" providerId="LiveId" clId="{E276B217-22D6-4567-A614-A4487CD5D492}" dt="2020-09-04T09:06:19.456" v="8"/>
          <ac:spMkLst>
            <pc:docMk/>
            <pc:sldMk cId="2640099003" sldId="345"/>
            <ac:spMk id="45" creationId="{2C53ECCD-193D-4A85-A00D-31BD5B7590F2}"/>
          </ac:spMkLst>
        </pc:spChg>
        <pc:spChg chg="add">
          <ac:chgData name="Dezhong Yao" userId="794760dbfb091494" providerId="LiveId" clId="{E276B217-22D6-4567-A614-A4487CD5D492}" dt="2020-09-04T09:06:19.456" v="8"/>
          <ac:spMkLst>
            <pc:docMk/>
            <pc:sldMk cId="2640099003" sldId="345"/>
            <ac:spMk id="46" creationId="{595F0712-3277-4F23-8D14-DAE28CE56CA6}"/>
          </ac:spMkLst>
        </pc:spChg>
        <pc:spChg chg="add">
          <ac:chgData name="Dezhong Yao" userId="794760dbfb091494" providerId="LiveId" clId="{E276B217-22D6-4567-A614-A4487CD5D492}" dt="2020-09-04T09:06:19.456" v="8"/>
          <ac:spMkLst>
            <pc:docMk/>
            <pc:sldMk cId="2640099003" sldId="345"/>
            <ac:spMk id="47" creationId="{320B27CA-205E-42E6-BBFA-5DD0816FF279}"/>
          </ac:spMkLst>
        </pc:spChg>
        <pc:spChg chg="add">
          <ac:chgData name="Dezhong Yao" userId="794760dbfb091494" providerId="LiveId" clId="{E276B217-22D6-4567-A614-A4487CD5D492}" dt="2020-09-04T09:06:19.456" v="8"/>
          <ac:spMkLst>
            <pc:docMk/>
            <pc:sldMk cId="2640099003" sldId="345"/>
            <ac:spMk id="48" creationId="{F78F571F-C120-432E-AD7D-39CC1CDFBE50}"/>
          </ac:spMkLst>
        </pc:spChg>
        <pc:spChg chg="add">
          <ac:chgData name="Dezhong Yao" userId="794760dbfb091494" providerId="LiveId" clId="{E276B217-22D6-4567-A614-A4487CD5D492}" dt="2020-09-04T09:06:19.456" v="8"/>
          <ac:spMkLst>
            <pc:docMk/>
            <pc:sldMk cId="2640099003" sldId="345"/>
            <ac:spMk id="49" creationId="{4E039FD8-FC9D-4856-9354-F44B802F1D6F}"/>
          </ac:spMkLst>
        </pc:spChg>
        <pc:spChg chg="add">
          <ac:chgData name="Dezhong Yao" userId="794760dbfb091494" providerId="LiveId" clId="{E276B217-22D6-4567-A614-A4487CD5D492}" dt="2020-09-04T09:06:19.456" v="8"/>
          <ac:spMkLst>
            <pc:docMk/>
            <pc:sldMk cId="2640099003" sldId="345"/>
            <ac:spMk id="50" creationId="{F989AF1E-2BDC-4483-9C2D-9FB90AA6C460}"/>
          </ac:spMkLst>
        </pc:spChg>
        <pc:spChg chg="add">
          <ac:chgData name="Dezhong Yao" userId="794760dbfb091494" providerId="LiveId" clId="{E276B217-22D6-4567-A614-A4487CD5D492}" dt="2020-09-04T09:06:19.456" v="8"/>
          <ac:spMkLst>
            <pc:docMk/>
            <pc:sldMk cId="2640099003" sldId="345"/>
            <ac:spMk id="51" creationId="{82229721-7884-43E4-8503-FC60890EF03C}"/>
          </ac:spMkLst>
        </pc:spChg>
        <pc:spChg chg="add">
          <ac:chgData name="Dezhong Yao" userId="794760dbfb091494" providerId="LiveId" clId="{E276B217-22D6-4567-A614-A4487CD5D492}" dt="2020-09-04T09:06:19.456" v="8"/>
          <ac:spMkLst>
            <pc:docMk/>
            <pc:sldMk cId="2640099003" sldId="345"/>
            <ac:spMk id="52" creationId="{BC7C7805-6884-4E9A-9B28-2D0FB293742E}"/>
          </ac:spMkLst>
        </pc:spChg>
        <pc:spChg chg="add">
          <ac:chgData name="Dezhong Yao" userId="794760dbfb091494" providerId="LiveId" clId="{E276B217-22D6-4567-A614-A4487CD5D492}" dt="2020-09-04T09:06:19.456" v="8"/>
          <ac:spMkLst>
            <pc:docMk/>
            <pc:sldMk cId="2640099003" sldId="345"/>
            <ac:spMk id="53" creationId="{14A5A2E5-2399-489A-ACD2-4BEA2FFCEAC5}"/>
          </ac:spMkLst>
        </pc:spChg>
        <pc:spChg chg="add">
          <ac:chgData name="Dezhong Yao" userId="794760dbfb091494" providerId="LiveId" clId="{E276B217-22D6-4567-A614-A4487CD5D492}" dt="2020-09-04T09:06:19.456" v="8"/>
          <ac:spMkLst>
            <pc:docMk/>
            <pc:sldMk cId="2640099003" sldId="345"/>
            <ac:spMk id="54" creationId="{B39EC67E-3C23-41CF-A4BC-FC15E7B9EF22}"/>
          </ac:spMkLst>
        </pc:spChg>
        <pc:spChg chg="add">
          <ac:chgData name="Dezhong Yao" userId="794760dbfb091494" providerId="LiveId" clId="{E276B217-22D6-4567-A614-A4487CD5D492}" dt="2020-09-04T09:06:19.456" v="8"/>
          <ac:spMkLst>
            <pc:docMk/>
            <pc:sldMk cId="2640099003" sldId="345"/>
            <ac:spMk id="55" creationId="{F5A48D07-4077-4966-9FFD-8704D01CF4BE}"/>
          </ac:spMkLst>
        </pc:spChg>
        <pc:grpChg chg="add">
          <ac:chgData name="Dezhong Yao" userId="794760dbfb091494" providerId="LiveId" clId="{E276B217-22D6-4567-A614-A4487CD5D492}" dt="2020-09-04T09:06:19.456" v="8"/>
          <ac:grpSpMkLst>
            <pc:docMk/>
            <pc:sldMk cId="2640099003" sldId="345"/>
            <ac:grpSpMk id="28" creationId="{F42B9B89-ADB3-4CA1-A1EA-CF2E4D45621A}"/>
          </ac:grpSpMkLst>
        </pc:grpChg>
        <pc:grpChg chg="add">
          <ac:chgData name="Dezhong Yao" userId="794760dbfb091494" providerId="LiveId" clId="{E276B217-22D6-4567-A614-A4487CD5D492}" dt="2020-09-04T09:06:19.456" v="8"/>
          <ac:grpSpMkLst>
            <pc:docMk/>
            <pc:sldMk cId="2640099003" sldId="345"/>
            <ac:grpSpMk id="35" creationId="{C0A61BEB-AD33-4989-B974-B588B9FAFF28}"/>
          </ac:grpSpMkLst>
        </pc:grpChg>
        <pc:grpChg chg="add">
          <ac:chgData name="Dezhong Yao" userId="794760dbfb091494" providerId="LiveId" clId="{E276B217-22D6-4567-A614-A4487CD5D492}" dt="2020-09-04T09:06:19.456" v="8"/>
          <ac:grpSpMkLst>
            <pc:docMk/>
            <pc:sldMk cId="2640099003" sldId="345"/>
            <ac:grpSpMk id="56" creationId="{C1303251-B648-40E6-A6FE-3A72E91F7015}"/>
          </ac:grpSpMkLst>
        </pc:grpChg>
        <pc:picChg chg="del">
          <ac:chgData name="Dezhong Yao" userId="794760dbfb091494" providerId="LiveId" clId="{E276B217-22D6-4567-A614-A4487CD5D492}" dt="2020-09-04T09:06:18.966" v="7" actId="478"/>
          <ac:picMkLst>
            <pc:docMk/>
            <pc:sldMk cId="2640099003" sldId="345"/>
            <ac:picMk id="7" creationId="{9623AD0C-37A9-4CE3-9A02-C87DA575727F}"/>
          </ac:picMkLst>
        </pc:picChg>
        <pc:picChg chg="del">
          <ac:chgData name="Dezhong Yao" userId="794760dbfb091494" providerId="LiveId" clId="{E276B217-22D6-4567-A614-A4487CD5D492}" dt="2020-09-04T09:06:18.966" v="7" actId="478"/>
          <ac:picMkLst>
            <pc:docMk/>
            <pc:sldMk cId="2640099003" sldId="345"/>
            <ac:picMk id="8" creationId="{0EEDAC42-040C-4882-9156-B9B33954A432}"/>
          </ac:picMkLst>
        </pc:picChg>
        <pc:cxnChg chg="add">
          <ac:chgData name="Dezhong Yao" userId="794760dbfb091494" providerId="LiveId" clId="{E276B217-22D6-4567-A614-A4487CD5D492}" dt="2020-09-04T09:06:19.456" v="8"/>
          <ac:cxnSpMkLst>
            <pc:docMk/>
            <pc:sldMk cId="2640099003" sldId="345"/>
            <ac:cxnSpMk id="19" creationId="{023355CD-71EB-4549-8F5A-CADAA616819F}"/>
          </ac:cxnSpMkLst>
        </pc:cxnChg>
      </pc:sldChg>
      <pc:sldChg chg="addSp delSp modSp">
        <pc:chgData name="Dezhong Yao" userId="794760dbfb091494" providerId="LiveId" clId="{E276B217-22D6-4567-A614-A4487CD5D492}" dt="2020-09-04T09:06:51.101" v="14"/>
        <pc:sldMkLst>
          <pc:docMk/>
          <pc:sldMk cId="3546295476" sldId="348"/>
        </pc:sldMkLst>
        <pc:spChg chg="mod">
          <ac:chgData name="Dezhong Yao" userId="794760dbfb091494" providerId="LiveId" clId="{E276B217-22D6-4567-A614-A4487CD5D492}" dt="2020-09-04T09:06:48.823" v="12" actId="1076"/>
          <ac:spMkLst>
            <pc:docMk/>
            <pc:sldMk cId="3546295476" sldId="348"/>
            <ac:spMk id="3" creationId="{F6BEBFFA-EA50-4DF0-9281-E16D81C86287}"/>
          </ac:spMkLst>
        </pc:spChg>
        <pc:spChg chg="del">
          <ac:chgData name="Dezhong Yao" userId="794760dbfb091494" providerId="LiveId" clId="{E276B217-22D6-4567-A614-A4487CD5D492}" dt="2020-09-04T09:06:50.789" v="13" actId="478"/>
          <ac:spMkLst>
            <pc:docMk/>
            <pc:sldMk cId="3546295476" sldId="348"/>
            <ac:spMk id="6" creationId="{8DB7C1F1-2EF6-4FC7-B2B4-2535818244B2}"/>
          </ac:spMkLst>
        </pc:spChg>
        <pc:spChg chg="add">
          <ac:chgData name="Dezhong Yao" userId="794760dbfb091494" providerId="LiveId" clId="{E276B217-22D6-4567-A614-A4487CD5D492}" dt="2020-09-04T09:06:51.101" v="14"/>
          <ac:spMkLst>
            <pc:docMk/>
            <pc:sldMk cId="3546295476" sldId="348"/>
            <ac:spMk id="7" creationId="{FC01C58B-B2AF-4409-9EB1-3CE98B980BEA}"/>
          </ac:spMkLst>
        </pc:spChg>
        <pc:spChg chg="add">
          <ac:chgData name="Dezhong Yao" userId="794760dbfb091494" providerId="LiveId" clId="{E276B217-22D6-4567-A614-A4487CD5D492}" dt="2020-09-04T09:06:51.101" v="14"/>
          <ac:spMkLst>
            <pc:docMk/>
            <pc:sldMk cId="3546295476" sldId="348"/>
            <ac:spMk id="35" creationId="{CA76A419-FE7A-4231-8D6F-341AB1B35859}"/>
          </ac:spMkLst>
        </pc:spChg>
        <pc:spChg chg="add">
          <ac:chgData name="Dezhong Yao" userId="794760dbfb091494" providerId="LiveId" clId="{E276B217-22D6-4567-A614-A4487CD5D492}" dt="2020-09-04T09:06:51.101" v="14"/>
          <ac:spMkLst>
            <pc:docMk/>
            <pc:sldMk cId="3546295476" sldId="348"/>
            <ac:spMk id="37" creationId="{05F1B720-42D4-41C2-87A7-A92E549AD41E}"/>
          </ac:spMkLst>
        </pc:spChg>
        <pc:grpChg chg="add">
          <ac:chgData name="Dezhong Yao" userId="794760dbfb091494" providerId="LiveId" clId="{E276B217-22D6-4567-A614-A4487CD5D492}" dt="2020-09-04T09:06:51.101" v="14"/>
          <ac:grpSpMkLst>
            <pc:docMk/>
            <pc:sldMk cId="3546295476" sldId="348"/>
            <ac:grpSpMk id="10" creationId="{98744E55-EB1A-4B1C-BD3F-FC10EE00945C}"/>
          </ac:grpSpMkLst>
        </pc:grpChg>
        <pc:grpChg chg="add">
          <ac:chgData name="Dezhong Yao" userId="794760dbfb091494" providerId="LiveId" clId="{E276B217-22D6-4567-A614-A4487CD5D492}" dt="2020-09-04T09:06:51.101" v="14"/>
          <ac:grpSpMkLst>
            <pc:docMk/>
            <pc:sldMk cId="3546295476" sldId="348"/>
            <ac:grpSpMk id="13" creationId="{A9CA5562-ECC2-4DAD-87FC-B1CE3A43C2F5}"/>
          </ac:grpSpMkLst>
        </pc:grpChg>
        <pc:grpChg chg="add">
          <ac:chgData name="Dezhong Yao" userId="794760dbfb091494" providerId="LiveId" clId="{E276B217-22D6-4567-A614-A4487CD5D492}" dt="2020-09-04T09:06:51.101" v="14"/>
          <ac:grpSpMkLst>
            <pc:docMk/>
            <pc:sldMk cId="3546295476" sldId="348"/>
            <ac:grpSpMk id="16" creationId="{3EECC062-B946-4F9D-BA72-EDE83729CA12}"/>
          </ac:grpSpMkLst>
        </pc:grpChg>
        <pc:grpChg chg="add">
          <ac:chgData name="Dezhong Yao" userId="794760dbfb091494" providerId="LiveId" clId="{E276B217-22D6-4567-A614-A4487CD5D492}" dt="2020-09-04T09:06:51.101" v="14"/>
          <ac:grpSpMkLst>
            <pc:docMk/>
            <pc:sldMk cId="3546295476" sldId="348"/>
            <ac:grpSpMk id="19" creationId="{8D5285B9-DE23-4432-95A0-D4E5C01FC928}"/>
          </ac:grpSpMkLst>
        </pc:grpChg>
        <pc:grpChg chg="add">
          <ac:chgData name="Dezhong Yao" userId="794760dbfb091494" providerId="LiveId" clId="{E276B217-22D6-4567-A614-A4487CD5D492}" dt="2020-09-04T09:06:51.101" v="14"/>
          <ac:grpSpMkLst>
            <pc:docMk/>
            <pc:sldMk cId="3546295476" sldId="348"/>
            <ac:grpSpMk id="22" creationId="{3DFCBDE6-AB6E-435C-A18C-5A4209F2ED17}"/>
          </ac:grpSpMkLst>
        </pc:grpChg>
        <pc:grpChg chg="add">
          <ac:chgData name="Dezhong Yao" userId="794760dbfb091494" providerId="LiveId" clId="{E276B217-22D6-4567-A614-A4487CD5D492}" dt="2020-09-04T09:06:51.101" v="14"/>
          <ac:grpSpMkLst>
            <pc:docMk/>
            <pc:sldMk cId="3546295476" sldId="348"/>
            <ac:grpSpMk id="25" creationId="{5B51CDB4-DDE7-4B04-AC9B-3407CC5E255E}"/>
          </ac:grpSpMkLst>
        </pc:grpChg>
        <pc:grpChg chg="add">
          <ac:chgData name="Dezhong Yao" userId="794760dbfb091494" providerId="LiveId" clId="{E276B217-22D6-4567-A614-A4487CD5D492}" dt="2020-09-04T09:06:51.101" v="14"/>
          <ac:grpSpMkLst>
            <pc:docMk/>
            <pc:sldMk cId="3546295476" sldId="348"/>
            <ac:grpSpMk id="28" creationId="{4A353C79-58E3-41ED-8CA3-4F667C23EA00}"/>
          </ac:grpSpMkLst>
        </pc:grpChg>
        <pc:grpChg chg="add">
          <ac:chgData name="Dezhong Yao" userId="794760dbfb091494" providerId="LiveId" clId="{E276B217-22D6-4567-A614-A4487CD5D492}" dt="2020-09-04T09:06:51.101" v="14"/>
          <ac:grpSpMkLst>
            <pc:docMk/>
            <pc:sldMk cId="3546295476" sldId="348"/>
            <ac:grpSpMk id="31" creationId="{C37810D9-9973-410B-B553-90EA03ACD367}"/>
          </ac:grpSpMkLst>
        </pc:grpChg>
        <pc:picChg chg="del">
          <ac:chgData name="Dezhong Yao" userId="794760dbfb091494" providerId="LiveId" clId="{E276B217-22D6-4567-A614-A4487CD5D492}" dt="2020-09-04T09:06:50.789" v="13" actId="478"/>
          <ac:picMkLst>
            <pc:docMk/>
            <pc:sldMk cId="3546295476" sldId="348"/>
            <ac:picMk id="8" creationId="{7460E928-6DB5-42B2-BAC2-0714D26A95B8}"/>
          </ac:picMkLst>
        </pc:picChg>
        <pc:cxnChg chg="add">
          <ac:chgData name="Dezhong Yao" userId="794760dbfb091494" providerId="LiveId" clId="{E276B217-22D6-4567-A614-A4487CD5D492}" dt="2020-09-04T09:06:51.101" v="14"/>
          <ac:cxnSpMkLst>
            <pc:docMk/>
            <pc:sldMk cId="3546295476" sldId="348"/>
            <ac:cxnSpMk id="34" creationId="{060FFE1A-E160-4753-B543-7492BD768283}"/>
          </ac:cxnSpMkLst>
        </pc:cxnChg>
        <pc:cxnChg chg="add">
          <ac:chgData name="Dezhong Yao" userId="794760dbfb091494" providerId="LiveId" clId="{E276B217-22D6-4567-A614-A4487CD5D492}" dt="2020-09-04T09:06:51.101" v="14"/>
          <ac:cxnSpMkLst>
            <pc:docMk/>
            <pc:sldMk cId="3546295476" sldId="348"/>
            <ac:cxnSpMk id="36" creationId="{AF66E809-5B8A-458E-97C0-3C76115E4F81}"/>
          </ac:cxnSpMkLst>
        </pc:cxnChg>
      </pc:sldChg>
      <pc:sldChg chg="addSp delSp">
        <pc:chgData name="Dezhong Yao" userId="794760dbfb091494" providerId="LiveId" clId="{E276B217-22D6-4567-A614-A4487CD5D492}" dt="2020-09-04T09:06:34.077" v="10"/>
        <pc:sldMkLst>
          <pc:docMk/>
          <pc:sldMk cId="1820954477" sldId="350"/>
        </pc:sldMkLst>
        <pc:spChg chg="del">
          <ac:chgData name="Dezhong Yao" userId="794760dbfb091494" providerId="LiveId" clId="{E276B217-22D6-4567-A614-A4487CD5D492}" dt="2020-09-04T09:06:25.382" v="9" actId="478"/>
          <ac:spMkLst>
            <pc:docMk/>
            <pc:sldMk cId="1820954477" sldId="350"/>
            <ac:spMk id="6" creationId="{8DB7C1F1-2EF6-4FC7-B2B4-2535818244B2}"/>
          </ac:spMkLst>
        </pc:spChg>
        <pc:spChg chg="add">
          <ac:chgData name="Dezhong Yao" userId="794760dbfb091494" providerId="LiveId" clId="{E276B217-22D6-4567-A614-A4487CD5D492}" dt="2020-09-04T09:06:34.077" v="10"/>
          <ac:spMkLst>
            <pc:docMk/>
            <pc:sldMk cId="1820954477" sldId="350"/>
            <ac:spMk id="8" creationId="{BF7004E1-6FDE-4E29-860F-02BEAFCD874E}"/>
          </ac:spMkLst>
        </pc:spChg>
        <pc:spChg chg="add">
          <ac:chgData name="Dezhong Yao" userId="794760dbfb091494" providerId="LiveId" clId="{E276B217-22D6-4567-A614-A4487CD5D492}" dt="2020-09-04T09:06:34.077" v="10"/>
          <ac:spMkLst>
            <pc:docMk/>
            <pc:sldMk cId="1820954477" sldId="350"/>
            <ac:spMk id="9" creationId="{183E181C-8759-44D9-A180-7933FBDDC9A8}"/>
          </ac:spMkLst>
        </pc:spChg>
        <pc:spChg chg="add">
          <ac:chgData name="Dezhong Yao" userId="794760dbfb091494" providerId="LiveId" clId="{E276B217-22D6-4567-A614-A4487CD5D492}" dt="2020-09-04T09:06:34.077" v="10"/>
          <ac:spMkLst>
            <pc:docMk/>
            <pc:sldMk cId="1820954477" sldId="350"/>
            <ac:spMk id="10" creationId="{88B95227-83FE-4F8F-8329-28077425689A}"/>
          </ac:spMkLst>
        </pc:spChg>
        <pc:spChg chg="add">
          <ac:chgData name="Dezhong Yao" userId="794760dbfb091494" providerId="LiveId" clId="{E276B217-22D6-4567-A614-A4487CD5D492}" dt="2020-09-04T09:06:34.077" v="10"/>
          <ac:spMkLst>
            <pc:docMk/>
            <pc:sldMk cId="1820954477" sldId="350"/>
            <ac:spMk id="13" creationId="{869B0C06-8025-409C-8957-B80EE1EFBA9B}"/>
          </ac:spMkLst>
        </pc:spChg>
        <pc:spChg chg="add">
          <ac:chgData name="Dezhong Yao" userId="794760dbfb091494" providerId="LiveId" clId="{E276B217-22D6-4567-A614-A4487CD5D492}" dt="2020-09-04T09:06:34.077" v="10"/>
          <ac:spMkLst>
            <pc:docMk/>
            <pc:sldMk cId="1820954477" sldId="350"/>
            <ac:spMk id="14" creationId="{18064B28-C2DD-4076-8A2C-BB5A34269C54}"/>
          </ac:spMkLst>
        </pc:spChg>
        <pc:spChg chg="add">
          <ac:chgData name="Dezhong Yao" userId="794760dbfb091494" providerId="LiveId" clId="{E276B217-22D6-4567-A614-A4487CD5D492}" dt="2020-09-04T09:06:34.077" v="10"/>
          <ac:spMkLst>
            <pc:docMk/>
            <pc:sldMk cId="1820954477" sldId="350"/>
            <ac:spMk id="15" creationId="{F0FE548A-F911-4F5E-8A08-1C2BD72ACE30}"/>
          </ac:spMkLst>
        </pc:spChg>
        <pc:spChg chg="add">
          <ac:chgData name="Dezhong Yao" userId="794760dbfb091494" providerId="LiveId" clId="{E276B217-22D6-4567-A614-A4487CD5D492}" dt="2020-09-04T09:06:34.077" v="10"/>
          <ac:spMkLst>
            <pc:docMk/>
            <pc:sldMk cId="1820954477" sldId="350"/>
            <ac:spMk id="17" creationId="{EA39DDD0-040A-49D6-A3DC-9768EFA5D533}"/>
          </ac:spMkLst>
        </pc:spChg>
        <pc:spChg chg="add">
          <ac:chgData name="Dezhong Yao" userId="794760dbfb091494" providerId="LiveId" clId="{E276B217-22D6-4567-A614-A4487CD5D492}" dt="2020-09-04T09:06:34.077" v="10"/>
          <ac:spMkLst>
            <pc:docMk/>
            <pc:sldMk cId="1820954477" sldId="350"/>
            <ac:spMk id="18" creationId="{DB3C1271-E28E-4AF5-B4FB-83CD958E87EF}"/>
          </ac:spMkLst>
        </pc:spChg>
        <pc:spChg chg="add">
          <ac:chgData name="Dezhong Yao" userId="794760dbfb091494" providerId="LiveId" clId="{E276B217-22D6-4567-A614-A4487CD5D492}" dt="2020-09-04T09:06:34.077" v="10"/>
          <ac:spMkLst>
            <pc:docMk/>
            <pc:sldMk cId="1820954477" sldId="350"/>
            <ac:spMk id="19" creationId="{8B629B49-220E-4D59-B1FA-42BA38BC66F0}"/>
          </ac:spMkLst>
        </pc:spChg>
        <pc:spChg chg="add">
          <ac:chgData name="Dezhong Yao" userId="794760dbfb091494" providerId="LiveId" clId="{E276B217-22D6-4567-A614-A4487CD5D492}" dt="2020-09-04T09:06:34.077" v="10"/>
          <ac:spMkLst>
            <pc:docMk/>
            <pc:sldMk cId="1820954477" sldId="350"/>
            <ac:spMk id="20" creationId="{7035B4C3-3EF3-49FE-8E26-DC765185D583}"/>
          </ac:spMkLst>
        </pc:spChg>
        <pc:spChg chg="add">
          <ac:chgData name="Dezhong Yao" userId="794760dbfb091494" providerId="LiveId" clId="{E276B217-22D6-4567-A614-A4487CD5D492}" dt="2020-09-04T09:06:34.077" v="10"/>
          <ac:spMkLst>
            <pc:docMk/>
            <pc:sldMk cId="1820954477" sldId="350"/>
            <ac:spMk id="21" creationId="{714094E0-2E86-4FB8-B4E2-40526A72386E}"/>
          </ac:spMkLst>
        </pc:spChg>
        <pc:spChg chg="add">
          <ac:chgData name="Dezhong Yao" userId="794760dbfb091494" providerId="LiveId" clId="{E276B217-22D6-4567-A614-A4487CD5D492}" dt="2020-09-04T09:06:34.077" v="10"/>
          <ac:spMkLst>
            <pc:docMk/>
            <pc:sldMk cId="1820954477" sldId="350"/>
            <ac:spMk id="22" creationId="{197DA991-DCC5-4A1B-8B16-9EE0436ECB81}"/>
          </ac:spMkLst>
        </pc:spChg>
        <pc:picChg chg="del">
          <ac:chgData name="Dezhong Yao" userId="794760dbfb091494" providerId="LiveId" clId="{E276B217-22D6-4567-A614-A4487CD5D492}" dt="2020-09-04T09:06:25.382" v="9" actId="478"/>
          <ac:picMkLst>
            <pc:docMk/>
            <pc:sldMk cId="1820954477" sldId="350"/>
            <ac:picMk id="5" creationId="{4595D244-5418-4A4E-A4E7-E74CD5E37E29}"/>
          </ac:picMkLst>
        </pc:picChg>
        <pc:cxnChg chg="add">
          <ac:chgData name="Dezhong Yao" userId="794760dbfb091494" providerId="LiveId" clId="{E276B217-22D6-4567-A614-A4487CD5D492}" dt="2020-09-04T09:06:34.077" v="10"/>
          <ac:cxnSpMkLst>
            <pc:docMk/>
            <pc:sldMk cId="1820954477" sldId="350"/>
            <ac:cxnSpMk id="11" creationId="{135E15A8-A87E-4997-9E13-89E46F4EA37D}"/>
          </ac:cxnSpMkLst>
        </pc:cxnChg>
        <pc:cxnChg chg="add">
          <ac:chgData name="Dezhong Yao" userId="794760dbfb091494" providerId="LiveId" clId="{E276B217-22D6-4567-A614-A4487CD5D492}" dt="2020-09-04T09:06:34.077" v="10"/>
          <ac:cxnSpMkLst>
            <pc:docMk/>
            <pc:sldMk cId="1820954477" sldId="350"/>
            <ac:cxnSpMk id="12" creationId="{CD90E64F-2F55-4D10-A11D-A8844D07690E}"/>
          </ac:cxnSpMkLst>
        </pc:cxnChg>
        <pc:cxnChg chg="add">
          <ac:chgData name="Dezhong Yao" userId="794760dbfb091494" providerId="LiveId" clId="{E276B217-22D6-4567-A614-A4487CD5D492}" dt="2020-09-04T09:06:34.077" v="10"/>
          <ac:cxnSpMkLst>
            <pc:docMk/>
            <pc:sldMk cId="1820954477" sldId="350"/>
            <ac:cxnSpMk id="16" creationId="{E410F6D7-E1B1-4D57-BB6C-532F91AD75AE}"/>
          </ac:cxnSpMkLst>
        </pc:cxnChg>
      </pc:sldChg>
      <pc:sldChg chg="addSp delSp modSp">
        <pc:chgData name="Dezhong Yao" userId="794760dbfb091494" providerId="LiveId" clId="{E276B217-22D6-4567-A614-A4487CD5D492}" dt="2020-09-04T09:07:11.349" v="18" actId="1076"/>
        <pc:sldMkLst>
          <pc:docMk/>
          <pc:sldMk cId="69128660" sldId="351"/>
        </pc:sldMkLst>
        <pc:spChg chg="del">
          <ac:chgData name="Dezhong Yao" userId="794760dbfb091494" providerId="LiveId" clId="{E276B217-22D6-4567-A614-A4487CD5D492}" dt="2020-09-04T09:07:06.951" v="16" actId="478"/>
          <ac:spMkLst>
            <pc:docMk/>
            <pc:sldMk cId="69128660" sldId="351"/>
            <ac:spMk id="6" creationId="{8DB7C1F1-2EF6-4FC7-B2B4-2535818244B2}"/>
          </ac:spMkLst>
        </pc:spChg>
        <pc:grpChg chg="add mod">
          <ac:chgData name="Dezhong Yao" userId="794760dbfb091494" providerId="LiveId" clId="{E276B217-22D6-4567-A614-A4487CD5D492}" dt="2020-09-04T09:07:11.349" v="18" actId="1076"/>
          <ac:grpSpMkLst>
            <pc:docMk/>
            <pc:sldMk cId="69128660" sldId="351"/>
            <ac:grpSpMk id="9" creationId="{9A432F7C-A95A-4385-80C6-3A2323EB0436}"/>
          </ac:grpSpMkLst>
        </pc:grpChg>
        <pc:picChg chg="del">
          <ac:chgData name="Dezhong Yao" userId="794760dbfb091494" providerId="LiveId" clId="{E276B217-22D6-4567-A614-A4487CD5D492}" dt="2020-09-04T09:07:04.879" v="15" actId="478"/>
          <ac:picMkLst>
            <pc:docMk/>
            <pc:sldMk cId="69128660" sldId="351"/>
            <ac:picMk id="7" creationId="{148D1D30-7C0E-4D01-BBC5-EB53888F27C3}"/>
          </ac:picMkLst>
        </pc:picChg>
      </pc:sldChg>
      <pc:sldChg chg="addSp delSp">
        <pc:chgData name="Dezhong Yao" userId="794760dbfb091494" providerId="LiveId" clId="{E276B217-22D6-4567-A614-A4487CD5D492}" dt="2020-09-04T09:07:30.933" v="21"/>
        <pc:sldMkLst>
          <pc:docMk/>
          <pc:sldMk cId="2862973781" sldId="352"/>
        </pc:sldMkLst>
        <pc:spChg chg="del">
          <ac:chgData name="Dezhong Yao" userId="794760dbfb091494" providerId="LiveId" clId="{E276B217-22D6-4567-A614-A4487CD5D492}" dt="2020-09-04T09:07:19.539" v="20" actId="478"/>
          <ac:spMkLst>
            <pc:docMk/>
            <pc:sldMk cId="2862973781" sldId="352"/>
            <ac:spMk id="6" creationId="{8DB7C1F1-2EF6-4FC7-B2B4-2535818244B2}"/>
          </ac:spMkLst>
        </pc:spChg>
        <pc:spChg chg="add">
          <ac:chgData name="Dezhong Yao" userId="794760dbfb091494" providerId="LiveId" clId="{E276B217-22D6-4567-A614-A4487CD5D492}" dt="2020-09-04T09:07:30.933" v="21"/>
          <ac:spMkLst>
            <pc:docMk/>
            <pc:sldMk cId="2862973781" sldId="352"/>
            <ac:spMk id="9" creationId="{63DABCE6-8BBF-45E9-8AF3-B6B1E13095A6}"/>
          </ac:spMkLst>
        </pc:spChg>
        <pc:spChg chg="add">
          <ac:chgData name="Dezhong Yao" userId="794760dbfb091494" providerId="LiveId" clId="{E276B217-22D6-4567-A614-A4487CD5D492}" dt="2020-09-04T09:07:30.933" v="21"/>
          <ac:spMkLst>
            <pc:docMk/>
            <pc:sldMk cId="2862973781" sldId="352"/>
            <ac:spMk id="19" creationId="{C922D752-490D-4319-AB64-84FEEB74DFC8}"/>
          </ac:spMkLst>
        </pc:spChg>
        <pc:spChg chg="add">
          <ac:chgData name="Dezhong Yao" userId="794760dbfb091494" providerId="LiveId" clId="{E276B217-22D6-4567-A614-A4487CD5D492}" dt="2020-09-04T09:07:30.933" v="21"/>
          <ac:spMkLst>
            <pc:docMk/>
            <pc:sldMk cId="2862973781" sldId="352"/>
            <ac:spMk id="20" creationId="{0C0472B5-3959-46E2-B1B1-F63D58520D0F}"/>
          </ac:spMkLst>
        </pc:spChg>
        <pc:spChg chg="add">
          <ac:chgData name="Dezhong Yao" userId="794760dbfb091494" providerId="LiveId" clId="{E276B217-22D6-4567-A614-A4487CD5D492}" dt="2020-09-04T09:07:30.933" v="21"/>
          <ac:spMkLst>
            <pc:docMk/>
            <pc:sldMk cId="2862973781" sldId="352"/>
            <ac:spMk id="21" creationId="{56F671CC-7FA9-4AAA-822D-C12D05232BD5}"/>
          </ac:spMkLst>
        </pc:spChg>
        <pc:spChg chg="add">
          <ac:chgData name="Dezhong Yao" userId="794760dbfb091494" providerId="LiveId" clId="{E276B217-22D6-4567-A614-A4487CD5D492}" dt="2020-09-04T09:07:30.933" v="21"/>
          <ac:spMkLst>
            <pc:docMk/>
            <pc:sldMk cId="2862973781" sldId="352"/>
            <ac:spMk id="22" creationId="{14A1FEB2-2744-44F4-ADB2-4F76F404C75F}"/>
          </ac:spMkLst>
        </pc:spChg>
        <pc:spChg chg="add">
          <ac:chgData name="Dezhong Yao" userId="794760dbfb091494" providerId="LiveId" clId="{E276B217-22D6-4567-A614-A4487CD5D492}" dt="2020-09-04T09:07:30.933" v="21"/>
          <ac:spMkLst>
            <pc:docMk/>
            <pc:sldMk cId="2862973781" sldId="352"/>
            <ac:spMk id="23" creationId="{9A29E1BF-9F87-41FE-8AFF-B359C8BEB7E6}"/>
          </ac:spMkLst>
        </pc:spChg>
        <pc:spChg chg="add">
          <ac:chgData name="Dezhong Yao" userId="794760dbfb091494" providerId="LiveId" clId="{E276B217-22D6-4567-A614-A4487CD5D492}" dt="2020-09-04T09:07:30.933" v="21"/>
          <ac:spMkLst>
            <pc:docMk/>
            <pc:sldMk cId="2862973781" sldId="352"/>
            <ac:spMk id="24" creationId="{BEB71B8C-E0E6-449E-ADBE-1107274940EF}"/>
          </ac:spMkLst>
        </pc:spChg>
        <pc:spChg chg="add">
          <ac:chgData name="Dezhong Yao" userId="794760dbfb091494" providerId="LiveId" clId="{E276B217-22D6-4567-A614-A4487CD5D492}" dt="2020-09-04T09:07:30.933" v="21"/>
          <ac:spMkLst>
            <pc:docMk/>
            <pc:sldMk cId="2862973781" sldId="352"/>
            <ac:spMk id="25" creationId="{5C7D6D40-CE57-4112-AD07-309B73988E98}"/>
          </ac:spMkLst>
        </pc:spChg>
        <pc:spChg chg="add">
          <ac:chgData name="Dezhong Yao" userId="794760dbfb091494" providerId="LiveId" clId="{E276B217-22D6-4567-A614-A4487CD5D492}" dt="2020-09-04T09:07:30.933" v="21"/>
          <ac:spMkLst>
            <pc:docMk/>
            <pc:sldMk cId="2862973781" sldId="352"/>
            <ac:spMk id="26" creationId="{C3C45C01-CE40-4768-B6F6-83E8F0531109}"/>
          </ac:spMkLst>
        </pc:spChg>
        <pc:spChg chg="add">
          <ac:chgData name="Dezhong Yao" userId="794760dbfb091494" providerId="LiveId" clId="{E276B217-22D6-4567-A614-A4487CD5D492}" dt="2020-09-04T09:07:30.933" v="21"/>
          <ac:spMkLst>
            <pc:docMk/>
            <pc:sldMk cId="2862973781" sldId="352"/>
            <ac:spMk id="27" creationId="{C78D9E86-F605-4035-B853-C497E7407BF6}"/>
          </ac:spMkLst>
        </pc:spChg>
        <pc:spChg chg="add">
          <ac:chgData name="Dezhong Yao" userId="794760dbfb091494" providerId="LiveId" clId="{E276B217-22D6-4567-A614-A4487CD5D492}" dt="2020-09-04T09:07:30.933" v="21"/>
          <ac:spMkLst>
            <pc:docMk/>
            <pc:sldMk cId="2862973781" sldId="352"/>
            <ac:spMk id="28" creationId="{B4F3682F-5449-4AD6-AF34-F90A447B8808}"/>
          </ac:spMkLst>
        </pc:spChg>
        <pc:spChg chg="add">
          <ac:chgData name="Dezhong Yao" userId="794760dbfb091494" providerId="LiveId" clId="{E276B217-22D6-4567-A614-A4487CD5D492}" dt="2020-09-04T09:07:30.933" v="21"/>
          <ac:spMkLst>
            <pc:docMk/>
            <pc:sldMk cId="2862973781" sldId="352"/>
            <ac:spMk id="29" creationId="{B0F5C6DC-DFF8-4120-9703-3D786E74B8AE}"/>
          </ac:spMkLst>
        </pc:spChg>
        <pc:spChg chg="add">
          <ac:chgData name="Dezhong Yao" userId="794760dbfb091494" providerId="LiveId" clId="{E276B217-22D6-4567-A614-A4487CD5D492}" dt="2020-09-04T09:07:30.933" v="21"/>
          <ac:spMkLst>
            <pc:docMk/>
            <pc:sldMk cId="2862973781" sldId="352"/>
            <ac:spMk id="30" creationId="{C13109EC-1F86-44CA-A51B-4FE144B9F1A2}"/>
          </ac:spMkLst>
        </pc:spChg>
        <pc:spChg chg="add">
          <ac:chgData name="Dezhong Yao" userId="794760dbfb091494" providerId="LiveId" clId="{E276B217-22D6-4567-A614-A4487CD5D492}" dt="2020-09-04T09:07:30.933" v="21"/>
          <ac:spMkLst>
            <pc:docMk/>
            <pc:sldMk cId="2862973781" sldId="352"/>
            <ac:spMk id="31" creationId="{997CB4D2-7006-448D-A4F1-8285EF665537}"/>
          </ac:spMkLst>
        </pc:spChg>
        <pc:picChg chg="del">
          <ac:chgData name="Dezhong Yao" userId="794760dbfb091494" providerId="LiveId" clId="{E276B217-22D6-4567-A614-A4487CD5D492}" dt="2020-09-04T09:07:16.574" v="19" actId="478"/>
          <ac:picMkLst>
            <pc:docMk/>
            <pc:sldMk cId="2862973781" sldId="352"/>
            <ac:picMk id="7" creationId="{62820777-028B-49A1-B2B7-1413F80E95F1}"/>
          </ac:picMkLst>
        </pc:picChg>
        <pc:picChg chg="add">
          <ac:chgData name="Dezhong Yao" userId="794760dbfb091494" providerId="LiveId" clId="{E276B217-22D6-4567-A614-A4487CD5D492}" dt="2020-09-04T09:07:30.933" v="21"/>
          <ac:picMkLst>
            <pc:docMk/>
            <pc:sldMk cId="2862973781" sldId="352"/>
            <ac:picMk id="10" creationId="{34AD0A60-DFD4-4F57-AA82-D7B7EF08A7DD}"/>
          </ac:picMkLst>
        </pc:picChg>
        <pc:picChg chg="add">
          <ac:chgData name="Dezhong Yao" userId="794760dbfb091494" providerId="LiveId" clId="{E276B217-22D6-4567-A614-A4487CD5D492}" dt="2020-09-04T09:07:30.933" v="21"/>
          <ac:picMkLst>
            <pc:docMk/>
            <pc:sldMk cId="2862973781" sldId="352"/>
            <ac:picMk id="11" creationId="{BD159CED-0106-417A-A0A7-6C7B18651E28}"/>
          </ac:picMkLst>
        </pc:picChg>
        <pc:picChg chg="add">
          <ac:chgData name="Dezhong Yao" userId="794760dbfb091494" providerId="LiveId" clId="{E276B217-22D6-4567-A614-A4487CD5D492}" dt="2020-09-04T09:07:30.933" v="21"/>
          <ac:picMkLst>
            <pc:docMk/>
            <pc:sldMk cId="2862973781" sldId="352"/>
            <ac:picMk id="12" creationId="{313DD330-CFAD-4DF1-ADB3-22A0968B2BAE}"/>
          </ac:picMkLst>
        </pc:picChg>
        <pc:picChg chg="add">
          <ac:chgData name="Dezhong Yao" userId="794760dbfb091494" providerId="LiveId" clId="{E276B217-22D6-4567-A614-A4487CD5D492}" dt="2020-09-04T09:07:30.933" v="21"/>
          <ac:picMkLst>
            <pc:docMk/>
            <pc:sldMk cId="2862973781" sldId="352"/>
            <ac:picMk id="13" creationId="{04DFA641-CC6E-4E30-8081-EE55987F6C89}"/>
          </ac:picMkLst>
        </pc:picChg>
        <pc:picChg chg="add">
          <ac:chgData name="Dezhong Yao" userId="794760dbfb091494" providerId="LiveId" clId="{E276B217-22D6-4567-A614-A4487CD5D492}" dt="2020-09-04T09:07:30.933" v="21"/>
          <ac:picMkLst>
            <pc:docMk/>
            <pc:sldMk cId="2862973781" sldId="352"/>
            <ac:picMk id="14" creationId="{2D161672-4E7E-40EB-BA0B-295E9981995C}"/>
          </ac:picMkLst>
        </pc:picChg>
        <pc:picChg chg="add">
          <ac:chgData name="Dezhong Yao" userId="794760dbfb091494" providerId="LiveId" clId="{E276B217-22D6-4567-A614-A4487CD5D492}" dt="2020-09-04T09:07:30.933" v="21"/>
          <ac:picMkLst>
            <pc:docMk/>
            <pc:sldMk cId="2862973781" sldId="352"/>
            <ac:picMk id="15" creationId="{53B7D744-5903-4546-A28E-1CEA1CFC60E7}"/>
          </ac:picMkLst>
        </pc:picChg>
        <pc:picChg chg="add">
          <ac:chgData name="Dezhong Yao" userId="794760dbfb091494" providerId="LiveId" clId="{E276B217-22D6-4567-A614-A4487CD5D492}" dt="2020-09-04T09:07:30.933" v="21"/>
          <ac:picMkLst>
            <pc:docMk/>
            <pc:sldMk cId="2862973781" sldId="352"/>
            <ac:picMk id="16" creationId="{0CD53FED-3BBE-4DB8-8B2F-E3D9C99FB449}"/>
          </ac:picMkLst>
        </pc:picChg>
        <pc:picChg chg="add">
          <ac:chgData name="Dezhong Yao" userId="794760dbfb091494" providerId="LiveId" clId="{E276B217-22D6-4567-A614-A4487CD5D492}" dt="2020-09-04T09:07:30.933" v="21"/>
          <ac:picMkLst>
            <pc:docMk/>
            <pc:sldMk cId="2862973781" sldId="352"/>
            <ac:picMk id="17" creationId="{1DA1013E-3164-4A09-B687-EAE4BDCD57CD}"/>
          </ac:picMkLst>
        </pc:picChg>
        <pc:picChg chg="add">
          <ac:chgData name="Dezhong Yao" userId="794760dbfb091494" providerId="LiveId" clId="{E276B217-22D6-4567-A614-A4487CD5D492}" dt="2020-09-04T09:07:30.933" v="21"/>
          <ac:picMkLst>
            <pc:docMk/>
            <pc:sldMk cId="2862973781" sldId="352"/>
            <ac:picMk id="18" creationId="{22F6D8FF-A11B-4242-AF8B-70BB8892E933}"/>
          </ac:picMkLst>
        </pc:picChg>
      </pc:sldChg>
      <pc:sldChg chg="addSp delSp">
        <pc:chgData name="Dezhong Yao" userId="794760dbfb091494" providerId="LiveId" clId="{E276B217-22D6-4567-A614-A4487CD5D492}" dt="2020-09-04T09:09:43.331" v="25"/>
        <pc:sldMkLst>
          <pc:docMk/>
          <pc:sldMk cId="1454073730" sldId="354"/>
        </pc:sldMkLst>
        <pc:spChg chg="del">
          <ac:chgData name="Dezhong Yao" userId="794760dbfb091494" providerId="LiveId" clId="{E276B217-22D6-4567-A614-A4487CD5D492}" dt="2020-09-04T09:09:43.045" v="24" actId="478"/>
          <ac:spMkLst>
            <pc:docMk/>
            <pc:sldMk cId="1454073730" sldId="354"/>
            <ac:spMk id="8" creationId="{43A39EF6-FD03-4966-8674-FC210EBFFA22}"/>
          </ac:spMkLst>
        </pc:spChg>
        <pc:spChg chg="del">
          <ac:chgData name="Dezhong Yao" userId="794760dbfb091494" providerId="LiveId" clId="{E276B217-22D6-4567-A614-A4487CD5D492}" dt="2020-09-04T09:09:43.045" v="24" actId="478"/>
          <ac:spMkLst>
            <pc:docMk/>
            <pc:sldMk cId="1454073730" sldId="354"/>
            <ac:spMk id="9" creationId="{95757B7F-E9B2-4C9D-B95A-6AB38D37ED10}"/>
          </ac:spMkLst>
        </pc:spChg>
        <pc:spChg chg="del">
          <ac:chgData name="Dezhong Yao" userId="794760dbfb091494" providerId="LiveId" clId="{E276B217-22D6-4567-A614-A4487CD5D492}" dt="2020-09-04T09:09:43.045" v="24" actId="478"/>
          <ac:spMkLst>
            <pc:docMk/>
            <pc:sldMk cId="1454073730" sldId="354"/>
            <ac:spMk id="10" creationId="{50F68581-99E6-410B-BC94-F592B15214FB}"/>
          </ac:spMkLst>
        </pc:spChg>
        <pc:spChg chg="add">
          <ac:chgData name="Dezhong Yao" userId="794760dbfb091494" providerId="LiveId" clId="{E276B217-22D6-4567-A614-A4487CD5D492}" dt="2020-09-04T09:09:43.331" v="25"/>
          <ac:spMkLst>
            <pc:docMk/>
            <pc:sldMk cId="1454073730" sldId="354"/>
            <ac:spMk id="11" creationId="{5CD64CCF-9015-4428-A34B-4887DAE48EE4}"/>
          </ac:spMkLst>
        </pc:spChg>
        <pc:spChg chg="add">
          <ac:chgData name="Dezhong Yao" userId="794760dbfb091494" providerId="LiveId" clId="{E276B217-22D6-4567-A614-A4487CD5D492}" dt="2020-09-04T09:09:43.331" v="25"/>
          <ac:spMkLst>
            <pc:docMk/>
            <pc:sldMk cId="1454073730" sldId="354"/>
            <ac:spMk id="12" creationId="{3F2A8C76-45BE-43B2-8420-07CAC345BA32}"/>
          </ac:spMkLst>
        </pc:spChg>
        <pc:spChg chg="add">
          <ac:chgData name="Dezhong Yao" userId="794760dbfb091494" providerId="LiveId" clId="{E276B217-22D6-4567-A614-A4487CD5D492}" dt="2020-09-04T09:09:43.331" v="25"/>
          <ac:spMkLst>
            <pc:docMk/>
            <pc:sldMk cId="1454073730" sldId="354"/>
            <ac:spMk id="58" creationId="{5301AAB4-B74D-4473-81DA-A06F29603C66}"/>
          </ac:spMkLst>
        </pc:spChg>
        <pc:spChg chg="add">
          <ac:chgData name="Dezhong Yao" userId="794760dbfb091494" providerId="LiveId" clId="{E276B217-22D6-4567-A614-A4487CD5D492}" dt="2020-09-04T09:09:43.331" v="25"/>
          <ac:spMkLst>
            <pc:docMk/>
            <pc:sldMk cId="1454073730" sldId="354"/>
            <ac:spMk id="59" creationId="{F62321DB-768B-40A2-8EE8-5D0706ABFA0E}"/>
          </ac:spMkLst>
        </pc:spChg>
        <pc:grpChg chg="add">
          <ac:chgData name="Dezhong Yao" userId="794760dbfb091494" providerId="LiveId" clId="{E276B217-22D6-4567-A614-A4487CD5D492}" dt="2020-09-04T09:09:43.331" v="25"/>
          <ac:grpSpMkLst>
            <pc:docMk/>
            <pc:sldMk cId="1454073730" sldId="354"/>
            <ac:grpSpMk id="13" creationId="{7837E940-9F9A-4C99-8D84-20C8F9AF7291}"/>
          </ac:grpSpMkLst>
        </pc:grpChg>
        <pc:grpChg chg="add">
          <ac:chgData name="Dezhong Yao" userId="794760dbfb091494" providerId="LiveId" clId="{E276B217-22D6-4567-A614-A4487CD5D492}" dt="2020-09-04T09:09:43.331" v="25"/>
          <ac:grpSpMkLst>
            <pc:docMk/>
            <pc:sldMk cId="1454073730" sldId="354"/>
            <ac:grpSpMk id="39" creationId="{441288E6-6C1D-44F1-BD71-4E6716B9191E}"/>
          </ac:grpSpMkLst>
        </pc:grpChg>
        <pc:picChg chg="del">
          <ac:chgData name="Dezhong Yao" userId="794760dbfb091494" providerId="LiveId" clId="{E276B217-22D6-4567-A614-A4487CD5D492}" dt="2020-09-04T09:09:43.045" v="24" actId="478"/>
          <ac:picMkLst>
            <pc:docMk/>
            <pc:sldMk cId="1454073730" sldId="354"/>
            <ac:picMk id="5" creationId="{070DFB84-630D-42F4-A9AB-908BDF1B7452}"/>
          </ac:picMkLst>
        </pc:picChg>
        <pc:picChg chg="del">
          <ac:chgData name="Dezhong Yao" userId="794760dbfb091494" providerId="LiveId" clId="{E276B217-22D6-4567-A614-A4487CD5D492}" dt="2020-09-04T09:09:43.045" v="24" actId="478"/>
          <ac:picMkLst>
            <pc:docMk/>
            <pc:sldMk cId="1454073730" sldId="354"/>
            <ac:picMk id="7" creationId="{ADDE23DF-E3DE-4D17-A440-35EFFA57843F}"/>
          </ac:picMkLst>
        </pc:picChg>
      </pc:sldChg>
      <pc:sldChg chg="addSp delSp modSp">
        <pc:chgData name="Dezhong Yao" userId="794760dbfb091494" providerId="LiveId" clId="{E276B217-22D6-4567-A614-A4487CD5D492}" dt="2020-09-04T09:09:27.429" v="23"/>
        <pc:sldMkLst>
          <pc:docMk/>
          <pc:sldMk cId="1666372764" sldId="355"/>
        </pc:sldMkLst>
        <pc:spChg chg="del">
          <ac:chgData name="Dezhong Yao" userId="794760dbfb091494" providerId="LiveId" clId="{E276B217-22D6-4567-A614-A4487CD5D492}" dt="2020-09-04T09:09:26.998" v="22" actId="478"/>
          <ac:spMkLst>
            <pc:docMk/>
            <pc:sldMk cId="1666372764" sldId="355"/>
            <ac:spMk id="4" creationId="{45B121B5-54C0-4F2E-8586-40334DBC4F48}"/>
          </ac:spMkLst>
        </pc:spChg>
        <pc:spChg chg="del">
          <ac:chgData name="Dezhong Yao" userId="794760dbfb091494" providerId="LiveId" clId="{E276B217-22D6-4567-A614-A4487CD5D492}" dt="2020-09-04T09:09:26.998" v="22" actId="478"/>
          <ac:spMkLst>
            <pc:docMk/>
            <pc:sldMk cId="1666372764" sldId="355"/>
            <ac:spMk id="5" creationId="{B5FB8BC1-DEEB-4D6A-84F6-0B197CFC5984}"/>
          </ac:spMkLst>
        </pc:spChg>
        <pc:spChg chg="del">
          <ac:chgData name="Dezhong Yao" userId="794760dbfb091494" providerId="LiveId" clId="{E276B217-22D6-4567-A614-A4487CD5D492}" dt="2020-09-04T09:09:26.998" v="22" actId="478"/>
          <ac:spMkLst>
            <pc:docMk/>
            <pc:sldMk cId="1666372764" sldId="355"/>
            <ac:spMk id="6" creationId="{3AA0DAF9-FF10-4D2F-B597-9A0DD9C620CF}"/>
          </ac:spMkLst>
        </pc:spChg>
        <pc:spChg chg="del">
          <ac:chgData name="Dezhong Yao" userId="794760dbfb091494" providerId="LiveId" clId="{E276B217-22D6-4567-A614-A4487CD5D492}" dt="2020-09-04T09:09:26.998" v="22" actId="478"/>
          <ac:spMkLst>
            <pc:docMk/>
            <pc:sldMk cId="1666372764" sldId="355"/>
            <ac:spMk id="7" creationId="{DBA3C766-E66F-4A55-9143-CFE1FD6A4C84}"/>
          </ac:spMkLst>
        </pc:spChg>
        <pc:spChg chg="del">
          <ac:chgData name="Dezhong Yao" userId="794760dbfb091494" providerId="LiveId" clId="{E276B217-22D6-4567-A614-A4487CD5D492}" dt="2020-09-04T09:09:26.998" v="22" actId="478"/>
          <ac:spMkLst>
            <pc:docMk/>
            <pc:sldMk cId="1666372764" sldId="355"/>
            <ac:spMk id="8" creationId="{14C4ABFB-197A-4604-8AE2-E4AB701332B1}"/>
          </ac:spMkLst>
        </pc:spChg>
        <pc:spChg chg="del">
          <ac:chgData name="Dezhong Yao" userId="794760dbfb091494" providerId="LiveId" clId="{E276B217-22D6-4567-A614-A4487CD5D492}" dt="2020-09-04T09:09:26.998" v="22" actId="478"/>
          <ac:spMkLst>
            <pc:docMk/>
            <pc:sldMk cId="1666372764" sldId="355"/>
            <ac:spMk id="9" creationId="{A4D48D15-72D0-45E5-97F5-6E0DDD54DE46}"/>
          </ac:spMkLst>
        </pc:spChg>
        <pc:spChg chg="add">
          <ac:chgData name="Dezhong Yao" userId="794760dbfb091494" providerId="LiveId" clId="{E276B217-22D6-4567-A614-A4487CD5D492}" dt="2020-09-04T09:09:27.429" v="23"/>
          <ac:spMkLst>
            <pc:docMk/>
            <pc:sldMk cId="1666372764" sldId="355"/>
            <ac:spMk id="18" creationId="{76C1E5B7-E741-49F4-B4B2-79D7BF22E448}"/>
          </ac:spMkLst>
        </pc:spChg>
        <pc:spChg chg="del">
          <ac:chgData name="Dezhong Yao" userId="794760dbfb091494" providerId="LiveId" clId="{E276B217-22D6-4567-A614-A4487CD5D492}" dt="2020-09-04T09:09:26.998" v="22" actId="478"/>
          <ac:spMkLst>
            <pc:docMk/>
            <pc:sldMk cId="1666372764" sldId="355"/>
            <ac:spMk id="20" creationId="{C5EACF83-0681-459C-AFCB-24106F8C8EDA}"/>
          </ac:spMkLst>
        </pc:spChg>
        <pc:spChg chg="del">
          <ac:chgData name="Dezhong Yao" userId="794760dbfb091494" providerId="LiveId" clId="{E276B217-22D6-4567-A614-A4487CD5D492}" dt="2020-09-04T09:09:26.998" v="22" actId="478"/>
          <ac:spMkLst>
            <pc:docMk/>
            <pc:sldMk cId="1666372764" sldId="355"/>
            <ac:spMk id="21" creationId="{A763A4CA-ED25-4097-9A81-1E76ED048E94}"/>
          </ac:spMkLst>
        </pc:spChg>
        <pc:spChg chg="del">
          <ac:chgData name="Dezhong Yao" userId="794760dbfb091494" providerId="LiveId" clId="{E276B217-22D6-4567-A614-A4487CD5D492}" dt="2020-09-04T09:09:26.998" v="22" actId="478"/>
          <ac:spMkLst>
            <pc:docMk/>
            <pc:sldMk cId="1666372764" sldId="355"/>
            <ac:spMk id="22" creationId="{3862907E-FEF9-4839-9198-2C60B9381B43}"/>
          </ac:spMkLst>
        </pc:spChg>
        <pc:spChg chg="add">
          <ac:chgData name="Dezhong Yao" userId="794760dbfb091494" providerId="LiveId" clId="{E276B217-22D6-4567-A614-A4487CD5D492}" dt="2020-09-04T09:09:27.429" v="23"/>
          <ac:spMkLst>
            <pc:docMk/>
            <pc:sldMk cId="1666372764" sldId="355"/>
            <ac:spMk id="23" creationId="{8A18F0A5-CB34-49E5-AD45-35F9CD52C784}"/>
          </ac:spMkLst>
        </pc:spChg>
        <pc:spChg chg="add">
          <ac:chgData name="Dezhong Yao" userId="794760dbfb091494" providerId="LiveId" clId="{E276B217-22D6-4567-A614-A4487CD5D492}" dt="2020-09-04T09:09:27.429" v="23"/>
          <ac:spMkLst>
            <pc:docMk/>
            <pc:sldMk cId="1666372764" sldId="355"/>
            <ac:spMk id="24" creationId="{CE512EE6-65F8-45E1-8E8A-AE1E8C32A44D}"/>
          </ac:spMkLst>
        </pc:spChg>
        <pc:spChg chg="add">
          <ac:chgData name="Dezhong Yao" userId="794760dbfb091494" providerId="LiveId" clId="{E276B217-22D6-4567-A614-A4487CD5D492}" dt="2020-09-04T09:09:27.429" v="23"/>
          <ac:spMkLst>
            <pc:docMk/>
            <pc:sldMk cId="1666372764" sldId="355"/>
            <ac:spMk id="25" creationId="{5B6196D2-C762-4999-88E6-D09AEC40E284}"/>
          </ac:spMkLst>
        </pc:spChg>
        <pc:spChg chg="add">
          <ac:chgData name="Dezhong Yao" userId="794760dbfb091494" providerId="LiveId" clId="{E276B217-22D6-4567-A614-A4487CD5D492}" dt="2020-09-04T09:09:27.429" v="23"/>
          <ac:spMkLst>
            <pc:docMk/>
            <pc:sldMk cId="1666372764" sldId="355"/>
            <ac:spMk id="26" creationId="{A55CDBD9-DAB7-493B-B3DB-C5F76FC0BC1C}"/>
          </ac:spMkLst>
        </pc:spChg>
        <pc:spChg chg="add">
          <ac:chgData name="Dezhong Yao" userId="794760dbfb091494" providerId="LiveId" clId="{E276B217-22D6-4567-A614-A4487CD5D492}" dt="2020-09-04T09:09:27.429" v="23"/>
          <ac:spMkLst>
            <pc:docMk/>
            <pc:sldMk cId="1666372764" sldId="355"/>
            <ac:spMk id="27" creationId="{1C8A3E7E-F702-4CC1-AA51-C88D07DADCAD}"/>
          </ac:spMkLst>
        </pc:spChg>
        <pc:spChg chg="add">
          <ac:chgData name="Dezhong Yao" userId="794760dbfb091494" providerId="LiveId" clId="{E276B217-22D6-4567-A614-A4487CD5D492}" dt="2020-09-04T09:09:27.429" v="23"/>
          <ac:spMkLst>
            <pc:docMk/>
            <pc:sldMk cId="1666372764" sldId="355"/>
            <ac:spMk id="33" creationId="{436A6F0A-9890-4541-8D62-99EA800EED9E}"/>
          </ac:spMkLst>
        </pc:spChg>
        <pc:spChg chg="add">
          <ac:chgData name="Dezhong Yao" userId="794760dbfb091494" providerId="LiveId" clId="{E276B217-22D6-4567-A614-A4487CD5D492}" dt="2020-09-04T09:09:27.429" v="23"/>
          <ac:spMkLst>
            <pc:docMk/>
            <pc:sldMk cId="1666372764" sldId="355"/>
            <ac:spMk id="34" creationId="{3F59F6F7-23AE-421B-9C37-9ACE351D0C9A}"/>
          </ac:spMkLst>
        </pc:spChg>
        <pc:spChg chg="add">
          <ac:chgData name="Dezhong Yao" userId="794760dbfb091494" providerId="LiveId" clId="{E276B217-22D6-4567-A614-A4487CD5D492}" dt="2020-09-04T09:09:27.429" v="23"/>
          <ac:spMkLst>
            <pc:docMk/>
            <pc:sldMk cId="1666372764" sldId="355"/>
            <ac:spMk id="35" creationId="{92B8C670-25FA-4571-90C9-BE7D04EB4F30}"/>
          </ac:spMkLst>
        </pc:spChg>
        <pc:cxnChg chg="del mod">
          <ac:chgData name="Dezhong Yao" userId="794760dbfb091494" providerId="LiveId" clId="{E276B217-22D6-4567-A614-A4487CD5D492}" dt="2020-09-04T09:09:26.998" v="22" actId="478"/>
          <ac:cxnSpMkLst>
            <pc:docMk/>
            <pc:sldMk cId="1666372764" sldId="355"/>
            <ac:cxnSpMk id="11" creationId="{8AA33543-1E79-4A18-BB47-3B920D6A5E12}"/>
          </ac:cxnSpMkLst>
        </pc:cxnChg>
        <pc:cxnChg chg="del mod">
          <ac:chgData name="Dezhong Yao" userId="794760dbfb091494" providerId="LiveId" clId="{E276B217-22D6-4567-A614-A4487CD5D492}" dt="2020-09-04T09:09:26.998" v="22" actId="478"/>
          <ac:cxnSpMkLst>
            <pc:docMk/>
            <pc:sldMk cId="1666372764" sldId="355"/>
            <ac:cxnSpMk id="13" creationId="{F4EE3639-8536-4FF2-85FB-3E9724CB5BBC}"/>
          </ac:cxnSpMkLst>
        </pc:cxnChg>
        <pc:cxnChg chg="del mod">
          <ac:chgData name="Dezhong Yao" userId="794760dbfb091494" providerId="LiveId" clId="{E276B217-22D6-4567-A614-A4487CD5D492}" dt="2020-09-04T09:09:26.998" v="22" actId="478"/>
          <ac:cxnSpMkLst>
            <pc:docMk/>
            <pc:sldMk cId="1666372764" sldId="355"/>
            <ac:cxnSpMk id="15" creationId="{A45773E5-4E3A-4D71-8B71-CB07346577B5}"/>
          </ac:cxnSpMkLst>
        </pc:cxnChg>
        <pc:cxnChg chg="del mod">
          <ac:chgData name="Dezhong Yao" userId="794760dbfb091494" providerId="LiveId" clId="{E276B217-22D6-4567-A614-A4487CD5D492}" dt="2020-09-04T09:09:26.998" v="22" actId="478"/>
          <ac:cxnSpMkLst>
            <pc:docMk/>
            <pc:sldMk cId="1666372764" sldId="355"/>
            <ac:cxnSpMk id="17" creationId="{A3A1C957-AF93-4BEF-AB7D-891FE05DB24B}"/>
          </ac:cxnSpMkLst>
        </pc:cxnChg>
        <pc:cxnChg chg="del mod">
          <ac:chgData name="Dezhong Yao" userId="794760dbfb091494" providerId="LiveId" clId="{E276B217-22D6-4567-A614-A4487CD5D492}" dt="2020-09-04T09:09:26.998" v="22" actId="478"/>
          <ac:cxnSpMkLst>
            <pc:docMk/>
            <pc:sldMk cId="1666372764" sldId="355"/>
            <ac:cxnSpMk id="19" creationId="{793F2B8A-3A52-48B5-A463-5C1D4C74AA04}"/>
          </ac:cxnSpMkLst>
        </pc:cxnChg>
        <pc:cxnChg chg="add">
          <ac:chgData name="Dezhong Yao" userId="794760dbfb091494" providerId="LiveId" clId="{E276B217-22D6-4567-A614-A4487CD5D492}" dt="2020-09-04T09:09:27.429" v="23"/>
          <ac:cxnSpMkLst>
            <pc:docMk/>
            <pc:sldMk cId="1666372764" sldId="355"/>
            <ac:cxnSpMk id="28" creationId="{B23DA17D-8785-44D4-A5D5-DAD3256E430F}"/>
          </ac:cxnSpMkLst>
        </pc:cxnChg>
        <pc:cxnChg chg="add">
          <ac:chgData name="Dezhong Yao" userId="794760dbfb091494" providerId="LiveId" clId="{E276B217-22D6-4567-A614-A4487CD5D492}" dt="2020-09-04T09:09:27.429" v="23"/>
          <ac:cxnSpMkLst>
            <pc:docMk/>
            <pc:sldMk cId="1666372764" sldId="355"/>
            <ac:cxnSpMk id="29" creationId="{66B73477-6213-4B4C-A273-8C6D7232EEEF}"/>
          </ac:cxnSpMkLst>
        </pc:cxnChg>
        <pc:cxnChg chg="add">
          <ac:chgData name="Dezhong Yao" userId="794760dbfb091494" providerId="LiveId" clId="{E276B217-22D6-4567-A614-A4487CD5D492}" dt="2020-09-04T09:09:27.429" v="23"/>
          <ac:cxnSpMkLst>
            <pc:docMk/>
            <pc:sldMk cId="1666372764" sldId="355"/>
            <ac:cxnSpMk id="30" creationId="{874E82BD-B602-4ACB-BB87-6328729459DC}"/>
          </ac:cxnSpMkLst>
        </pc:cxnChg>
        <pc:cxnChg chg="add">
          <ac:chgData name="Dezhong Yao" userId="794760dbfb091494" providerId="LiveId" clId="{E276B217-22D6-4567-A614-A4487CD5D492}" dt="2020-09-04T09:09:27.429" v="23"/>
          <ac:cxnSpMkLst>
            <pc:docMk/>
            <pc:sldMk cId="1666372764" sldId="355"/>
            <ac:cxnSpMk id="31" creationId="{91E6A08E-7660-4A17-B4F0-854E428EA6D7}"/>
          </ac:cxnSpMkLst>
        </pc:cxnChg>
        <pc:cxnChg chg="add">
          <ac:chgData name="Dezhong Yao" userId="794760dbfb091494" providerId="LiveId" clId="{E276B217-22D6-4567-A614-A4487CD5D492}" dt="2020-09-04T09:09:27.429" v="23"/>
          <ac:cxnSpMkLst>
            <pc:docMk/>
            <pc:sldMk cId="1666372764" sldId="355"/>
            <ac:cxnSpMk id="32" creationId="{18FBC499-4A15-466E-AEC9-828E93BAED64}"/>
          </ac:cxnSpMkLst>
        </pc:cxnChg>
      </pc:sldChg>
      <pc:sldChg chg="addSp delSp">
        <pc:chgData name="Dezhong Yao" userId="794760dbfb091494" providerId="LiveId" clId="{E276B217-22D6-4567-A614-A4487CD5D492}" dt="2020-09-04T09:10:13.836" v="27"/>
        <pc:sldMkLst>
          <pc:docMk/>
          <pc:sldMk cId="2708301054" sldId="362"/>
        </pc:sldMkLst>
        <pc:spChg chg="del">
          <ac:chgData name="Dezhong Yao" userId="794760dbfb091494" providerId="LiveId" clId="{E276B217-22D6-4567-A614-A4487CD5D492}" dt="2020-09-04T09:10:13.541" v="26" actId="478"/>
          <ac:spMkLst>
            <pc:docMk/>
            <pc:sldMk cId="2708301054" sldId="362"/>
            <ac:spMk id="7" creationId="{CE532C88-E7A1-4BE3-B4BF-A5E929D95ABF}"/>
          </ac:spMkLst>
        </pc:spChg>
        <pc:spChg chg="add">
          <ac:chgData name="Dezhong Yao" userId="794760dbfb091494" providerId="LiveId" clId="{E276B217-22D6-4567-A614-A4487CD5D492}" dt="2020-09-04T09:10:13.836" v="27"/>
          <ac:spMkLst>
            <pc:docMk/>
            <pc:sldMk cId="2708301054" sldId="362"/>
            <ac:spMk id="8" creationId="{A7E62376-8C54-4553-BE2F-779C86622E71}"/>
          </ac:spMkLst>
        </pc:spChg>
        <pc:spChg chg="add">
          <ac:chgData name="Dezhong Yao" userId="794760dbfb091494" providerId="LiveId" clId="{E276B217-22D6-4567-A614-A4487CD5D492}" dt="2020-09-04T09:10:13.836" v="27"/>
          <ac:spMkLst>
            <pc:docMk/>
            <pc:sldMk cId="2708301054" sldId="362"/>
            <ac:spMk id="44" creationId="{A67881EC-C8D8-4411-970B-170AE0BED484}"/>
          </ac:spMkLst>
        </pc:spChg>
        <pc:grpChg chg="add">
          <ac:chgData name="Dezhong Yao" userId="794760dbfb091494" providerId="LiveId" clId="{E276B217-22D6-4567-A614-A4487CD5D492}" dt="2020-09-04T09:10:13.836" v="27"/>
          <ac:grpSpMkLst>
            <pc:docMk/>
            <pc:sldMk cId="2708301054" sldId="362"/>
            <ac:grpSpMk id="9" creationId="{28CDEFDD-0AB7-4EAE-B4AA-7E28E8D9D3CA}"/>
          </ac:grpSpMkLst>
        </pc:grpChg>
        <pc:picChg chg="del">
          <ac:chgData name="Dezhong Yao" userId="794760dbfb091494" providerId="LiveId" clId="{E276B217-22D6-4567-A614-A4487CD5D492}" dt="2020-09-04T09:10:13.541" v="26" actId="478"/>
          <ac:picMkLst>
            <pc:docMk/>
            <pc:sldMk cId="2708301054" sldId="362"/>
            <ac:picMk id="5" creationId="{54D9C8DA-92EE-4F4E-9DA6-2B14DF1B332D}"/>
          </ac:picMkLst>
        </pc:picChg>
      </pc:sldChg>
      <pc:sldChg chg="addSp delSp">
        <pc:chgData name="Dezhong Yao" userId="794760dbfb091494" providerId="LiveId" clId="{E276B217-22D6-4567-A614-A4487CD5D492}" dt="2020-09-04T09:10:28.820" v="29"/>
        <pc:sldMkLst>
          <pc:docMk/>
          <pc:sldMk cId="2363067939" sldId="364"/>
        </pc:sldMkLst>
        <pc:spChg chg="del">
          <ac:chgData name="Dezhong Yao" userId="794760dbfb091494" providerId="LiveId" clId="{E276B217-22D6-4567-A614-A4487CD5D492}" dt="2020-09-04T09:10:28.518" v="28" actId="478"/>
          <ac:spMkLst>
            <pc:docMk/>
            <pc:sldMk cId="2363067939" sldId="364"/>
            <ac:spMk id="4" creationId="{C6F272C1-2301-4122-B515-0B220B3535CA}"/>
          </ac:spMkLst>
        </pc:spChg>
        <pc:spChg chg="add">
          <ac:chgData name="Dezhong Yao" userId="794760dbfb091494" providerId="LiveId" clId="{E276B217-22D6-4567-A614-A4487CD5D492}" dt="2020-09-04T09:10:28.820" v="29"/>
          <ac:spMkLst>
            <pc:docMk/>
            <pc:sldMk cId="2363067939" sldId="364"/>
            <ac:spMk id="7" creationId="{343A8463-389E-4843-BCA5-5DA2CD82E860}"/>
          </ac:spMkLst>
        </pc:spChg>
        <pc:spChg chg="add">
          <ac:chgData name="Dezhong Yao" userId="794760dbfb091494" providerId="LiveId" clId="{E276B217-22D6-4567-A614-A4487CD5D492}" dt="2020-09-04T09:10:28.820" v="29"/>
          <ac:spMkLst>
            <pc:docMk/>
            <pc:sldMk cId="2363067939" sldId="364"/>
            <ac:spMk id="37" creationId="{D02D6A4F-9512-44B1-AA98-2ED74D69EC70}"/>
          </ac:spMkLst>
        </pc:spChg>
        <pc:grpChg chg="add">
          <ac:chgData name="Dezhong Yao" userId="794760dbfb091494" providerId="LiveId" clId="{E276B217-22D6-4567-A614-A4487CD5D492}" dt="2020-09-04T09:10:28.820" v="29"/>
          <ac:grpSpMkLst>
            <pc:docMk/>
            <pc:sldMk cId="2363067939" sldId="364"/>
            <ac:grpSpMk id="9" creationId="{A3804BA0-A0E5-40AC-8436-82245612EFDB}"/>
          </ac:grpSpMkLst>
        </pc:grpChg>
        <pc:picChg chg="del">
          <ac:chgData name="Dezhong Yao" userId="794760dbfb091494" providerId="LiveId" clId="{E276B217-22D6-4567-A614-A4487CD5D492}" dt="2020-09-04T09:10:28.518" v="28" actId="478"/>
          <ac:picMkLst>
            <pc:docMk/>
            <pc:sldMk cId="2363067939" sldId="364"/>
            <ac:picMk id="6" creationId="{E46F16A7-9737-44EF-8BDE-EC28BDEC4F0A}"/>
          </ac:picMkLst>
        </pc:picChg>
      </pc:sldChg>
      <pc:sldChg chg="addSp delSp">
        <pc:chgData name="Dezhong Yao" userId="794760dbfb091494" providerId="LiveId" clId="{E276B217-22D6-4567-A614-A4487CD5D492}" dt="2020-09-04T09:10:40.526" v="31"/>
        <pc:sldMkLst>
          <pc:docMk/>
          <pc:sldMk cId="3567861429" sldId="367"/>
        </pc:sldMkLst>
        <pc:spChg chg="del">
          <ac:chgData name="Dezhong Yao" userId="794760dbfb091494" providerId="LiveId" clId="{E276B217-22D6-4567-A614-A4487CD5D492}" dt="2020-09-04T09:10:40.190" v="30" actId="478"/>
          <ac:spMkLst>
            <pc:docMk/>
            <pc:sldMk cId="3567861429" sldId="367"/>
            <ac:spMk id="7" creationId="{E4B7BA63-9A4C-4E58-BAFA-E945514641F5}"/>
          </ac:spMkLst>
        </pc:spChg>
        <pc:spChg chg="add">
          <ac:chgData name="Dezhong Yao" userId="794760dbfb091494" providerId="LiveId" clId="{E276B217-22D6-4567-A614-A4487CD5D492}" dt="2020-09-04T09:10:40.526" v="31"/>
          <ac:spMkLst>
            <pc:docMk/>
            <pc:sldMk cId="3567861429" sldId="367"/>
            <ac:spMk id="8" creationId="{DECF79A4-2CE5-4F60-9E7D-41C3A68EC6BD}"/>
          </ac:spMkLst>
        </pc:spChg>
        <pc:spChg chg="add">
          <ac:chgData name="Dezhong Yao" userId="794760dbfb091494" providerId="LiveId" clId="{E276B217-22D6-4567-A614-A4487CD5D492}" dt="2020-09-04T09:10:40.526" v="31"/>
          <ac:spMkLst>
            <pc:docMk/>
            <pc:sldMk cId="3567861429" sldId="367"/>
            <ac:spMk id="15" creationId="{580BAA05-21D7-4CD8-99FB-F57131967AF5}"/>
          </ac:spMkLst>
        </pc:spChg>
        <pc:spChg chg="add">
          <ac:chgData name="Dezhong Yao" userId="794760dbfb091494" providerId="LiveId" clId="{E276B217-22D6-4567-A614-A4487CD5D492}" dt="2020-09-04T09:10:40.526" v="31"/>
          <ac:spMkLst>
            <pc:docMk/>
            <pc:sldMk cId="3567861429" sldId="367"/>
            <ac:spMk id="16" creationId="{D40622C6-E4C1-448C-BE84-A212473A60CA}"/>
          </ac:spMkLst>
        </pc:spChg>
        <pc:spChg chg="add">
          <ac:chgData name="Dezhong Yao" userId="794760dbfb091494" providerId="LiveId" clId="{E276B217-22D6-4567-A614-A4487CD5D492}" dt="2020-09-04T09:10:40.526" v="31"/>
          <ac:spMkLst>
            <pc:docMk/>
            <pc:sldMk cId="3567861429" sldId="367"/>
            <ac:spMk id="17" creationId="{A8202EC0-305E-4287-83F8-DC1995CA42F8}"/>
          </ac:spMkLst>
        </pc:spChg>
        <pc:spChg chg="add">
          <ac:chgData name="Dezhong Yao" userId="794760dbfb091494" providerId="LiveId" clId="{E276B217-22D6-4567-A614-A4487CD5D492}" dt="2020-09-04T09:10:40.526" v="31"/>
          <ac:spMkLst>
            <pc:docMk/>
            <pc:sldMk cId="3567861429" sldId="367"/>
            <ac:spMk id="18" creationId="{6642EB3F-113F-4CCA-8200-4C0A48850111}"/>
          </ac:spMkLst>
        </pc:spChg>
        <pc:spChg chg="add">
          <ac:chgData name="Dezhong Yao" userId="794760dbfb091494" providerId="LiveId" clId="{E276B217-22D6-4567-A614-A4487CD5D492}" dt="2020-09-04T09:10:40.526" v="31"/>
          <ac:spMkLst>
            <pc:docMk/>
            <pc:sldMk cId="3567861429" sldId="367"/>
            <ac:spMk id="19" creationId="{57BC3082-549B-45A9-B1DB-CBD331C7D4B4}"/>
          </ac:spMkLst>
        </pc:spChg>
        <pc:spChg chg="add">
          <ac:chgData name="Dezhong Yao" userId="794760dbfb091494" providerId="LiveId" clId="{E276B217-22D6-4567-A614-A4487CD5D492}" dt="2020-09-04T09:10:40.526" v="31"/>
          <ac:spMkLst>
            <pc:docMk/>
            <pc:sldMk cId="3567861429" sldId="367"/>
            <ac:spMk id="20" creationId="{F30BDCEC-394C-4E0E-AB23-DA429249F6D7}"/>
          </ac:spMkLst>
        </pc:spChg>
        <pc:spChg chg="add">
          <ac:chgData name="Dezhong Yao" userId="794760dbfb091494" providerId="LiveId" clId="{E276B217-22D6-4567-A614-A4487CD5D492}" dt="2020-09-04T09:10:40.526" v="31"/>
          <ac:spMkLst>
            <pc:docMk/>
            <pc:sldMk cId="3567861429" sldId="367"/>
            <ac:spMk id="21" creationId="{548B4AC3-31AB-44F5-98A3-595506802A10}"/>
          </ac:spMkLst>
        </pc:spChg>
        <pc:spChg chg="add">
          <ac:chgData name="Dezhong Yao" userId="794760dbfb091494" providerId="LiveId" clId="{E276B217-22D6-4567-A614-A4487CD5D492}" dt="2020-09-04T09:10:40.526" v="31"/>
          <ac:spMkLst>
            <pc:docMk/>
            <pc:sldMk cId="3567861429" sldId="367"/>
            <ac:spMk id="22" creationId="{14B34EEF-B1E6-48F9-8105-3E778E2DDB28}"/>
          </ac:spMkLst>
        </pc:spChg>
        <pc:spChg chg="add">
          <ac:chgData name="Dezhong Yao" userId="794760dbfb091494" providerId="LiveId" clId="{E276B217-22D6-4567-A614-A4487CD5D492}" dt="2020-09-04T09:10:40.526" v="31"/>
          <ac:spMkLst>
            <pc:docMk/>
            <pc:sldMk cId="3567861429" sldId="367"/>
            <ac:spMk id="23" creationId="{7AAEA989-8DF2-47B9-B57C-9E02A1173FBF}"/>
          </ac:spMkLst>
        </pc:spChg>
        <pc:spChg chg="add">
          <ac:chgData name="Dezhong Yao" userId="794760dbfb091494" providerId="LiveId" clId="{E276B217-22D6-4567-A614-A4487CD5D492}" dt="2020-09-04T09:10:40.526" v="31"/>
          <ac:spMkLst>
            <pc:docMk/>
            <pc:sldMk cId="3567861429" sldId="367"/>
            <ac:spMk id="24" creationId="{3C2DED10-5A50-4BE7-9088-C644836B4885}"/>
          </ac:spMkLst>
        </pc:spChg>
        <pc:spChg chg="add">
          <ac:chgData name="Dezhong Yao" userId="794760dbfb091494" providerId="LiveId" clId="{E276B217-22D6-4567-A614-A4487CD5D492}" dt="2020-09-04T09:10:40.526" v="31"/>
          <ac:spMkLst>
            <pc:docMk/>
            <pc:sldMk cId="3567861429" sldId="367"/>
            <ac:spMk id="25" creationId="{710AC813-86A8-4DE7-A2AC-8E374C31BC8C}"/>
          </ac:spMkLst>
        </pc:spChg>
        <pc:spChg chg="add">
          <ac:chgData name="Dezhong Yao" userId="794760dbfb091494" providerId="LiveId" clId="{E276B217-22D6-4567-A614-A4487CD5D492}" dt="2020-09-04T09:10:40.526" v="31"/>
          <ac:spMkLst>
            <pc:docMk/>
            <pc:sldMk cId="3567861429" sldId="367"/>
            <ac:spMk id="26" creationId="{5601B964-24DC-4850-9C40-40C6F00FF4E8}"/>
          </ac:spMkLst>
        </pc:spChg>
        <pc:spChg chg="add">
          <ac:chgData name="Dezhong Yao" userId="794760dbfb091494" providerId="LiveId" clId="{E276B217-22D6-4567-A614-A4487CD5D492}" dt="2020-09-04T09:10:40.526" v="31"/>
          <ac:spMkLst>
            <pc:docMk/>
            <pc:sldMk cId="3567861429" sldId="367"/>
            <ac:spMk id="27" creationId="{C82A26D3-E0E9-46FA-AA96-F99E26A701E4}"/>
          </ac:spMkLst>
        </pc:spChg>
        <pc:spChg chg="add">
          <ac:chgData name="Dezhong Yao" userId="794760dbfb091494" providerId="LiveId" clId="{E276B217-22D6-4567-A614-A4487CD5D492}" dt="2020-09-04T09:10:40.526" v="31"/>
          <ac:spMkLst>
            <pc:docMk/>
            <pc:sldMk cId="3567861429" sldId="367"/>
            <ac:spMk id="28" creationId="{609EADB5-3C46-4BDA-9224-730BCCF73A39}"/>
          </ac:spMkLst>
        </pc:spChg>
        <pc:spChg chg="add">
          <ac:chgData name="Dezhong Yao" userId="794760dbfb091494" providerId="LiveId" clId="{E276B217-22D6-4567-A614-A4487CD5D492}" dt="2020-09-04T09:10:40.526" v="31"/>
          <ac:spMkLst>
            <pc:docMk/>
            <pc:sldMk cId="3567861429" sldId="367"/>
            <ac:spMk id="29" creationId="{963FE0EB-FC6C-4E03-B6B4-AA35E3EFED29}"/>
          </ac:spMkLst>
        </pc:spChg>
        <pc:picChg chg="del">
          <ac:chgData name="Dezhong Yao" userId="794760dbfb091494" providerId="LiveId" clId="{E276B217-22D6-4567-A614-A4487CD5D492}" dt="2020-09-04T09:10:40.190" v="30" actId="478"/>
          <ac:picMkLst>
            <pc:docMk/>
            <pc:sldMk cId="3567861429" sldId="367"/>
            <ac:picMk id="5" creationId="{85C52E1D-5975-4F9D-8DDA-A53E88AA806A}"/>
          </ac:picMkLst>
        </pc:picChg>
        <pc:cxnChg chg="add">
          <ac:chgData name="Dezhong Yao" userId="794760dbfb091494" providerId="LiveId" clId="{E276B217-22D6-4567-A614-A4487CD5D492}" dt="2020-09-04T09:10:40.526" v="31"/>
          <ac:cxnSpMkLst>
            <pc:docMk/>
            <pc:sldMk cId="3567861429" sldId="367"/>
            <ac:cxnSpMk id="6" creationId="{56AD589F-4421-4BA1-8722-F6EA196FE31A}"/>
          </ac:cxnSpMkLst>
        </pc:cxnChg>
        <pc:cxnChg chg="add">
          <ac:chgData name="Dezhong Yao" userId="794760dbfb091494" providerId="LiveId" clId="{E276B217-22D6-4567-A614-A4487CD5D492}" dt="2020-09-04T09:10:40.526" v="31"/>
          <ac:cxnSpMkLst>
            <pc:docMk/>
            <pc:sldMk cId="3567861429" sldId="367"/>
            <ac:cxnSpMk id="9" creationId="{8A921F4D-CBE3-43E5-AB8B-572F7E57190F}"/>
          </ac:cxnSpMkLst>
        </pc:cxnChg>
        <pc:cxnChg chg="add">
          <ac:chgData name="Dezhong Yao" userId="794760dbfb091494" providerId="LiveId" clId="{E276B217-22D6-4567-A614-A4487CD5D492}" dt="2020-09-04T09:10:40.526" v="31"/>
          <ac:cxnSpMkLst>
            <pc:docMk/>
            <pc:sldMk cId="3567861429" sldId="367"/>
            <ac:cxnSpMk id="10" creationId="{8319D44D-C2A7-463A-BFF4-26E1FCABB927}"/>
          </ac:cxnSpMkLst>
        </pc:cxnChg>
        <pc:cxnChg chg="add">
          <ac:chgData name="Dezhong Yao" userId="794760dbfb091494" providerId="LiveId" clId="{E276B217-22D6-4567-A614-A4487CD5D492}" dt="2020-09-04T09:10:40.526" v="31"/>
          <ac:cxnSpMkLst>
            <pc:docMk/>
            <pc:sldMk cId="3567861429" sldId="367"/>
            <ac:cxnSpMk id="11" creationId="{4D6A94EC-0411-46A0-B826-243E501EFC8C}"/>
          </ac:cxnSpMkLst>
        </pc:cxnChg>
        <pc:cxnChg chg="add">
          <ac:chgData name="Dezhong Yao" userId="794760dbfb091494" providerId="LiveId" clId="{E276B217-22D6-4567-A614-A4487CD5D492}" dt="2020-09-04T09:10:40.526" v="31"/>
          <ac:cxnSpMkLst>
            <pc:docMk/>
            <pc:sldMk cId="3567861429" sldId="367"/>
            <ac:cxnSpMk id="12" creationId="{6B7FFF07-776A-4D0F-AC06-1900597DD02E}"/>
          </ac:cxnSpMkLst>
        </pc:cxnChg>
        <pc:cxnChg chg="add">
          <ac:chgData name="Dezhong Yao" userId="794760dbfb091494" providerId="LiveId" clId="{E276B217-22D6-4567-A614-A4487CD5D492}" dt="2020-09-04T09:10:40.526" v="31"/>
          <ac:cxnSpMkLst>
            <pc:docMk/>
            <pc:sldMk cId="3567861429" sldId="367"/>
            <ac:cxnSpMk id="13" creationId="{657D9A0E-7981-4DA8-846D-6AABC998425E}"/>
          </ac:cxnSpMkLst>
        </pc:cxnChg>
        <pc:cxnChg chg="add">
          <ac:chgData name="Dezhong Yao" userId="794760dbfb091494" providerId="LiveId" clId="{E276B217-22D6-4567-A614-A4487CD5D492}" dt="2020-09-04T09:10:40.526" v="31"/>
          <ac:cxnSpMkLst>
            <pc:docMk/>
            <pc:sldMk cId="3567861429" sldId="367"/>
            <ac:cxnSpMk id="14" creationId="{74C21CC9-F37E-48D1-886E-A596BB6DDBFF}"/>
          </ac:cxnSpMkLst>
        </pc:cxnChg>
      </pc:sldChg>
      <pc:sldChg chg="addSp delSp">
        <pc:chgData name="Dezhong Yao" userId="794760dbfb091494" providerId="LiveId" clId="{E276B217-22D6-4567-A614-A4487CD5D492}" dt="2020-09-04T09:10:50.676" v="33"/>
        <pc:sldMkLst>
          <pc:docMk/>
          <pc:sldMk cId="623810693" sldId="368"/>
        </pc:sldMkLst>
        <pc:spChg chg="del">
          <ac:chgData name="Dezhong Yao" userId="794760dbfb091494" providerId="LiveId" clId="{E276B217-22D6-4567-A614-A4487CD5D492}" dt="2020-09-04T09:10:50.429" v="32" actId="478"/>
          <ac:spMkLst>
            <pc:docMk/>
            <pc:sldMk cId="623810693" sldId="368"/>
            <ac:spMk id="7" creationId="{6AE9E19E-0FF9-4178-AB28-058B6A41A7E2}"/>
          </ac:spMkLst>
        </pc:spChg>
        <pc:spChg chg="add">
          <ac:chgData name="Dezhong Yao" userId="794760dbfb091494" providerId="LiveId" clId="{E276B217-22D6-4567-A614-A4487CD5D492}" dt="2020-09-04T09:10:50.676" v="33"/>
          <ac:spMkLst>
            <pc:docMk/>
            <pc:sldMk cId="623810693" sldId="368"/>
            <ac:spMk id="30" creationId="{7F666B30-87EE-43A8-8010-EA920047CE96}"/>
          </ac:spMkLst>
        </pc:spChg>
        <pc:spChg chg="add">
          <ac:chgData name="Dezhong Yao" userId="794760dbfb091494" providerId="LiveId" clId="{E276B217-22D6-4567-A614-A4487CD5D492}" dt="2020-09-04T09:10:50.676" v="33"/>
          <ac:spMkLst>
            <pc:docMk/>
            <pc:sldMk cId="623810693" sldId="368"/>
            <ac:spMk id="31" creationId="{F264EF45-F171-4E5E-B1C0-CC2447B716AF}"/>
          </ac:spMkLst>
        </pc:spChg>
        <pc:spChg chg="add">
          <ac:chgData name="Dezhong Yao" userId="794760dbfb091494" providerId="LiveId" clId="{E276B217-22D6-4567-A614-A4487CD5D492}" dt="2020-09-04T09:10:50.676" v="33"/>
          <ac:spMkLst>
            <pc:docMk/>
            <pc:sldMk cId="623810693" sldId="368"/>
            <ac:spMk id="32" creationId="{C4212F5C-ADAE-43E1-A218-0E0CED84BBD1}"/>
          </ac:spMkLst>
        </pc:spChg>
        <pc:spChg chg="add">
          <ac:chgData name="Dezhong Yao" userId="794760dbfb091494" providerId="LiveId" clId="{E276B217-22D6-4567-A614-A4487CD5D492}" dt="2020-09-04T09:10:50.676" v="33"/>
          <ac:spMkLst>
            <pc:docMk/>
            <pc:sldMk cId="623810693" sldId="368"/>
            <ac:spMk id="33" creationId="{7A2F21BB-67F9-4787-AB5E-091D45C19542}"/>
          </ac:spMkLst>
        </pc:spChg>
        <pc:spChg chg="add">
          <ac:chgData name="Dezhong Yao" userId="794760dbfb091494" providerId="LiveId" clId="{E276B217-22D6-4567-A614-A4487CD5D492}" dt="2020-09-04T09:10:50.676" v="33"/>
          <ac:spMkLst>
            <pc:docMk/>
            <pc:sldMk cId="623810693" sldId="368"/>
            <ac:spMk id="34" creationId="{96B5B098-0225-4F34-A874-C7FFA317ABC3}"/>
          </ac:spMkLst>
        </pc:spChg>
        <pc:grpChg chg="add">
          <ac:chgData name="Dezhong Yao" userId="794760dbfb091494" providerId="LiveId" clId="{E276B217-22D6-4567-A614-A4487CD5D492}" dt="2020-09-04T09:10:50.676" v="33"/>
          <ac:grpSpMkLst>
            <pc:docMk/>
            <pc:sldMk cId="623810693" sldId="368"/>
            <ac:grpSpMk id="9" creationId="{4BC4B585-15CA-4843-994D-E3CEA55990F1}"/>
          </ac:grpSpMkLst>
        </pc:grpChg>
        <pc:picChg chg="del">
          <ac:chgData name="Dezhong Yao" userId="794760dbfb091494" providerId="LiveId" clId="{E276B217-22D6-4567-A614-A4487CD5D492}" dt="2020-09-04T09:10:50.429" v="32" actId="478"/>
          <ac:picMkLst>
            <pc:docMk/>
            <pc:sldMk cId="623810693" sldId="368"/>
            <ac:picMk id="5" creationId="{9746CC8B-BE68-4FB3-866F-CFA8904D2FC2}"/>
          </ac:picMkLst>
        </pc:picChg>
      </pc:sldChg>
      <pc:sldChg chg="addSp delSp">
        <pc:chgData name="Dezhong Yao" userId="794760dbfb091494" providerId="LiveId" clId="{E276B217-22D6-4567-A614-A4487CD5D492}" dt="2020-09-04T09:11:07.408" v="35"/>
        <pc:sldMkLst>
          <pc:docMk/>
          <pc:sldMk cId="1179205729" sldId="370"/>
        </pc:sldMkLst>
        <pc:spChg chg="del">
          <ac:chgData name="Dezhong Yao" userId="794760dbfb091494" providerId="LiveId" clId="{E276B217-22D6-4567-A614-A4487CD5D492}" dt="2020-09-04T09:11:07.110" v="34" actId="478"/>
          <ac:spMkLst>
            <pc:docMk/>
            <pc:sldMk cId="1179205729" sldId="370"/>
            <ac:spMk id="7" creationId="{05E8BA9C-3F12-41F4-9E5B-0E30EADBC971}"/>
          </ac:spMkLst>
        </pc:spChg>
        <pc:spChg chg="add">
          <ac:chgData name="Dezhong Yao" userId="794760dbfb091494" providerId="LiveId" clId="{E276B217-22D6-4567-A614-A4487CD5D492}" dt="2020-09-04T09:11:07.408" v="35"/>
          <ac:spMkLst>
            <pc:docMk/>
            <pc:sldMk cId="1179205729" sldId="370"/>
            <ac:spMk id="9" creationId="{BBA9CD9F-E2FA-4179-A4BC-785A603BA921}"/>
          </ac:spMkLst>
        </pc:spChg>
        <pc:spChg chg="add">
          <ac:chgData name="Dezhong Yao" userId="794760dbfb091494" providerId="LiveId" clId="{E276B217-22D6-4567-A614-A4487CD5D492}" dt="2020-09-04T09:11:07.408" v="35"/>
          <ac:spMkLst>
            <pc:docMk/>
            <pc:sldMk cId="1179205729" sldId="370"/>
            <ac:spMk id="10" creationId="{8DD65DB3-771A-438E-ACEC-7EBAB2A3C56D}"/>
          </ac:spMkLst>
        </pc:spChg>
        <pc:spChg chg="add">
          <ac:chgData name="Dezhong Yao" userId="794760dbfb091494" providerId="LiveId" clId="{E276B217-22D6-4567-A614-A4487CD5D492}" dt="2020-09-04T09:11:07.408" v="35"/>
          <ac:spMkLst>
            <pc:docMk/>
            <pc:sldMk cId="1179205729" sldId="370"/>
            <ac:spMk id="53" creationId="{D2B583C1-6FA6-45DE-9C9C-16808B079E1F}"/>
          </ac:spMkLst>
        </pc:spChg>
        <pc:spChg chg="add">
          <ac:chgData name="Dezhong Yao" userId="794760dbfb091494" providerId="LiveId" clId="{E276B217-22D6-4567-A614-A4487CD5D492}" dt="2020-09-04T09:11:07.408" v="35"/>
          <ac:spMkLst>
            <pc:docMk/>
            <pc:sldMk cId="1179205729" sldId="370"/>
            <ac:spMk id="56" creationId="{859E8470-CDD5-4242-8CA5-6CA329849841}"/>
          </ac:spMkLst>
        </pc:spChg>
        <pc:spChg chg="add">
          <ac:chgData name="Dezhong Yao" userId="794760dbfb091494" providerId="LiveId" clId="{E276B217-22D6-4567-A614-A4487CD5D492}" dt="2020-09-04T09:11:07.408" v="35"/>
          <ac:spMkLst>
            <pc:docMk/>
            <pc:sldMk cId="1179205729" sldId="370"/>
            <ac:spMk id="57" creationId="{FB78FB01-5CD5-482B-9577-87A849FA0CAF}"/>
          </ac:spMkLst>
        </pc:spChg>
        <pc:spChg chg="add">
          <ac:chgData name="Dezhong Yao" userId="794760dbfb091494" providerId="LiveId" clId="{E276B217-22D6-4567-A614-A4487CD5D492}" dt="2020-09-04T09:11:07.408" v="35"/>
          <ac:spMkLst>
            <pc:docMk/>
            <pc:sldMk cId="1179205729" sldId="370"/>
            <ac:spMk id="61" creationId="{C60D8A19-D0F2-4018-8C54-79019061BB7D}"/>
          </ac:spMkLst>
        </pc:spChg>
        <pc:spChg chg="add">
          <ac:chgData name="Dezhong Yao" userId="794760dbfb091494" providerId="LiveId" clId="{E276B217-22D6-4567-A614-A4487CD5D492}" dt="2020-09-04T09:11:07.408" v="35"/>
          <ac:spMkLst>
            <pc:docMk/>
            <pc:sldMk cId="1179205729" sldId="370"/>
            <ac:spMk id="62" creationId="{5637F39A-E179-4F9B-951C-85FD248FEEB2}"/>
          </ac:spMkLst>
        </pc:spChg>
        <pc:spChg chg="add">
          <ac:chgData name="Dezhong Yao" userId="794760dbfb091494" providerId="LiveId" clId="{E276B217-22D6-4567-A614-A4487CD5D492}" dt="2020-09-04T09:11:07.408" v="35"/>
          <ac:spMkLst>
            <pc:docMk/>
            <pc:sldMk cId="1179205729" sldId="370"/>
            <ac:spMk id="63" creationId="{90AA75CC-8BAE-4BA6-B7BD-F21E47ACAEFB}"/>
          </ac:spMkLst>
        </pc:spChg>
        <pc:spChg chg="add">
          <ac:chgData name="Dezhong Yao" userId="794760dbfb091494" providerId="LiveId" clId="{E276B217-22D6-4567-A614-A4487CD5D492}" dt="2020-09-04T09:11:07.408" v="35"/>
          <ac:spMkLst>
            <pc:docMk/>
            <pc:sldMk cId="1179205729" sldId="370"/>
            <ac:spMk id="64" creationId="{05C9A651-9DEB-4755-A149-C458B0ECFA88}"/>
          </ac:spMkLst>
        </pc:spChg>
        <pc:spChg chg="add">
          <ac:chgData name="Dezhong Yao" userId="794760dbfb091494" providerId="LiveId" clId="{E276B217-22D6-4567-A614-A4487CD5D492}" dt="2020-09-04T09:11:07.408" v="35"/>
          <ac:spMkLst>
            <pc:docMk/>
            <pc:sldMk cId="1179205729" sldId="370"/>
            <ac:spMk id="65" creationId="{683B7155-EBB4-412A-8926-D23AD94617B5}"/>
          </ac:spMkLst>
        </pc:spChg>
        <pc:spChg chg="add">
          <ac:chgData name="Dezhong Yao" userId="794760dbfb091494" providerId="LiveId" clId="{E276B217-22D6-4567-A614-A4487CD5D492}" dt="2020-09-04T09:11:07.408" v="35"/>
          <ac:spMkLst>
            <pc:docMk/>
            <pc:sldMk cId="1179205729" sldId="370"/>
            <ac:spMk id="66" creationId="{E7E6F813-21BA-4490-AC90-1AE5191DE713}"/>
          </ac:spMkLst>
        </pc:spChg>
        <pc:grpChg chg="add">
          <ac:chgData name="Dezhong Yao" userId="794760dbfb091494" providerId="LiveId" clId="{E276B217-22D6-4567-A614-A4487CD5D492}" dt="2020-09-04T09:11:07.408" v="35"/>
          <ac:grpSpMkLst>
            <pc:docMk/>
            <pc:sldMk cId="1179205729" sldId="370"/>
            <ac:grpSpMk id="11" creationId="{0444AA65-46E9-4DB5-A157-477F596E0881}"/>
          </ac:grpSpMkLst>
        </pc:grpChg>
        <pc:grpChg chg="add">
          <ac:chgData name="Dezhong Yao" userId="794760dbfb091494" providerId="LiveId" clId="{E276B217-22D6-4567-A614-A4487CD5D492}" dt="2020-09-04T09:11:07.408" v="35"/>
          <ac:grpSpMkLst>
            <pc:docMk/>
            <pc:sldMk cId="1179205729" sldId="370"/>
            <ac:grpSpMk id="24" creationId="{DC550322-181B-4634-9ABD-58290B56A90D}"/>
          </ac:grpSpMkLst>
        </pc:grpChg>
        <pc:grpChg chg="add">
          <ac:chgData name="Dezhong Yao" userId="794760dbfb091494" providerId="LiveId" clId="{E276B217-22D6-4567-A614-A4487CD5D492}" dt="2020-09-04T09:11:07.408" v="35"/>
          <ac:grpSpMkLst>
            <pc:docMk/>
            <pc:sldMk cId="1179205729" sldId="370"/>
            <ac:grpSpMk id="39" creationId="{81ED4E0C-CCFF-4E50-B4F5-9801D4BD1307}"/>
          </ac:grpSpMkLst>
        </pc:grpChg>
        <pc:grpChg chg="add">
          <ac:chgData name="Dezhong Yao" userId="794760dbfb091494" providerId="LiveId" clId="{E276B217-22D6-4567-A614-A4487CD5D492}" dt="2020-09-04T09:11:07.408" v="35"/>
          <ac:grpSpMkLst>
            <pc:docMk/>
            <pc:sldMk cId="1179205729" sldId="370"/>
            <ac:grpSpMk id="46" creationId="{BD4F77C8-5A3F-4E7D-92B3-B52BCBAAE290}"/>
          </ac:grpSpMkLst>
        </pc:grpChg>
        <pc:picChg chg="del">
          <ac:chgData name="Dezhong Yao" userId="794760dbfb091494" providerId="LiveId" clId="{E276B217-22D6-4567-A614-A4487CD5D492}" dt="2020-09-04T09:11:07.110" v="34" actId="478"/>
          <ac:picMkLst>
            <pc:docMk/>
            <pc:sldMk cId="1179205729" sldId="370"/>
            <ac:picMk id="5" creationId="{35C8F059-71BC-4480-AD80-9B86BC41EE81}"/>
          </ac:picMkLst>
        </pc:picChg>
        <pc:cxnChg chg="add">
          <ac:chgData name="Dezhong Yao" userId="794760dbfb091494" providerId="LiveId" clId="{E276B217-22D6-4567-A614-A4487CD5D492}" dt="2020-09-04T09:11:07.408" v="35"/>
          <ac:cxnSpMkLst>
            <pc:docMk/>
            <pc:sldMk cId="1179205729" sldId="370"/>
            <ac:cxnSpMk id="54" creationId="{7FE0C134-DD66-454A-BF7C-E595F828299D}"/>
          </ac:cxnSpMkLst>
        </pc:cxnChg>
        <pc:cxnChg chg="add">
          <ac:chgData name="Dezhong Yao" userId="794760dbfb091494" providerId="LiveId" clId="{E276B217-22D6-4567-A614-A4487CD5D492}" dt="2020-09-04T09:11:07.408" v="35"/>
          <ac:cxnSpMkLst>
            <pc:docMk/>
            <pc:sldMk cId="1179205729" sldId="370"/>
            <ac:cxnSpMk id="55" creationId="{55DAE198-994F-454C-9F34-677BF7ED651F}"/>
          </ac:cxnSpMkLst>
        </pc:cxnChg>
        <pc:cxnChg chg="add">
          <ac:chgData name="Dezhong Yao" userId="794760dbfb091494" providerId="LiveId" clId="{E276B217-22D6-4567-A614-A4487CD5D492}" dt="2020-09-04T09:11:07.408" v="35"/>
          <ac:cxnSpMkLst>
            <pc:docMk/>
            <pc:sldMk cId="1179205729" sldId="370"/>
            <ac:cxnSpMk id="58" creationId="{BE87D9C2-1894-4977-A867-2788BA373092}"/>
          </ac:cxnSpMkLst>
        </pc:cxnChg>
        <pc:cxnChg chg="add">
          <ac:chgData name="Dezhong Yao" userId="794760dbfb091494" providerId="LiveId" clId="{E276B217-22D6-4567-A614-A4487CD5D492}" dt="2020-09-04T09:11:07.408" v="35"/>
          <ac:cxnSpMkLst>
            <pc:docMk/>
            <pc:sldMk cId="1179205729" sldId="370"/>
            <ac:cxnSpMk id="59" creationId="{486CAF10-E6EB-49FE-BDB3-426103F2E5D0}"/>
          </ac:cxnSpMkLst>
        </pc:cxnChg>
        <pc:cxnChg chg="add">
          <ac:chgData name="Dezhong Yao" userId="794760dbfb091494" providerId="LiveId" clId="{E276B217-22D6-4567-A614-A4487CD5D492}" dt="2020-09-04T09:11:07.408" v="35"/>
          <ac:cxnSpMkLst>
            <pc:docMk/>
            <pc:sldMk cId="1179205729" sldId="370"/>
            <ac:cxnSpMk id="60" creationId="{01A477F5-F5ED-4EBD-88F5-02FF83AF8ACB}"/>
          </ac:cxnSpMkLst>
        </pc:cxnChg>
      </pc:sldChg>
      <pc:sldChg chg="addSp delSp">
        <pc:chgData name="Dezhong Yao" userId="794760dbfb091494" providerId="LiveId" clId="{E276B217-22D6-4567-A614-A4487CD5D492}" dt="2020-09-04T09:11:18.331" v="37"/>
        <pc:sldMkLst>
          <pc:docMk/>
          <pc:sldMk cId="1090269901" sldId="371"/>
        </pc:sldMkLst>
        <pc:spChg chg="add">
          <ac:chgData name="Dezhong Yao" userId="794760dbfb091494" providerId="LiveId" clId="{E276B217-22D6-4567-A614-A4487CD5D492}" dt="2020-09-04T09:11:18.331" v="37"/>
          <ac:spMkLst>
            <pc:docMk/>
            <pc:sldMk cId="1090269901" sldId="371"/>
            <ac:spMk id="6" creationId="{D85B75B9-03CD-42EC-A64E-412C258BFD2E}"/>
          </ac:spMkLst>
        </pc:spChg>
        <pc:spChg chg="del">
          <ac:chgData name="Dezhong Yao" userId="794760dbfb091494" providerId="LiveId" clId="{E276B217-22D6-4567-A614-A4487CD5D492}" dt="2020-09-04T09:11:17.863" v="36" actId="478"/>
          <ac:spMkLst>
            <pc:docMk/>
            <pc:sldMk cId="1090269901" sldId="371"/>
            <ac:spMk id="7" creationId="{BED8CFE1-E7AA-4648-840C-D1960F59F017}"/>
          </ac:spMkLst>
        </pc:spChg>
        <pc:spChg chg="add">
          <ac:chgData name="Dezhong Yao" userId="794760dbfb091494" providerId="LiveId" clId="{E276B217-22D6-4567-A614-A4487CD5D492}" dt="2020-09-04T09:11:18.331" v="37"/>
          <ac:spMkLst>
            <pc:docMk/>
            <pc:sldMk cId="1090269901" sldId="371"/>
            <ac:spMk id="37" creationId="{466CB404-0E7B-4938-A56F-0E8918278DDE}"/>
          </ac:spMkLst>
        </pc:spChg>
        <pc:grpChg chg="add">
          <ac:chgData name="Dezhong Yao" userId="794760dbfb091494" providerId="LiveId" clId="{E276B217-22D6-4567-A614-A4487CD5D492}" dt="2020-09-04T09:11:18.331" v="37"/>
          <ac:grpSpMkLst>
            <pc:docMk/>
            <pc:sldMk cId="1090269901" sldId="371"/>
            <ac:grpSpMk id="8" creationId="{320F5152-CEE8-4BDE-B5B9-085769F9F1C6}"/>
          </ac:grpSpMkLst>
        </pc:grpChg>
        <pc:picChg chg="del">
          <ac:chgData name="Dezhong Yao" userId="794760dbfb091494" providerId="LiveId" clId="{E276B217-22D6-4567-A614-A4487CD5D492}" dt="2020-09-04T09:11:17.863" v="36" actId="478"/>
          <ac:picMkLst>
            <pc:docMk/>
            <pc:sldMk cId="1090269901" sldId="371"/>
            <ac:picMk id="5" creationId="{FA81D615-0BCC-4317-80DF-1990A2C07F67}"/>
          </ac:picMkLst>
        </pc:picChg>
      </pc:sldChg>
      <pc:sldChg chg="addSp delSp">
        <pc:chgData name="Dezhong Yao" userId="794760dbfb091494" providerId="LiveId" clId="{E276B217-22D6-4567-A614-A4487CD5D492}" dt="2020-09-04T09:12:03.613" v="48"/>
        <pc:sldMkLst>
          <pc:docMk/>
          <pc:sldMk cId="170899909" sldId="377"/>
        </pc:sldMkLst>
        <pc:spChg chg="add">
          <ac:chgData name="Dezhong Yao" userId="794760dbfb091494" providerId="LiveId" clId="{E276B217-22D6-4567-A614-A4487CD5D492}" dt="2020-09-04T09:12:03.613" v="48"/>
          <ac:spMkLst>
            <pc:docMk/>
            <pc:sldMk cId="170899909" sldId="377"/>
            <ac:spMk id="6" creationId="{C4332EF8-6512-4771-8774-E8E7CDBE9BC4}"/>
          </ac:spMkLst>
        </pc:spChg>
        <pc:spChg chg="del">
          <ac:chgData name="Dezhong Yao" userId="794760dbfb091494" providerId="LiveId" clId="{E276B217-22D6-4567-A614-A4487CD5D492}" dt="2020-09-04T09:12:03.365" v="47" actId="478"/>
          <ac:spMkLst>
            <pc:docMk/>
            <pc:sldMk cId="170899909" sldId="377"/>
            <ac:spMk id="7" creationId="{8C25299A-FE5E-41EC-9F08-4B8E5D845F69}"/>
          </ac:spMkLst>
        </pc:spChg>
        <pc:grpChg chg="add">
          <ac:chgData name="Dezhong Yao" userId="794760dbfb091494" providerId="LiveId" clId="{E276B217-22D6-4567-A614-A4487CD5D492}" dt="2020-09-04T09:12:03.613" v="48"/>
          <ac:grpSpMkLst>
            <pc:docMk/>
            <pc:sldMk cId="170899909" sldId="377"/>
            <ac:grpSpMk id="8" creationId="{20B7C68E-5873-484C-A947-405A8499B05C}"/>
          </ac:grpSpMkLst>
        </pc:grpChg>
        <pc:picChg chg="del">
          <ac:chgData name="Dezhong Yao" userId="794760dbfb091494" providerId="LiveId" clId="{E276B217-22D6-4567-A614-A4487CD5D492}" dt="2020-09-04T09:12:03.365" v="47" actId="478"/>
          <ac:picMkLst>
            <pc:docMk/>
            <pc:sldMk cId="170899909" sldId="377"/>
            <ac:picMk id="5" creationId="{F822C0FF-1132-42DA-BA8F-122D9B6F4C70}"/>
          </ac:picMkLst>
        </pc:picChg>
      </pc:sldChg>
      <pc:sldChg chg="addSp delSp modSp">
        <pc:chgData name="Dezhong Yao" userId="794760dbfb091494" providerId="LiveId" clId="{E276B217-22D6-4567-A614-A4487CD5D492}" dt="2020-09-04T09:12:58.742" v="59" actId="948"/>
        <pc:sldMkLst>
          <pc:docMk/>
          <pc:sldMk cId="2944379545" sldId="378"/>
        </pc:sldMkLst>
        <pc:spChg chg="mod">
          <ac:chgData name="Dezhong Yao" userId="794760dbfb091494" providerId="LiveId" clId="{E276B217-22D6-4567-A614-A4487CD5D492}" dt="2020-09-04T09:12:58.742" v="59" actId="948"/>
          <ac:spMkLst>
            <pc:docMk/>
            <pc:sldMk cId="2944379545" sldId="378"/>
            <ac:spMk id="3" creationId="{951CFECF-FD9D-413E-BF70-13C52B81A73A}"/>
          </ac:spMkLst>
        </pc:spChg>
        <pc:spChg chg="del">
          <ac:chgData name="Dezhong Yao" userId="794760dbfb091494" providerId="LiveId" clId="{E276B217-22D6-4567-A614-A4487CD5D492}" dt="2020-09-04T09:12:29.149" v="51" actId="478"/>
          <ac:spMkLst>
            <pc:docMk/>
            <pc:sldMk cId="2944379545" sldId="378"/>
            <ac:spMk id="6" creationId="{6D611A8E-1203-4F71-B06B-202E3563B668}"/>
          </ac:spMkLst>
        </pc:spChg>
        <pc:spChg chg="add">
          <ac:chgData name="Dezhong Yao" userId="794760dbfb091494" providerId="LiveId" clId="{E276B217-22D6-4567-A614-A4487CD5D492}" dt="2020-09-04T09:12:33.547" v="54"/>
          <ac:spMkLst>
            <pc:docMk/>
            <pc:sldMk cId="2944379545" sldId="378"/>
            <ac:spMk id="7" creationId="{165C88B4-74E3-4206-841C-00E915496C85}"/>
          </ac:spMkLst>
        </pc:spChg>
        <pc:grpChg chg="add">
          <ac:chgData name="Dezhong Yao" userId="794760dbfb091494" providerId="LiveId" clId="{E276B217-22D6-4567-A614-A4487CD5D492}" dt="2020-09-04T09:12:33.547" v="54"/>
          <ac:grpSpMkLst>
            <pc:docMk/>
            <pc:sldMk cId="2944379545" sldId="378"/>
            <ac:grpSpMk id="8" creationId="{45089EE5-47A5-40F8-A673-2EE8725F7211}"/>
          </ac:grpSpMkLst>
        </pc:grpChg>
        <pc:grpChg chg="add">
          <ac:chgData name="Dezhong Yao" userId="794760dbfb091494" providerId="LiveId" clId="{E276B217-22D6-4567-A614-A4487CD5D492}" dt="2020-09-04T09:12:33.547" v="54"/>
          <ac:grpSpMkLst>
            <pc:docMk/>
            <pc:sldMk cId="2944379545" sldId="378"/>
            <ac:grpSpMk id="25" creationId="{4A3F6B39-EE94-40AB-AD09-B1F33314E4EE}"/>
          </ac:grpSpMkLst>
        </pc:grpChg>
        <pc:picChg chg="del">
          <ac:chgData name="Dezhong Yao" userId="794760dbfb091494" providerId="LiveId" clId="{E276B217-22D6-4567-A614-A4487CD5D492}" dt="2020-09-04T09:12:29.149" v="51" actId="478"/>
          <ac:picMkLst>
            <pc:docMk/>
            <pc:sldMk cId="2944379545" sldId="378"/>
            <ac:picMk id="5" creationId="{851ADD18-059A-4FE2-85A1-9C2DF46EDF3C}"/>
          </ac:picMkLst>
        </pc:picChg>
      </pc:sldChg>
      <pc:sldChg chg="addSp delSp modSp">
        <pc:chgData name="Dezhong Yao" userId="794760dbfb091494" providerId="LiveId" clId="{E276B217-22D6-4567-A614-A4487CD5D492}" dt="2020-09-04T09:11:49.509" v="46" actId="14100"/>
        <pc:sldMkLst>
          <pc:docMk/>
          <pc:sldMk cId="3045412258" sldId="379"/>
        </pc:sldMkLst>
        <pc:spChg chg="mod">
          <ac:chgData name="Dezhong Yao" userId="794760dbfb091494" providerId="LiveId" clId="{E276B217-22D6-4567-A614-A4487CD5D492}" dt="2020-09-04T09:11:49.509" v="46" actId="14100"/>
          <ac:spMkLst>
            <pc:docMk/>
            <pc:sldMk cId="3045412258" sldId="379"/>
            <ac:spMk id="3" creationId="{5203F7AE-BCA4-4D26-BBE4-2939620CEF80}"/>
          </ac:spMkLst>
        </pc:spChg>
        <pc:spChg chg="add del">
          <ac:chgData name="Dezhong Yao" userId="794760dbfb091494" providerId="LiveId" clId="{E276B217-22D6-4567-A614-A4487CD5D492}" dt="2020-09-04T09:11:34.077" v="40"/>
          <ac:spMkLst>
            <pc:docMk/>
            <pc:sldMk cId="3045412258" sldId="379"/>
            <ac:spMk id="6" creationId="{106B6891-AB5A-4079-A3FB-E7E9AB936338}"/>
          </ac:spMkLst>
        </pc:spChg>
        <pc:spChg chg="add del">
          <ac:chgData name="Dezhong Yao" userId="794760dbfb091494" providerId="LiveId" clId="{E276B217-22D6-4567-A614-A4487CD5D492}" dt="2020-09-04T09:11:44.069" v="43" actId="478"/>
          <ac:spMkLst>
            <pc:docMk/>
            <pc:sldMk cId="3045412258" sldId="379"/>
            <ac:spMk id="7" creationId="{56C1210E-5E91-4ED9-B398-A9BDE792CB85}"/>
          </ac:spMkLst>
        </pc:spChg>
        <pc:spChg chg="add del">
          <ac:chgData name="Dezhong Yao" userId="794760dbfb091494" providerId="LiveId" clId="{E276B217-22D6-4567-A614-A4487CD5D492}" dt="2020-09-04T09:11:34.077" v="40"/>
          <ac:spMkLst>
            <pc:docMk/>
            <pc:sldMk cId="3045412258" sldId="379"/>
            <ac:spMk id="23" creationId="{FE463BAA-984D-44F9-BF14-78A336761B91}"/>
          </ac:spMkLst>
        </pc:spChg>
        <pc:spChg chg="add del">
          <ac:chgData name="Dezhong Yao" userId="794760dbfb091494" providerId="LiveId" clId="{E276B217-22D6-4567-A614-A4487CD5D492}" dt="2020-09-04T09:11:34.077" v="40"/>
          <ac:spMkLst>
            <pc:docMk/>
            <pc:sldMk cId="3045412258" sldId="379"/>
            <ac:spMk id="24" creationId="{BF07E332-0EAF-428C-A33A-8DDC34A6C8C8}"/>
          </ac:spMkLst>
        </pc:spChg>
        <pc:spChg chg="add del">
          <ac:chgData name="Dezhong Yao" userId="794760dbfb091494" providerId="LiveId" clId="{E276B217-22D6-4567-A614-A4487CD5D492}" dt="2020-09-04T09:11:34.077" v="40"/>
          <ac:spMkLst>
            <pc:docMk/>
            <pc:sldMk cId="3045412258" sldId="379"/>
            <ac:spMk id="25" creationId="{D6E49EA0-2BBB-45FE-9FA6-46C837B4820A}"/>
          </ac:spMkLst>
        </pc:spChg>
        <pc:spChg chg="add del">
          <ac:chgData name="Dezhong Yao" userId="794760dbfb091494" providerId="LiveId" clId="{E276B217-22D6-4567-A614-A4487CD5D492}" dt="2020-09-04T09:11:34.077" v="40"/>
          <ac:spMkLst>
            <pc:docMk/>
            <pc:sldMk cId="3045412258" sldId="379"/>
            <ac:spMk id="26" creationId="{E7323422-09BB-46E9-8D28-EC310FFC4787}"/>
          </ac:spMkLst>
        </pc:spChg>
        <pc:spChg chg="add del">
          <ac:chgData name="Dezhong Yao" userId="794760dbfb091494" providerId="LiveId" clId="{E276B217-22D6-4567-A614-A4487CD5D492}" dt="2020-09-04T09:11:34.077" v="40"/>
          <ac:spMkLst>
            <pc:docMk/>
            <pc:sldMk cId="3045412258" sldId="379"/>
            <ac:spMk id="27" creationId="{3346C034-A5E7-4B98-85A5-465C2806F82C}"/>
          </ac:spMkLst>
        </pc:spChg>
        <pc:spChg chg="add del">
          <ac:chgData name="Dezhong Yao" userId="794760dbfb091494" providerId="LiveId" clId="{E276B217-22D6-4567-A614-A4487CD5D492}" dt="2020-09-04T09:11:34.077" v="40"/>
          <ac:spMkLst>
            <pc:docMk/>
            <pc:sldMk cId="3045412258" sldId="379"/>
            <ac:spMk id="33" creationId="{FC649B97-1115-465C-81EB-BF90994DD7AE}"/>
          </ac:spMkLst>
        </pc:spChg>
        <pc:spChg chg="add del">
          <ac:chgData name="Dezhong Yao" userId="794760dbfb091494" providerId="LiveId" clId="{E276B217-22D6-4567-A614-A4487CD5D492}" dt="2020-09-04T09:11:34.077" v="40"/>
          <ac:spMkLst>
            <pc:docMk/>
            <pc:sldMk cId="3045412258" sldId="379"/>
            <ac:spMk id="62" creationId="{8C135078-8918-4F8F-9783-79E6900567E2}"/>
          </ac:spMkLst>
        </pc:spChg>
        <pc:spChg chg="add del">
          <ac:chgData name="Dezhong Yao" userId="794760dbfb091494" providerId="LiveId" clId="{E276B217-22D6-4567-A614-A4487CD5D492}" dt="2020-09-04T09:11:34.077" v="40"/>
          <ac:spMkLst>
            <pc:docMk/>
            <pc:sldMk cId="3045412258" sldId="379"/>
            <ac:spMk id="67" creationId="{FFBCC06D-F2CF-4C8D-8004-A79EA19DFFB6}"/>
          </ac:spMkLst>
        </pc:spChg>
        <pc:spChg chg="add del">
          <ac:chgData name="Dezhong Yao" userId="794760dbfb091494" providerId="LiveId" clId="{E276B217-22D6-4567-A614-A4487CD5D492}" dt="2020-09-04T09:11:34.077" v="40"/>
          <ac:spMkLst>
            <pc:docMk/>
            <pc:sldMk cId="3045412258" sldId="379"/>
            <ac:spMk id="68" creationId="{6484F6F9-8003-480E-AAC7-F6CBB5B85008}"/>
          </ac:spMkLst>
        </pc:spChg>
        <pc:spChg chg="add del">
          <ac:chgData name="Dezhong Yao" userId="794760dbfb091494" providerId="LiveId" clId="{E276B217-22D6-4567-A614-A4487CD5D492}" dt="2020-09-04T09:11:34.077" v="40"/>
          <ac:spMkLst>
            <pc:docMk/>
            <pc:sldMk cId="3045412258" sldId="379"/>
            <ac:spMk id="69" creationId="{7E581923-AF93-465E-8586-1A5332FB3306}"/>
          </ac:spMkLst>
        </pc:spChg>
        <pc:spChg chg="add del">
          <ac:chgData name="Dezhong Yao" userId="794760dbfb091494" providerId="LiveId" clId="{E276B217-22D6-4567-A614-A4487CD5D492}" dt="2020-09-04T09:11:34.077" v="40"/>
          <ac:spMkLst>
            <pc:docMk/>
            <pc:sldMk cId="3045412258" sldId="379"/>
            <ac:spMk id="72" creationId="{52BF1D26-945A-4C97-B233-A1A66BCDA246}"/>
          </ac:spMkLst>
        </pc:spChg>
        <pc:spChg chg="add del">
          <ac:chgData name="Dezhong Yao" userId="794760dbfb091494" providerId="LiveId" clId="{E276B217-22D6-4567-A614-A4487CD5D492}" dt="2020-09-04T09:11:34.077" v="40"/>
          <ac:spMkLst>
            <pc:docMk/>
            <pc:sldMk cId="3045412258" sldId="379"/>
            <ac:spMk id="73" creationId="{4E8A0623-749B-4BED-9E64-981F5684EF58}"/>
          </ac:spMkLst>
        </pc:spChg>
        <pc:spChg chg="add del">
          <ac:chgData name="Dezhong Yao" userId="794760dbfb091494" providerId="LiveId" clId="{E276B217-22D6-4567-A614-A4487CD5D492}" dt="2020-09-04T09:11:34.077" v="40"/>
          <ac:spMkLst>
            <pc:docMk/>
            <pc:sldMk cId="3045412258" sldId="379"/>
            <ac:spMk id="74" creationId="{61DDDA52-3091-4FFD-86B9-EF675847220B}"/>
          </ac:spMkLst>
        </pc:spChg>
        <pc:spChg chg="add del">
          <ac:chgData name="Dezhong Yao" userId="794760dbfb091494" providerId="LiveId" clId="{E276B217-22D6-4567-A614-A4487CD5D492}" dt="2020-09-04T09:11:34.077" v="40"/>
          <ac:spMkLst>
            <pc:docMk/>
            <pc:sldMk cId="3045412258" sldId="379"/>
            <ac:spMk id="75" creationId="{1FD4BFB4-770E-430B-B4D1-29B7F1338110}"/>
          </ac:spMkLst>
        </pc:spChg>
        <pc:spChg chg="add mod">
          <ac:chgData name="Dezhong Yao" userId="794760dbfb091494" providerId="LiveId" clId="{E276B217-22D6-4567-A614-A4487CD5D492}" dt="2020-09-04T09:11:47.360" v="45" actId="1076"/>
          <ac:spMkLst>
            <pc:docMk/>
            <pc:sldMk cId="3045412258" sldId="379"/>
            <ac:spMk id="76" creationId="{247EAA77-30B6-4F5B-8160-CC49E5AC0ACA}"/>
          </ac:spMkLst>
        </pc:spChg>
        <pc:spChg chg="add mod">
          <ac:chgData name="Dezhong Yao" userId="794760dbfb091494" providerId="LiveId" clId="{E276B217-22D6-4567-A614-A4487CD5D492}" dt="2020-09-04T09:11:47.360" v="45" actId="1076"/>
          <ac:spMkLst>
            <pc:docMk/>
            <pc:sldMk cId="3045412258" sldId="379"/>
            <ac:spMk id="92" creationId="{31E8D25A-E3F5-4BF5-841C-7BCB4F6E1455}"/>
          </ac:spMkLst>
        </pc:spChg>
        <pc:spChg chg="add mod">
          <ac:chgData name="Dezhong Yao" userId="794760dbfb091494" providerId="LiveId" clId="{E276B217-22D6-4567-A614-A4487CD5D492}" dt="2020-09-04T09:11:47.360" v="45" actId="1076"/>
          <ac:spMkLst>
            <pc:docMk/>
            <pc:sldMk cId="3045412258" sldId="379"/>
            <ac:spMk id="93" creationId="{C75357EA-AC76-4EB5-9D61-3D1D9901A8C3}"/>
          </ac:spMkLst>
        </pc:spChg>
        <pc:spChg chg="add mod">
          <ac:chgData name="Dezhong Yao" userId="794760dbfb091494" providerId="LiveId" clId="{E276B217-22D6-4567-A614-A4487CD5D492}" dt="2020-09-04T09:11:47.360" v="45" actId="1076"/>
          <ac:spMkLst>
            <pc:docMk/>
            <pc:sldMk cId="3045412258" sldId="379"/>
            <ac:spMk id="94" creationId="{B1AC13A9-D7DB-43E4-94AB-17C184EFB0B0}"/>
          </ac:spMkLst>
        </pc:spChg>
        <pc:spChg chg="add mod">
          <ac:chgData name="Dezhong Yao" userId="794760dbfb091494" providerId="LiveId" clId="{E276B217-22D6-4567-A614-A4487CD5D492}" dt="2020-09-04T09:11:47.360" v="45" actId="1076"/>
          <ac:spMkLst>
            <pc:docMk/>
            <pc:sldMk cId="3045412258" sldId="379"/>
            <ac:spMk id="95" creationId="{02F6A221-3321-475C-9F08-08C9A21B1E86}"/>
          </ac:spMkLst>
        </pc:spChg>
        <pc:spChg chg="add mod">
          <ac:chgData name="Dezhong Yao" userId="794760dbfb091494" providerId="LiveId" clId="{E276B217-22D6-4567-A614-A4487CD5D492}" dt="2020-09-04T09:11:47.360" v="45" actId="1076"/>
          <ac:spMkLst>
            <pc:docMk/>
            <pc:sldMk cId="3045412258" sldId="379"/>
            <ac:spMk id="96" creationId="{F52F0D43-BB69-429B-AFE2-FB30C8ABBD0D}"/>
          </ac:spMkLst>
        </pc:spChg>
        <pc:spChg chg="add mod">
          <ac:chgData name="Dezhong Yao" userId="794760dbfb091494" providerId="LiveId" clId="{E276B217-22D6-4567-A614-A4487CD5D492}" dt="2020-09-04T09:11:47.360" v="45" actId="1076"/>
          <ac:spMkLst>
            <pc:docMk/>
            <pc:sldMk cId="3045412258" sldId="379"/>
            <ac:spMk id="102" creationId="{7F3CF8C4-941C-4C63-AB1F-72C54331290A}"/>
          </ac:spMkLst>
        </pc:spChg>
        <pc:spChg chg="add mod">
          <ac:chgData name="Dezhong Yao" userId="794760dbfb091494" providerId="LiveId" clId="{E276B217-22D6-4567-A614-A4487CD5D492}" dt="2020-09-04T09:11:47.360" v="45" actId="1076"/>
          <ac:spMkLst>
            <pc:docMk/>
            <pc:sldMk cId="3045412258" sldId="379"/>
            <ac:spMk id="131" creationId="{9A1AFCDA-80B9-413E-9328-80A1AF2BBCBA}"/>
          </ac:spMkLst>
        </pc:spChg>
        <pc:spChg chg="add mod">
          <ac:chgData name="Dezhong Yao" userId="794760dbfb091494" providerId="LiveId" clId="{E276B217-22D6-4567-A614-A4487CD5D492}" dt="2020-09-04T09:11:47.360" v="45" actId="1076"/>
          <ac:spMkLst>
            <pc:docMk/>
            <pc:sldMk cId="3045412258" sldId="379"/>
            <ac:spMk id="136" creationId="{A8DB2D0C-2CC0-45D4-B115-FD0D46A05BBD}"/>
          </ac:spMkLst>
        </pc:spChg>
        <pc:spChg chg="add mod">
          <ac:chgData name="Dezhong Yao" userId="794760dbfb091494" providerId="LiveId" clId="{E276B217-22D6-4567-A614-A4487CD5D492}" dt="2020-09-04T09:11:47.360" v="45" actId="1076"/>
          <ac:spMkLst>
            <pc:docMk/>
            <pc:sldMk cId="3045412258" sldId="379"/>
            <ac:spMk id="137" creationId="{08C9F32C-03E9-48F5-BE04-AE69AA55CA10}"/>
          </ac:spMkLst>
        </pc:spChg>
        <pc:spChg chg="add mod">
          <ac:chgData name="Dezhong Yao" userId="794760dbfb091494" providerId="LiveId" clId="{E276B217-22D6-4567-A614-A4487CD5D492}" dt="2020-09-04T09:11:47.360" v="45" actId="1076"/>
          <ac:spMkLst>
            <pc:docMk/>
            <pc:sldMk cId="3045412258" sldId="379"/>
            <ac:spMk id="138" creationId="{1942F8E5-E6E9-4C2A-82F2-FC44B4948B3C}"/>
          </ac:spMkLst>
        </pc:spChg>
        <pc:spChg chg="add mod">
          <ac:chgData name="Dezhong Yao" userId="794760dbfb091494" providerId="LiveId" clId="{E276B217-22D6-4567-A614-A4487CD5D492}" dt="2020-09-04T09:11:47.360" v="45" actId="1076"/>
          <ac:spMkLst>
            <pc:docMk/>
            <pc:sldMk cId="3045412258" sldId="379"/>
            <ac:spMk id="141" creationId="{A86647AC-B1A2-4D37-980D-9832365A8F7A}"/>
          </ac:spMkLst>
        </pc:spChg>
        <pc:spChg chg="add mod">
          <ac:chgData name="Dezhong Yao" userId="794760dbfb091494" providerId="LiveId" clId="{E276B217-22D6-4567-A614-A4487CD5D492}" dt="2020-09-04T09:11:47.360" v="45" actId="1076"/>
          <ac:spMkLst>
            <pc:docMk/>
            <pc:sldMk cId="3045412258" sldId="379"/>
            <ac:spMk id="142" creationId="{E221FC47-2BB8-470E-AF2D-99434CA7324D}"/>
          </ac:spMkLst>
        </pc:spChg>
        <pc:spChg chg="add mod">
          <ac:chgData name="Dezhong Yao" userId="794760dbfb091494" providerId="LiveId" clId="{E276B217-22D6-4567-A614-A4487CD5D492}" dt="2020-09-04T09:11:47.360" v="45" actId="1076"/>
          <ac:spMkLst>
            <pc:docMk/>
            <pc:sldMk cId="3045412258" sldId="379"/>
            <ac:spMk id="143" creationId="{3EA9DBE9-F468-429F-8169-3C8ECCF53967}"/>
          </ac:spMkLst>
        </pc:spChg>
        <pc:spChg chg="add mod">
          <ac:chgData name="Dezhong Yao" userId="794760dbfb091494" providerId="LiveId" clId="{E276B217-22D6-4567-A614-A4487CD5D492}" dt="2020-09-04T09:11:47.360" v="45" actId="1076"/>
          <ac:spMkLst>
            <pc:docMk/>
            <pc:sldMk cId="3045412258" sldId="379"/>
            <ac:spMk id="144" creationId="{E0EFDA14-619F-447A-AE87-7249A0A66E61}"/>
          </ac:spMkLst>
        </pc:spChg>
        <pc:grpChg chg="add del">
          <ac:chgData name="Dezhong Yao" userId="794760dbfb091494" providerId="LiveId" clId="{E276B217-22D6-4567-A614-A4487CD5D492}" dt="2020-09-04T09:11:34.077" v="40"/>
          <ac:grpSpMkLst>
            <pc:docMk/>
            <pc:sldMk cId="3045412258" sldId="379"/>
            <ac:grpSpMk id="8" creationId="{9F7BFFF1-6EB7-49D2-AAB7-EF7E190B185F}"/>
          </ac:grpSpMkLst>
        </pc:grpChg>
        <pc:grpChg chg="add del">
          <ac:chgData name="Dezhong Yao" userId="794760dbfb091494" providerId="LiveId" clId="{E276B217-22D6-4567-A614-A4487CD5D492}" dt="2020-09-04T09:11:34.077" v="40"/>
          <ac:grpSpMkLst>
            <pc:docMk/>
            <pc:sldMk cId="3045412258" sldId="379"/>
            <ac:grpSpMk id="18" creationId="{41EDE785-7767-41C3-AF41-E079B5635EAE}"/>
          </ac:grpSpMkLst>
        </pc:grpChg>
        <pc:grpChg chg="add del">
          <ac:chgData name="Dezhong Yao" userId="794760dbfb091494" providerId="LiveId" clId="{E276B217-22D6-4567-A614-A4487CD5D492}" dt="2020-09-04T09:11:34.077" v="40"/>
          <ac:grpSpMkLst>
            <pc:docMk/>
            <pc:sldMk cId="3045412258" sldId="379"/>
            <ac:grpSpMk id="34" creationId="{919A586C-E3EB-4787-936F-360C0A4B9406}"/>
          </ac:grpSpMkLst>
        </pc:grpChg>
        <pc:grpChg chg="add mod">
          <ac:chgData name="Dezhong Yao" userId="794760dbfb091494" providerId="LiveId" clId="{E276B217-22D6-4567-A614-A4487CD5D492}" dt="2020-09-04T09:11:47.360" v="45" actId="1076"/>
          <ac:grpSpMkLst>
            <pc:docMk/>
            <pc:sldMk cId="3045412258" sldId="379"/>
            <ac:grpSpMk id="77" creationId="{2A436B46-1851-4662-B8B7-25EC13650913}"/>
          </ac:grpSpMkLst>
        </pc:grpChg>
        <pc:grpChg chg="add mod">
          <ac:chgData name="Dezhong Yao" userId="794760dbfb091494" providerId="LiveId" clId="{E276B217-22D6-4567-A614-A4487CD5D492}" dt="2020-09-04T09:11:47.360" v="45" actId="1076"/>
          <ac:grpSpMkLst>
            <pc:docMk/>
            <pc:sldMk cId="3045412258" sldId="379"/>
            <ac:grpSpMk id="87" creationId="{526C6086-55F5-4772-A2CC-28BCF0EDE887}"/>
          </ac:grpSpMkLst>
        </pc:grpChg>
        <pc:grpChg chg="add mod">
          <ac:chgData name="Dezhong Yao" userId="794760dbfb091494" providerId="LiveId" clId="{E276B217-22D6-4567-A614-A4487CD5D492}" dt="2020-09-04T09:11:47.360" v="45" actId="1076"/>
          <ac:grpSpMkLst>
            <pc:docMk/>
            <pc:sldMk cId="3045412258" sldId="379"/>
            <ac:grpSpMk id="103" creationId="{DCDBA652-18C8-4FCB-AB78-A10D789198B3}"/>
          </ac:grpSpMkLst>
        </pc:grpChg>
        <pc:picChg chg="add del">
          <ac:chgData name="Dezhong Yao" userId="794760dbfb091494" providerId="LiveId" clId="{E276B217-22D6-4567-A614-A4487CD5D492}" dt="2020-09-04T09:11:44.069" v="43" actId="478"/>
          <ac:picMkLst>
            <pc:docMk/>
            <pc:sldMk cId="3045412258" sldId="379"/>
            <ac:picMk id="5" creationId="{7D0FE1B4-87CB-4672-BCDF-8BC3DB738017}"/>
          </ac:picMkLst>
        </pc:picChg>
        <pc:cxnChg chg="add del">
          <ac:chgData name="Dezhong Yao" userId="794760dbfb091494" providerId="LiveId" clId="{E276B217-22D6-4567-A614-A4487CD5D492}" dt="2020-09-04T09:11:34.077" v="40"/>
          <ac:cxnSpMkLst>
            <pc:docMk/>
            <pc:sldMk cId="3045412258" sldId="379"/>
            <ac:cxnSpMk id="28" creationId="{048E8D9D-63A7-4133-91C6-7B794C86B605}"/>
          </ac:cxnSpMkLst>
        </pc:cxnChg>
        <pc:cxnChg chg="add del">
          <ac:chgData name="Dezhong Yao" userId="794760dbfb091494" providerId="LiveId" clId="{E276B217-22D6-4567-A614-A4487CD5D492}" dt="2020-09-04T09:11:34.077" v="40"/>
          <ac:cxnSpMkLst>
            <pc:docMk/>
            <pc:sldMk cId="3045412258" sldId="379"/>
            <ac:cxnSpMk id="29" creationId="{35329E2B-EC23-4C6A-8C5C-2CECC0DF3E35}"/>
          </ac:cxnSpMkLst>
        </pc:cxnChg>
        <pc:cxnChg chg="add del">
          <ac:chgData name="Dezhong Yao" userId="794760dbfb091494" providerId="LiveId" clId="{E276B217-22D6-4567-A614-A4487CD5D492}" dt="2020-09-04T09:11:34.077" v="40"/>
          <ac:cxnSpMkLst>
            <pc:docMk/>
            <pc:sldMk cId="3045412258" sldId="379"/>
            <ac:cxnSpMk id="30" creationId="{B55AD839-03D9-4F89-BA99-C3BF91CA070B}"/>
          </ac:cxnSpMkLst>
        </pc:cxnChg>
        <pc:cxnChg chg="add del">
          <ac:chgData name="Dezhong Yao" userId="794760dbfb091494" providerId="LiveId" clId="{E276B217-22D6-4567-A614-A4487CD5D492}" dt="2020-09-04T09:11:34.077" v="40"/>
          <ac:cxnSpMkLst>
            <pc:docMk/>
            <pc:sldMk cId="3045412258" sldId="379"/>
            <ac:cxnSpMk id="31" creationId="{96C0F3CA-10A3-4266-92C9-424EAA328439}"/>
          </ac:cxnSpMkLst>
        </pc:cxnChg>
        <pc:cxnChg chg="add del">
          <ac:chgData name="Dezhong Yao" userId="794760dbfb091494" providerId="LiveId" clId="{E276B217-22D6-4567-A614-A4487CD5D492}" dt="2020-09-04T09:11:34.077" v="40"/>
          <ac:cxnSpMkLst>
            <pc:docMk/>
            <pc:sldMk cId="3045412258" sldId="379"/>
            <ac:cxnSpMk id="32" creationId="{1BC89A4B-A0DF-47ED-A602-5B9513A381CE}"/>
          </ac:cxnSpMkLst>
        </pc:cxnChg>
        <pc:cxnChg chg="add del">
          <ac:chgData name="Dezhong Yao" userId="794760dbfb091494" providerId="LiveId" clId="{E276B217-22D6-4567-A614-A4487CD5D492}" dt="2020-09-04T09:11:34.077" v="40"/>
          <ac:cxnSpMkLst>
            <pc:docMk/>
            <pc:sldMk cId="3045412258" sldId="379"/>
            <ac:cxnSpMk id="63" creationId="{39798AA0-3D5F-470B-A8A0-AE1C88AF2927}"/>
          </ac:cxnSpMkLst>
        </pc:cxnChg>
        <pc:cxnChg chg="add del">
          <ac:chgData name="Dezhong Yao" userId="794760dbfb091494" providerId="LiveId" clId="{E276B217-22D6-4567-A614-A4487CD5D492}" dt="2020-09-04T09:11:34.077" v="40"/>
          <ac:cxnSpMkLst>
            <pc:docMk/>
            <pc:sldMk cId="3045412258" sldId="379"/>
            <ac:cxnSpMk id="64" creationId="{E5E5FA5B-799A-4418-8F74-84AF4914CBC8}"/>
          </ac:cxnSpMkLst>
        </pc:cxnChg>
        <pc:cxnChg chg="add del">
          <ac:chgData name="Dezhong Yao" userId="794760dbfb091494" providerId="LiveId" clId="{E276B217-22D6-4567-A614-A4487CD5D492}" dt="2020-09-04T09:11:34.077" v="40"/>
          <ac:cxnSpMkLst>
            <pc:docMk/>
            <pc:sldMk cId="3045412258" sldId="379"/>
            <ac:cxnSpMk id="65" creationId="{774E286A-522A-4169-A606-911D747A0279}"/>
          </ac:cxnSpMkLst>
        </pc:cxnChg>
        <pc:cxnChg chg="add del">
          <ac:chgData name="Dezhong Yao" userId="794760dbfb091494" providerId="LiveId" clId="{E276B217-22D6-4567-A614-A4487CD5D492}" dt="2020-09-04T09:11:34.077" v="40"/>
          <ac:cxnSpMkLst>
            <pc:docMk/>
            <pc:sldMk cId="3045412258" sldId="379"/>
            <ac:cxnSpMk id="66" creationId="{241EF5B9-F230-461C-9DE5-8E39801522C6}"/>
          </ac:cxnSpMkLst>
        </pc:cxnChg>
        <pc:cxnChg chg="add del">
          <ac:chgData name="Dezhong Yao" userId="794760dbfb091494" providerId="LiveId" clId="{E276B217-22D6-4567-A614-A4487CD5D492}" dt="2020-09-04T09:11:34.077" v="40"/>
          <ac:cxnSpMkLst>
            <pc:docMk/>
            <pc:sldMk cId="3045412258" sldId="379"/>
            <ac:cxnSpMk id="70" creationId="{18F9FFDA-6267-426C-B6BA-744478F9A6A2}"/>
          </ac:cxnSpMkLst>
        </pc:cxnChg>
        <pc:cxnChg chg="add del">
          <ac:chgData name="Dezhong Yao" userId="794760dbfb091494" providerId="LiveId" clId="{E276B217-22D6-4567-A614-A4487CD5D492}" dt="2020-09-04T09:11:34.077" v="40"/>
          <ac:cxnSpMkLst>
            <pc:docMk/>
            <pc:sldMk cId="3045412258" sldId="379"/>
            <ac:cxnSpMk id="71" creationId="{FEAB561A-0A87-463E-9ACE-C9DEEEBAB3DF}"/>
          </ac:cxnSpMkLst>
        </pc:cxnChg>
        <pc:cxnChg chg="add mod">
          <ac:chgData name="Dezhong Yao" userId="794760dbfb091494" providerId="LiveId" clId="{E276B217-22D6-4567-A614-A4487CD5D492}" dt="2020-09-04T09:11:47.360" v="45" actId="1076"/>
          <ac:cxnSpMkLst>
            <pc:docMk/>
            <pc:sldMk cId="3045412258" sldId="379"/>
            <ac:cxnSpMk id="97" creationId="{E5A3EF23-8187-4862-ACB6-37E8263FC1BB}"/>
          </ac:cxnSpMkLst>
        </pc:cxnChg>
        <pc:cxnChg chg="add mod">
          <ac:chgData name="Dezhong Yao" userId="794760dbfb091494" providerId="LiveId" clId="{E276B217-22D6-4567-A614-A4487CD5D492}" dt="2020-09-04T09:11:47.360" v="45" actId="1076"/>
          <ac:cxnSpMkLst>
            <pc:docMk/>
            <pc:sldMk cId="3045412258" sldId="379"/>
            <ac:cxnSpMk id="98" creationId="{C7C32A29-4727-4EA4-9AD3-C86FC5AE0B42}"/>
          </ac:cxnSpMkLst>
        </pc:cxnChg>
        <pc:cxnChg chg="add mod">
          <ac:chgData name="Dezhong Yao" userId="794760dbfb091494" providerId="LiveId" clId="{E276B217-22D6-4567-A614-A4487CD5D492}" dt="2020-09-04T09:11:47.360" v="45" actId="1076"/>
          <ac:cxnSpMkLst>
            <pc:docMk/>
            <pc:sldMk cId="3045412258" sldId="379"/>
            <ac:cxnSpMk id="99" creationId="{E395AA37-FC21-4900-B413-C529563DB231}"/>
          </ac:cxnSpMkLst>
        </pc:cxnChg>
        <pc:cxnChg chg="add mod">
          <ac:chgData name="Dezhong Yao" userId="794760dbfb091494" providerId="LiveId" clId="{E276B217-22D6-4567-A614-A4487CD5D492}" dt="2020-09-04T09:11:47.360" v="45" actId="1076"/>
          <ac:cxnSpMkLst>
            <pc:docMk/>
            <pc:sldMk cId="3045412258" sldId="379"/>
            <ac:cxnSpMk id="100" creationId="{39C6AD3D-537D-4C6B-A1F1-F2913F125776}"/>
          </ac:cxnSpMkLst>
        </pc:cxnChg>
        <pc:cxnChg chg="add mod">
          <ac:chgData name="Dezhong Yao" userId="794760dbfb091494" providerId="LiveId" clId="{E276B217-22D6-4567-A614-A4487CD5D492}" dt="2020-09-04T09:11:47.360" v="45" actId="1076"/>
          <ac:cxnSpMkLst>
            <pc:docMk/>
            <pc:sldMk cId="3045412258" sldId="379"/>
            <ac:cxnSpMk id="101" creationId="{2BB9D1FF-404F-4EC9-924B-D70234C1BD81}"/>
          </ac:cxnSpMkLst>
        </pc:cxnChg>
        <pc:cxnChg chg="add mod">
          <ac:chgData name="Dezhong Yao" userId="794760dbfb091494" providerId="LiveId" clId="{E276B217-22D6-4567-A614-A4487CD5D492}" dt="2020-09-04T09:11:47.360" v="45" actId="1076"/>
          <ac:cxnSpMkLst>
            <pc:docMk/>
            <pc:sldMk cId="3045412258" sldId="379"/>
            <ac:cxnSpMk id="132" creationId="{4C8C72C1-92EC-47FE-879A-38EB3AF3F7A0}"/>
          </ac:cxnSpMkLst>
        </pc:cxnChg>
        <pc:cxnChg chg="add mod">
          <ac:chgData name="Dezhong Yao" userId="794760dbfb091494" providerId="LiveId" clId="{E276B217-22D6-4567-A614-A4487CD5D492}" dt="2020-09-04T09:11:47.360" v="45" actId="1076"/>
          <ac:cxnSpMkLst>
            <pc:docMk/>
            <pc:sldMk cId="3045412258" sldId="379"/>
            <ac:cxnSpMk id="133" creationId="{B4ED080B-7959-4EEE-9B15-0C9A77B797AB}"/>
          </ac:cxnSpMkLst>
        </pc:cxnChg>
        <pc:cxnChg chg="add mod">
          <ac:chgData name="Dezhong Yao" userId="794760dbfb091494" providerId="LiveId" clId="{E276B217-22D6-4567-A614-A4487CD5D492}" dt="2020-09-04T09:11:47.360" v="45" actId="1076"/>
          <ac:cxnSpMkLst>
            <pc:docMk/>
            <pc:sldMk cId="3045412258" sldId="379"/>
            <ac:cxnSpMk id="134" creationId="{D48971BF-CAD4-42CD-AB31-21DC9CC4C753}"/>
          </ac:cxnSpMkLst>
        </pc:cxnChg>
        <pc:cxnChg chg="add mod">
          <ac:chgData name="Dezhong Yao" userId="794760dbfb091494" providerId="LiveId" clId="{E276B217-22D6-4567-A614-A4487CD5D492}" dt="2020-09-04T09:11:47.360" v="45" actId="1076"/>
          <ac:cxnSpMkLst>
            <pc:docMk/>
            <pc:sldMk cId="3045412258" sldId="379"/>
            <ac:cxnSpMk id="135" creationId="{B2E7DEC7-F5CC-42C2-BAF1-1B57DA9F187C}"/>
          </ac:cxnSpMkLst>
        </pc:cxnChg>
        <pc:cxnChg chg="add mod">
          <ac:chgData name="Dezhong Yao" userId="794760dbfb091494" providerId="LiveId" clId="{E276B217-22D6-4567-A614-A4487CD5D492}" dt="2020-09-04T09:11:47.360" v="45" actId="1076"/>
          <ac:cxnSpMkLst>
            <pc:docMk/>
            <pc:sldMk cId="3045412258" sldId="379"/>
            <ac:cxnSpMk id="139" creationId="{A5833CCD-27C3-4F2B-8096-DA9668E62187}"/>
          </ac:cxnSpMkLst>
        </pc:cxnChg>
        <pc:cxnChg chg="add mod">
          <ac:chgData name="Dezhong Yao" userId="794760dbfb091494" providerId="LiveId" clId="{E276B217-22D6-4567-A614-A4487CD5D492}" dt="2020-09-04T09:11:47.360" v="45" actId="1076"/>
          <ac:cxnSpMkLst>
            <pc:docMk/>
            <pc:sldMk cId="3045412258" sldId="379"/>
            <ac:cxnSpMk id="140" creationId="{2680DC08-F4F0-4BAD-91B4-D1EA0D4870AA}"/>
          </ac:cxnSpMkLst>
        </pc:cxnChg>
      </pc:sldChg>
      <pc:sldChg chg="addSp delSp">
        <pc:chgData name="Dezhong Yao" userId="794760dbfb091494" providerId="LiveId" clId="{E276B217-22D6-4567-A614-A4487CD5D492}" dt="2020-09-04T09:12:19.300" v="50"/>
        <pc:sldMkLst>
          <pc:docMk/>
          <pc:sldMk cId="2021324166" sldId="381"/>
        </pc:sldMkLst>
        <pc:spChg chg="del">
          <ac:chgData name="Dezhong Yao" userId="794760dbfb091494" providerId="LiveId" clId="{E276B217-22D6-4567-A614-A4487CD5D492}" dt="2020-09-04T09:12:19.061" v="49" actId="478"/>
          <ac:spMkLst>
            <pc:docMk/>
            <pc:sldMk cId="2021324166" sldId="381"/>
            <ac:spMk id="6" creationId="{7B957B25-5385-4EFF-801A-AA8F0B5B7A1D}"/>
          </ac:spMkLst>
        </pc:spChg>
        <pc:spChg chg="add">
          <ac:chgData name="Dezhong Yao" userId="794760dbfb091494" providerId="LiveId" clId="{E276B217-22D6-4567-A614-A4487CD5D492}" dt="2020-09-04T09:12:19.300" v="50"/>
          <ac:spMkLst>
            <pc:docMk/>
            <pc:sldMk cId="2021324166" sldId="381"/>
            <ac:spMk id="7" creationId="{04DA695B-FCF2-41B5-BDF6-2DA87BA9E268}"/>
          </ac:spMkLst>
        </pc:spChg>
        <pc:grpChg chg="add">
          <ac:chgData name="Dezhong Yao" userId="794760dbfb091494" providerId="LiveId" clId="{E276B217-22D6-4567-A614-A4487CD5D492}" dt="2020-09-04T09:12:19.300" v="50"/>
          <ac:grpSpMkLst>
            <pc:docMk/>
            <pc:sldMk cId="2021324166" sldId="381"/>
            <ac:grpSpMk id="8" creationId="{FA46C93D-B696-4C8E-8916-D2D36C229DB9}"/>
          </ac:grpSpMkLst>
        </pc:grpChg>
        <pc:picChg chg="del">
          <ac:chgData name="Dezhong Yao" userId="794760dbfb091494" providerId="LiveId" clId="{E276B217-22D6-4567-A614-A4487CD5D492}" dt="2020-09-04T09:12:19.061" v="49" actId="478"/>
          <ac:picMkLst>
            <pc:docMk/>
            <pc:sldMk cId="2021324166" sldId="381"/>
            <ac:picMk id="5" creationId="{6778AC64-2BE8-4CCD-AF53-8FBA6A182AE9}"/>
          </ac:picMkLst>
        </pc:picChg>
      </pc:sldChg>
      <pc:sldChg chg="addSp delSp">
        <pc:chgData name="Dezhong Yao" userId="794760dbfb091494" providerId="LiveId" clId="{E276B217-22D6-4567-A614-A4487CD5D492}" dt="2020-09-04T09:13:16.133" v="61"/>
        <pc:sldMkLst>
          <pc:docMk/>
          <pc:sldMk cId="2308452764" sldId="384"/>
        </pc:sldMkLst>
        <pc:spChg chg="del">
          <ac:chgData name="Dezhong Yao" userId="794760dbfb091494" providerId="LiveId" clId="{E276B217-22D6-4567-A614-A4487CD5D492}" dt="2020-09-04T09:13:15.886" v="60" actId="478"/>
          <ac:spMkLst>
            <pc:docMk/>
            <pc:sldMk cId="2308452764" sldId="384"/>
            <ac:spMk id="6" creationId="{0167A3D5-E050-489A-9CDC-DDE288762AC3}"/>
          </ac:spMkLst>
        </pc:spChg>
        <pc:spChg chg="add">
          <ac:chgData name="Dezhong Yao" userId="794760dbfb091494" providerId="LiveId" clId="{E276B217-22D6-4567-A614-A4487CD5D492}" dt="2020-09-04T09:13:16.133" v="61"/>
          <ac:spMkLst>
            <pc:docMk/>
            <pc:sldMk cId="2308452764" sldId="384"/>
            <ac:spMk id="48" creationId="{9C045ABB-29F5-4BAC-9D5E-38F430D6B6F2}"/>
          </ac:spMkLst>
        </pc:spChg>
        <pc:spChg chg="add">
          <ac:chgData name="Dezhong Yao" userId="794760dbfb091494" providerId="LiveId" clId="{E276B217-22D6-4567-A614-A4487CD5D492}" dt="2020-09-04T09:13:16.133" v="61"/>
          <ac:spMkLst>
            <pc:docMk/>
            <pc:sldMk cId="2308452764" sldId="384"/>
            <ac:spMk id="49" creationId="{E35DC010-3BAC-4214-B7DD-C8F2B8BBE936}"/>
          </ac:spMkLst>
        </pc:spChg>
        <pc:spChg chg="add">
          <ac:chgData name="Dezhong Yao" userId="794760dbfb091494" providerId="LiveId" clId="{E276B217-22D6-4567-A614-A4487CD5D492}" dt="2020-09-04T09:13:16.133" v="61"/>
          <ac:spMkLst>
            <pc:docMk/>
            <pc:sldMk cId="2308452764" sldId="384"/>
            <ac:spMk id="50" creationId="{CFD5A525-7614-4567-B7E1-BF70D875E994}"/>
          </ac:spMkLst>
        </pc:spChg>
        <pc:spChg chg="add">
          <ac:chgData name="Dezhong Yao" userId="794760dbfb091494" providerId="LiveId" clId="{E276B217-22D6-4567-A614-A4487CD5D492}" dt="2020-09-04T09:13:16.133" v="61"/>
          <ac:spMkLst>
            <pc:docMk/>
            <pc:sldMk cId="2308452764" sldId="384"/>
            <ac:spMk id="51" creationId="{5721F33C-B208-4D8C-AAB9-FA3F651A003D}"/>
          </ac:spMkLst>
        </pc:spChg>
        <pc:spChg chg="add">
          <ac:chgData name="Dezhong Yao" userId="794760dbfb091494" providerId="LiveId" clId="{E276B217-22D6-4567-A614-A4487CD5D492}" dt="2020-09-04T09:13:16.133" v="61"/>
          <ac:spMkLst>
            <pc:docMk/>
            <pc:sldMk cId="2308452764" sldId="384"/>
            <ac:spMk id="52" creationId="{CACB4894-4DA5-4509-A802-C88E8A856ADE}"/>
          </ac:spMkLst>
        </pc:spChg>
        <pc:spChg chg="add">
          <ac:chgData name="Dezhong Yao" userId="794760dbfb091494" providerId="LiveId" clId="{E276B217-22D6-4567-A614-A4487CD5D492}" dt="2020-09-04T09:13:16.133" v="61"/>
          <ac:spMkLst>
            <pc:docMk/>
            <pc:sldMk cId="2308452764" sldId="384"/>
            <ac:spMk id="53" creationId="{2212B51D-077E-4017-92EF-276D26CA40FA}"/>
          </ac:spMkLst>
        </pc:spChg>
        <pc:grpChg chg="add">
          <ac:chgData name="Dezhong Yao" userId="794760dbfb091494" providerId="LiveId" clId="{E276B217-22D6-4567-A614-A4487CD5D492}" dt="2020-09-04T09:13:16.133" v="61"/>
          <ac:grpSpMkLst>
            <pc:docMk/>
            <pc:sldMk cId="2308452764" sldId="384"/>
            <ac:grpSpMk id="7" creationId="{9E88A6E8-D158-4057-A1A5-7B366A5D618E}"/>
          </ac:grpSpMkLst>
        </pc:grpChg>
        <pc:picChg chg="del">
          <ac:chgData name="Dezhong Yao" userId="794760dbfb091494" providerId="LiveId" clId="{E276B217-22D6-4567-A614-A4487CD5D492}" dt="2020-09-04T09:13:15.886" v="60" actId="478"/>
          <ac:picMkLst>
            <pc:docMk/>
            <pc:sldMk cId="2308452764" sldId="384"/>
            <ac:picMk id="5" creationId="{20690931-C0E4-4C50-A6F2-3961272CA5E9}"/>
          </ac:picMkLst>
        </pc:picChg>
      </pc:sldChg>
    </pc:docChg>
  </pc:docChgLst>
  <pc:docChgLst>
    <pc:chgData name="Dezhong Yao" userId="794760dbfb091494" providerId="LiveId" clId="{95AC773E-23FA-4A98-9608-7D59D952585D}"/>
    <pc:docChg chg="undo redo custSel addSld delSld modSld sldOrd modMainMaster">
      <pc:chgData name="Dezhong Yao" userId="794760dbfb091494" providerId="LiveId" clId="{95AC773E-23FA-4A98-9608-7D59D952585D}" dt="2020-06-18T09:14:34.387" v="13253" actId="2696"/>
      <pc:docMkLst>
        <pc:docMk/>
      </pc:docMkLst>
      <pc:sldChg chg="addSp delSp modSp add ord delAnim modAnim">
        <pc:chgData name="Dezhong Yao" userId="794760dbfb091494" providerId="LiveId" clId="{95AC773E-23FA-4A98-9608-7D59D952585D}" dt="2020-06-15T02:21:11.180" v="1631" actId="1037"/>
        <pc:sldMkLst>
          <pc:docMk/>
          <pc:sldMk cId="1699284995" sldId="291"/>
        </pc:sldMkLst>
        <pc:spChg chg="mod">
          <ac:chgData name="Dezhong Yao" userId="794760dbfb091494" providerId="LiveId" clId="{95AC773E-23FA-4A98-9608-7D59D952585D}" dt="2020-06-11T09:03:16.533" v="931" actId="14100"/>
          <ac:spMkLst>
            <pc:docMk/>
            <pc:sldMk cId="1699284995" sldId="291"/>
            <ac:spMk id="2" creationId="{2C24BA44-805B-4549-AC7D-EFD3D800D232}"/>
          </ac:spMkLst>
        </pc:spChg>
        <pc:spChg chg="del mod">
          <ac:chgData name="Dezhong Yao" userId="794760dbfb091494" providerId="LiveId" clId="{95AC773E-23FA-4A98-9608-7D59D952585D}" dt="2020-06-10T14:45:04.503" v="107" actId="478"/>
          <ac:spMkLst>
            <pc:docMk/>
            <pc:sldMk cId="1699284995" sldId="291"/>
            <ac:spMk id="3" creationId="{D5882556-12F9-46D9-8A0C-1844FCC6DB1B}"/>
          </ac:spMkLst>
        </pc:spChg>
        <pc:spChg chg="add del">
          <ac:chgData name="Dezhong Yao" userId="794760dbfb091494" providerId="LiveId" clId="{95AC773E-23FA-4A98-9608-7D59D952585D}" dt="2020-06-10T00:49:39.079" v="88"/>
          <ac:spMkLst>
            <pc:docMk/>
            <pc:sldMk cId="1699284995" sldId="291"/>
            <ac:spMk id="13" creationId="{765DD458-F02D-43CE-9040-6250064A8529}"/>
          </ac:spMkLst>
        </pc:spChg>
        <pc:spChg chg="add del mod">
          <ac:chgData name="Dezhong Yao" userId="794760dbfb091494" providerId="LiveId" clId="{95AC773E-23FA-4A98-9608-7D59D952585D}" dt="2020-06-10T14:46:09.938" v="114" actId="478"/>
          <ac:spMkLst>
            <pc:docMk/>
            <pc:sldMk cId="1699284995" sldId="291"/>
            <ac:spMk id="14" creationId="{7AF40908-D75C-4A32-BF27-6AAE3F98ABDB}"/>
          </ac:spMkLst>
        </pc:spChg>
        <pc:spChg chg="add mod">
          <ac:chgData name="Dezhong Yao" userId="794760dbfb091494" providerId="LiveId" clId="{95AC773E-23FA-4A98-9608-7D59D952585D}" dt="2020-06-11T09:03:20.979" v="942" actId="1036"/>
          <ac:spMkLst>
            <pc:docMk/>
            <pc:sldMk cId="1699284995" sldId="291"/>
            <ac:spMk id="52" creationId="{6539CF2D-F07E-4027-B20B-D38E2566454F}"/>
          </ac:spMkLst>
        </pc:spChg>
        <pc:grpChg chg="add mod">
          <ac:chgData name="Dezhong Yao" userId="794760dbfb091494" providerId="LiveId" clId="{95AC773E-23FA-4A98-9608-7D59D952585D}" dt="2020-06-11T02:58:20.467" v="489" actId="164"/>
          <ac:grpSpMkLst>
            <pc:docMk/>
            <pc:sldMk cId="1699284995" sldId="291"/>
            <ac:grpSpMk id="49" creationId="{2082293B-04D5-4EDF-B7A4-2C0F7DBC074D}"/>
          </ac:grpSpMkLst>
        </pc:grpChg>
        <pc:grpChg chg="add mod">
          <ac:chgData name="Dezhong Yao" userId="794760dbfb091494" providerId="LiveId" clId="{95AC773E-23FA-4A98-9608-7D59D952585D}" dt="2020-06-11T02:58:26.860" v="491" actId="164"/>
          <ac:grpSpMkLst>
            <pc:docMk/>
            <pc:sldMk cId="1699284995" sldId="291"/>
            <ac:grpSpMk id="50" creationId="{42DD1A59-44EF-4BDD-8263-D80843140C3E}"/>
          </ac:grpSpMkLst>
        </pc:grpChg>
        <pc:grpChg chg="add mod">
          <ac:chgData name="Dezhong Yao" userId="794760dbfb091494" providerId="LiveId" clId="{95AC773E-23FA-4A98-9608-7D59D952585D}" dt="2020-06-11T02:58:35.037" v="493" actId="14100"/>
          <ac:grpSpMkLst>
            <pc:docMk/>
            <pc:sldMk cId="1699284995" sldId="291"/>
            <ac:grpSpMk id="51" creationId="{5D442449-AD1F-4877-A831-0320A4258756}"/>
          </ac:grpSpMkLst>
        </pc:grpChg>
        <pc:picChg chg="add del mod">
          <ac:chgData name="Dezhong Yao" userId="794760dbfb091494" providerId="LiveId" clId="{95AC773E-23FA-4A98-9608-7D59D952585D}" dt="2020-06-09T08:37:27.305" v="38" actId="478"/>
          <ac:picMkLst>
            <pc:docMk/>
            <pc:sldMk cId="1699284995" sldId="291"/>
            <ac:picMk id="5" creationId="{798D40CD-E3B9-4133-8EAB-42AE63D2E43E}"/>
          </ac:picMkLst>
        </pc:picChg>
        <pc:picChg chg="add del mod ord">
          <ac:chgData name="Dezhong Yao" userId="794760dbfb091494" providerId="LiveId" clId="{95AC773E-23FA-4A98-9608-7D59D952585D}" dt="2020-06-09T08:43:10.501" v="49" actId="478"/>
          <ac:picMkLst>
            <pc:docMk/>
            <pc:sldMk cId="1699284995" sldId="291"/>
            <ac:picMk id="6" creationId="{8123BBFC-76D0-4F01-AADE-279EA60C4C1D}"/>
          </ac:picMkLst>
        </pc:picChg>
        <pc:picChg chg="add del mod">
          <ac:chgData name="Dezhong Yao" userId="794760dbfb091494" providerId="LiveId" clId="{95AC773E-23FA-4A98-9608-7D59D952585D}" dt="2020-06-09T08:43:22.166" v="54" actId="478"/>
          <ac:picMkLst>
            <pc:docMk/>
            <pc:sldMk cId="1699284995" sldId="291"/>
            <ac:picMk id="8" creationId="{996B6733-23B6-4939-8769-D79A071B44F5}"/>
          </ac:picMkLst>
        </pc:picChg>
        <pc:picChg chg="add del mod">
          <ac:chgData name="Dezhong Yao" userId="794760dbfb091494" providerId="LiveId" clId="{95AC773E-23FA-4A98-9608-7D59D952585D}" dt="2020-06-09T09:04:39.033" v="56" actId="478"/>
          <ac:picMkLst>
            <pc:docMk/>
            <pc:sldMk cId="1699284995" sldId="291"/>
            <ac:picMk id="10" creationId="{4E906861-85C0-4608-8385-8CB25513FF79}"/>
          </ac:picMkLst>
        </pc:picChg>
        <pc:picChg chg="add mod ord">
          <ac:chgData name="Dezhong Yao" userId="794760dbfb091494" providerId="LiveId" clId="{95AC773E-23FA-4A98-9608-7D59D952585D}" dt="2020-06-11T02:58:26.860" v="491" actId="164"/>
          <ac:picMkLst>
            <pc:docMk/>
            <pc:sldMk cId="1699284995" sldId="291"/>
            <ac:picMk id="12" creationId="{64ECB360-467F-4A4D-9BC3-D07C76B6D2D5}"/>
          </ac:picMkLst>
        </pc:picChg>
        <pc:picChg chg="add mod">
          <ac:chgData name="Dezhong Yao" userId="794760dbfb091494" providerId="LiveId" clId="{95AC773E-23FA-4A98-9608-7D59D952585D}" dt="2020-06-11T02:57:25.219" v="477" actId="1076"/>
          <ac:picMkLst>
            <pc:docMk/>
            <pc:sldMk cId="1699284995" sldId="291"/>
            <ac:picMk id="15" creationId="{8FA209AF-FD11-4194-BC5D-D88C1D7F21E9}"/>
          </ac:picMkLst>
        </pc:picChg>
        <pc:picChg chg="add del mod">
          <ac:chgData name="Dezhong Yao" userId="794760dbfb091494" providerId="LiveId" clId="{95AC773E-23FA-4A98-9608-7D59D952585D}" dt="2020-06-11T00:41:10.210" v="254" actId="478"/>
          <ac:picMkLst>
            <pc:docMk/>
            <pc:sldMk cId="1699284995" sldId="291"/>
            <ac:picMk id="17" creationId="{5BD489C9-9304-4F56-BBC5-3D9AF2DE5459}"/>
          </ac:picMkLst>
        </pc:picChg>
        <pc:picChg chg="add mod">
          <ac:chgData name="Dezhong Yao" userId="794760dbfb091494" providerId="LiveId" clId="{95AC773E-23FA-4A98-9608-7D59D952585D}" dt="2020-06-11T00:51:36.434" v="374" actId="1076"/>
          <ac:picMkLst>
            <pc:docMk/>
            <pc:sldMk cId="1699284995" sldId="291"/>
            <ac:picMk id="19" creationId="{6B0C0DC3-BD70-495B-A46E-A5CAC2B7DD52}"/>
          </ac:picMkLst>
        </pc:picChg>
        <pc:picChg chg="add mod modCrop">
          <ac:chgData name="Dezhong Yao" userId="794760dbfb091494" providerId="LiveId" clId="{95AC773E-23FA-4A98-9608-7D59D952585D}" dt="2020-06-15T02:21:06.904" v="1626" actId="1037"/>
          <ac:picMkLst>
            <pc:docMk/>
            <pc:sldMk cId="1699284995" sldId="291"/>
            <ac:picMk id="21" creationId="{0ECEB80F-30BB-48B1-9751-7745A5B2A6F8}"/>
          </ac:picMkLst>
        </pc:picChg>
        <pc:picChg chg="add mod modCrop">
          <ac:chgData name="Dezhong Yao" userId="794760dbfb091494" providerId="LiveId" clId="{95AC773E-23FA-4A98-9608-7D59D952585D}" dt="2020-06-11T00:56:45.474" v="465" actId="1076"/>
          <ac:picMkLst>
            <pc:docMk/>
            <pc:sldMk cId="1699284995" sldId="291"/>
            <ac:picMk id="23" creationId="{DC391FCD-DEA5-4E7C-B471-88AAFBFF219E}"/>
          </ac:picMkLst>
        </pc:picChg>
        <pc:picChg chg="add mod modCrop">
          <ac:chgData name="Dezhong Yao" userId="794760dbfb091494" providerId="LiveId" clId="{95AC773E-23FA-4A98-9608-7D59D952585D}" dt="2020-06-11T00:56:37.010" v="462" actId="1076"/>
          <ac:picMkLst>
            <pc:docMk/>
            <pc:sldMk cId="1699284995" sldId="291"/>
            <ac:picMk id="25" creationId="{D64CEEE9-9DCC-4372-8EA3-81C12039CDC9}"/>
          </ac:picMkLst>
        </pc:picChg>
        <pc:picChg chg="add mod">
          <ac:chgData name="Dezhong Yao" userId="794760dbfb091494" providerId="LiveId" clId="{95AC773E-23FA-4A98-9608-7D59D952585D}" dt="2020-06-11T00:56:41.618" v="464" actId="1076"/>
          <ac:picMkLst>
            <pc:docMk/>
            <pc:sldMk cId="1699284995" sldId="291"/>
            <ac:picMk id="27" creationId="{CDCACF0E-0699-4375-80A6-21FEB9A65080}"/>
          </ac:picMkLst>
        </pc:picChg>
        <pc:picChg chg="add del mod">
          <ac:chgData name="Dezhong Yao" userId="794760dbfb091494" providerId="LiveId" clId="{95AC773E-23FA-4A98-9608-7D59D952585D}" dt="2020-06-11T00:45:12.418" v="309" actId="478"/>
          <ac:picMkLst>
            <pc:docMk/>
            <pc:sldMk cId="1699284995" sldId="291"/>
            <ac:picMk id="29" creationId="{8BDC502E-9C3A-41F5-97BD-035FA5E5F19E}"/>
          </ac:picMkLst>
        </pc:picChg>
        <pc:picChg chg="add mod modCrop">
          <ac:chgData name="Dezhong Yao" userId="794760dbfb091494" providerId="LiveId" clId="{95AC773E-23FA-4A98-9608-7D59D952585D}" dt="2020-06-15T02:21:11.180" v="1631" actId="1037"/>
          <ac:picMkLst>
            <pc:docMk/>
            <pc:sldMk cId="1699284995" sldId="291"/>
            <ac:picMk id="31" creationId="{4602160A-6548-4A9E-9A8D-FEA724877D17}"/>
          </ac:picMkLst>
        </pc:picChg>
        <pc:picChg chg="add del mod">
          <ac:chgData name="Dezhong Yao" userId="794760dbfb091494" providerId="LiveId" clId="{95AC773E-23FA-4A98-9608-7D59D952585D}" dt="2020-06-11T00:49:29.707" v="335" actId="478"/>
          <ac:picMkLst>
            <pc:docMk/>
            <pc:sldMk cId="1699284995" sldId="291"/>
            <ac:picMk id="33" creationId="{78929C7F-6B28-4831-8354-C5240588DF43}"/>
          </ac:picMkLst>
        </pc:picChg>
        <pc:picChg chg="add del mod">
          <ac:chgData name="Dezhong Yao" userId="794760dbfb091494" providerId="LiveId" clId="{95AC773E-23FA-4A98-9608-7D59D952585D}" dt="2020-06-11T00:49:48.187" v="337" actId="478"/>
          <ac:picMkLst>
            <pc:docMk/>
            <pc:sldMk cId="1699284995" sldId="291"/>
            <ac:picMk id="35" creationId="{443FD769-0C17-4B6A-BC05-E30775310489}"/>
          </ac:picMkLst>
        </pc:picChg>
        <pc:picChg chg="add mod">
          <ac:chgData name="Dezhong Yao" userId="794760dbfb091494" providerId="LiveId" clId="{95AC773E-23FA-4A98-9608-7D59D952585D}" dt="2020-06-11T00:56:03.153" v="450" actId="1076"/>
          <ac:picMkLst>
            <pc:docMk/>
            <pc:sldMk cId="1699284995" sldId="291"/>
            <ac:picMk id="37" creationId="{20661360-F92B-4208-9BCA-247750B67A6B}"/>
          </ac:picMkLst>
        </pc:picChg>
        <pc:picChg chg="add mod">
          <ac:chgData name="Dezhong Yao" userId="794760dbfb091494" providerId="LiveId" clId="{95AC773E-23FA-4A98-9608-7D59D952585D}" dt="2020-06-11T00:56:02.138" v="449" actId="1076"/>
          <ac:picMkLst>
            <pc:docMk/>
            <pc:sldMk cId="1699284995" sldId="291"/>
            <ac:picMk id="39" creationId="{9202B0B6-B45B-4184-BD60-60ACAED78B4E}"/>
          </ac:picMkLst>
        </pc:picChg>
        <pc:picChg chg="add mod modCrop">
          <ac:chgData name="Dezhong Yao" userId="794760dbfb091494" providerId="LiveId" clId="{95AC773E-23FA-4A98-9608-7D59D952585D}" dt="2020-06-11T00:55:57.051" v="447" actId="1076"/>
          <ac:picMkLst>
            <pc:docMk/>
            <pc:sldMk cId="1699284995" sldId="291"/>
            <ac:picMk id="41" creationId="{BF8FF2C6-3933-4A9F-95E1-3BA1F6D96AE0}"/>
          </ac:picMkLst>
        </pc:picChg>
        <pc:picChg chg="add mod">
          <ac:chgData name="Dezhong Yao" userId="794760dbfb091494" providerId="LiveId" clId="{95AC773E-23FA-4A98-9608-7D59D952585D}" dt="2020-06-11T00:56:51.163" v="468" actId="1036"/>
          <ac:picMkLst>
            <pc:docMk/>
            <pc:sldMk cId="1699284995" sldId="291"/>
            <ac:picMk id="43" creationId="{3CFD389D-4464-4DD3-B720-CDE5A7EB8A19}"/>
          </ac:picMkLst>
        </pc:picChg>
        <pc:picChg chg="add mod modCrop">
          <ac:chgData name="Dezhong Yao" userId="794760dbfb091494" providerId="LiveId" clId="{95AC773E-23FA-4A98-9608-7D59D952585D}" dt="2020-06-11T00:56:39.034" v="463" actId="1076"/>
          <ac:picMkLst>
            <pc:docMk/>
            <pc:sldMk cId="1699284995" sldId="291"/>
            <ac:picMk id="45" creationId="{B797A807-01CB-4D1D-AA72-AE8CF92570CA}"/>
          </ac:picMkLst>
        </pc:picChg>
        <pc:picChg chg="add del mod">
          <ac:chgData name="Dezhong Yao" userId="794760dbfb091494" providerId="LiveId" clId="{95AC773E-23FA-4A98-9608-7D59D952585D}" dt="2020-06-11T02:56:58.807" v="473" actId="478"/>
          <ac:picMkLst>
            <pc:docMk/>
            <pc:sldMk cId="1699284995" sldId="291"/>
            <ac:picMk id="46" creationId="{C33800D5-8C56-4C88-948B-0D7D9F899BFA}"/>
          </ac:picMkLst>
        </pc:picChg>
        <pc:picChg chg="add mod">
          <ac:chgData name="Dezhong Yao" userId="794760dbfb091494" providerId="LiveId" clId="{95AC773E-23FA-4A98-9608-7D59D952585D}" dt="2020-06-11T02:58:30.344" v="492" actId="164"/>
          <ac:picMkLst>
            <pc:docMk/>
            <pc:sldMk cId="1699284995" sldId="291"/>
            <ac:picMk id="47" creationId="{F4E9E754-78B2-493B-B748-A984A278ECBD}"/>
          </ac:picMkLst>
        </pc:picChg>
        <pc:picChg chg="add mod">
          <ac:chgData name="Dezhong Yao" userId="794760dbfb091494" providerId="LiveId" clId="{95AC773E-23FA-4A98-9608-7D59D952585D}" dt="2020-06-11T02:58:30.344" v="492" actId="164"/>
          <ac:picMkLst>
            <pc:docMk/>
            <pc:sldMk cId="1699284995" sldId="291"/>
            <ac:picMk id="48" creationId="{B3C3172F-CFF2-4FD7-B29D-F9B0F738663B}"/>
          </ac:picMkLst>
        </pc:picChg>
      </pc:sldChg>
      <pc:sldChg chg="modSp add">
        <pc:chgData name="Dezhong Yao" userId="794760dbfb091494" providerId="LiveId" clId="{95AC773E-23FA-4A98-9608-7D59D952585D}" dt="2020-06-15T09:23:15.482" v="3100"/>
        <pc:sldMkLst>
          <pc:docMk/>
          <pc:sldMk cId="3136402415" sldId="292"/>
        </pc:sldMkLst>
        <pc:spChg chg="mod">
          <ac:chgData name="Dezhong Yao" userId="794760dbfb091494" providerId="LiveId" clId="{95AC773E-23FA-4A98-9608-7D59D952585D}" dt="2020-06-11T08:44:38.712" v="778" actId="20577"/>
          <ac:spMkLst>
            <pc:docMk/>
            <pc:sldMk cId="3136402415" sldId="292"/>
            <ac:spMk id="2" creationId="{2B114149-263B-47CC-83E4-B6C906F50D17}"/>
          </ac:spMkLst>
        </pc:spChg>
        <pc:spChg chg="mod">
          <ac:chgData name="Dezhong Yao" userId="794760dbfb091494" providerId="LiveId" clId="{95AC773E-23FA-4A98-9608-7D59D952585D}" dt="2020-06-15T09:23:15.482" v="3100"/>
          <ac:spMkLst>
            <pc:docMk/>
            <pc:sldMk cId="3136402415" sldId="292"/>
            <ac:spMk id="3" creationId="{257E60E8-C24A-4ABE-A75A-68AD41EFD850}"/>
          </ac:spMkLst>
        </pc:spChg>
      </pc:sldChg>
      <pc:sldChg chg="modSp add">
        <pc:chgData name="Dezhong Yao" userId="794760dbfb091494" providerId="LiveId" clId="{95AC773E-23FA-4A98-9608-7D59D952585D}" dt="2020-06-18T09:10:12.793" v="13237"/>
        <pc:sldMkLst>
          <pc:docMk/>
          <pc:sldMk cId="1162421606" sldId="336"/>
        </pc:sldMkLst>
        <pc:spChg chg="mod">
          <ac:chgData name="Dezhong Yao" userId="794760dbfb091494" providerId="LiveId" clId="{95AC773E-23FA-4A98-9608-7D59D952585D}" dt="2020-06-18T09:09:01.754" v="13118"/>
          <ac:spMkLst>
            <pc:docMk/>
            <pc:sldMk cId="1162421606" sldId="336"/>
            <ac:spMk id="2" creationId="{6CB816A9-314E-4F10-9766-E93B8EDDFA02}"/>
          </ac:spMkLst>
        </pc:spChg>
        <pc:spChg chg="mod">
          <ac:chgData name="Dezhong Yao" userId="794760dbfb091494" providerId="LiveId" clId="{95AC773E-23FA-4A98-9608-7D59D952585D}" dt="2020-06-18T09:10:12.793" v="13237"/>
          <ac:spMkLst>
            <pc:docMk/>
            <pc:sldMk cId="1162421606" sldId="336"/>
            <ac:spMk id="3" creationId="{3A26B60E-11DE-488B-8CE2-96B04DE40B62}"/>
          </ac:spMkLst>
        </pc:spChg>
      </pc:sldChg>
      <pc:sldMasterChg chg="addSldLayout delSldLayout modSldLayout">
        <pc:chgData name="Dezhong Yao" userId="794760dbfb091494" providerId="LiveId" clId="{95AC773E-23FA-4A98-9608-7D59D952585D}" dt="2020-06-11T08:40:27.911" v="774" actId="14"/>
        <pc:sldMasterMkLst>
          <pc:docMk/>
          <pc:sldMasterMk cId="905023679" sldId="2147483648"/>
        </pc:sldMasterMkLst>
        <pc:sldLayoutChg chg="addSp delSp modSp">
          <pc:chgData name="Dezhong Yao" userId="794760dbfb091494" providerId="LiveId" clId="{95AC773E-23FA-4A98-9608-7D59D952585D}" dt="2020-06-11T08:40:27.911" v="774" actId="14"/>
          <pc:sldLayoutMkLst>
            <pc:docMk/>
            <pc:sldMasterMk cId="905023679" sldId="2147483648"/>
            <pc:sldLayoutMk cId="4109589265" sldId="2147483650"/>
          </pc:sldLayoutMkLst>
          <pc:spChg chg="mod">
            <ac:chgData name="Dezhong Yao" userId="794760dbfb091494" providerId="LiveId" clId="{95AC773E-23FA-4A98-9608-7D59D952585D}" dt="2020-06-11T08:35:47.612" v="771" actId="113"/>
            <ac:spMkLst>
              <pc:docMk/>
              <pc:sldMasterMk cId="905023679" sldId="2147483648"/>
              <pc:sldLayoutMk cId="4109589265" sldId="2147483650"/>
              <ac:spMk id="2" creationId="{A197237A-182B-4E57-B2E4-B3480A2A8EF0}"/>
            </ac:spMkLst>
          </pc:spChg>
          <pc:spChg chg="mod">
            <ac:chgData name="Dezhong Yao" userId="794760dbfb091494" providerId="LiveId" clId="{95AC773E-23FA-4A98-9608-7D59D952585D}" dt="2020-06-11T08:40:27.911" v="774" actId="14"/>
            <ac:spMkLst>
              <pc:docMk/>
              <pc:sldMasterMk cId="905023679" sldId="2147483648"/>
              <pc:sldLayoutMk cId="4109589265" sldId="2147483650"/>
              <ac:spMk id="3" creationId="{74149F53-5EE3-4189-A262-039F487B6534}"/>
            </ac:spMkLst>
          </pc:spChg>
          <pc:spChg chg="add del mod ord">
            <ac:chgData name="Dezhong Yao" userId="794760dbfb091494" providerId="LiveId" clId="{95AC773E-23FA-4A98-9608-7D59D952585D}" dt="2020-06-11T08:15:01.916" v="614" actId="478"/>
            <ac:spMkLst>
              <pc:docMk/>
              <pc:sldMasterMk cId="905023679" sldId="2147483648"/>
              <pc:sldLayoutMk cId="4109589265" sldId="2147483650"/>
              <ac:spMk id="7" creationId="{0D3CEE44-3048-47F5-9132-FEC7F27FFFB3}"/>
            </ac:spMkLst>
          </pc:spChg>
          <pc:spChg chg="add del mod ord">
            <ac:chgData name="Dezhong Yao" userId="794760dbfb091494" providerId="LiveId" clId="{95AC773E-23FA-4A98-9608-7D59D952585D}" dt="2020-06-11T08:15:03.995" v="615" actId="478"/>
            <ac:spMkLst>
              <pc:docMk/>
              <pc:sldMasterMk cId="905023679" sldId="2147483648"/>
              <pc:sldLayoutMk cId="4109589265" sldId="2147483650"/>
              <ac:spMk id="8" creationId="{7907E687-B33A-4104-A55C-FF7327917884}"/>
            </ac:spMkLst>
          </pc:spChg>
          <pc:spChg chg="add mod">
            <ac:chgData name="Dezhong Yao" userId="794760dbfb091494" providerId="LiveId" clId="{95AC773E-23FA-4A98-9608-7D59D952585D}" dt="2020-06-11T08:19:28.896" v="728" actId="404"/>
            <ac:spMkLst>
              <pc:docMk/>
              <pc:sldMasterMk cId="905023679" sldId="2147483648"/>
              <pc:sldLayoutMk cId="4109589265" sldId="2147483650"/>
              <ac:spMk id="18" creationId="{54C8A285-4B10-4A08-8A84-09ACE5D2F94C}"/>
            </ac:spMkLst>
          </pc:spChg>
          <pc:cxnChg chg="add mod">
            <ac:chgData name="Dezhong Yao" userId="794760dbfb091494" providerId="LiveId" clId="{95AC773E-23FA-4A98-9608-7D59D952585D}" dt="2020-06-11T08:31:20.772" v="739" actId="1036"/>
            <ac:cxnSpMkLst>
              <pc:docMk/>
              <pc:sldMasterMk cId="905023679" sldId="2147483648"/>
              <pc:sldLayoutMk cId="4109589265" sldId="2147483650"/>
              <ac:cxnSpMk id="10" creationId="{499077BB-9C6C-493C-9ECE-7FEB704F43AC}"/>
            </ac:cxnSpMkLst>
          </pc:cxnChg>
          <pc:cxnChg chg="add mod">
            <ac:chgData name="Dezhong Yao" userId="794760dbfb091494" providerId="LiveId" clId="{95AC773E-23FA-4A98-9608-7D59D952585D}" dt="2020-06-11T08:33:43.463" v="751" actId="14100"/>
            <ac:cxnSpMkLst>
              <pc:docMk/>
              <pc:sldMasterMk cId="905023679" sldId="2147483648"/>
              <pc:sldLayoutMk cId="4109589265" sldId="2147483650"/>
              <ac:cxnSpMk id="15" creationId="{019C0633-EFDF-45DA-B8DE-E48418A744EB}"/>
            </ac:cxnSpMkLst>
          </pc:cxnChg>
        </pc:sldLayoutChg>
      </pc:sldMasterChg>
    </pc:docChg>
  </pc:docChgLst>
  <pc:docChgLst>
    <pc:chgData name="Dezhong Yao" userId="794760dbfb091494" providerId="LiveId" clId="{8111239C-34BA-4C6A-BD8D-57B1E2700691}"/>
    <pc:docChg chg="undo custSel addSld delSld modSld sldOrd">
      <pc:chgData name="Dezhong Yao" userId="794760dbfb091494" providerId="LiveId" clId="{8111239C-34BA-4C6A-BD8D-57B1E2700691}" dt="2020-07-19T15:42:47.357" v="13030" actId="6549"/>
      <pc:docMkLst>
        <pc:docMk/>
      </pc:docMkLst>
      <pc:sldChg chg="modSp mod">
        <pc:chgData name="Dezhong Yao" userId="794760dbfb091494" providerId="LiveId" clId="{8111239C-34BA-4C6A-BD8D-57B1E2700691}" dt="2020-07-13T14:05:48.037" v="25"/>
        <pc:sldMkLst>
          <pc:docMk/>
          <pc:sldMk cId="1699284995" sldId="291"/>
        </pc:sldMkLst>
        <pc:spChg chg="mod">
          <ac:chgData name="Dezhong Yao" userId="794760dbfb091494" providerId="LiveId" clId="{8111239C-34BA-4C6A-BD8D-57B1E2700691}" dt="2020-07-13T14:05:48.037" v="25"/>
          <ac:spMkLst>
            <pc:docMk/>
            <pc:sldMk cId="1699284995" sldId="291"/>
            <ac:spMk id="52" creationId="{6539CF2D-F07E-4027-B20B-D38E2566454F}"/>
          </ac:spMkLst>
        </pc:spChg>
      </pc:sldChg>
      <pc:sldChg chg="modSp mod">
        <pc:chgData name="Dezhong Yao" userId="794760dbfb091494" providerId="LiveId" clId="{8111239C-34BA-4C6A-BD8D-57B1E2700691}" dt="2020-07-13T14:06:41.682" v="177"/>
        <pc:sldMkLst>
          <pc:docMk/>
          <pc:sldMk cId="3136402415" sldId="292"/>
        </pc:sldMkLst>
        <pc:spChg chg="mod">
          <ac:chgData name="Dezhong Yao" userId="794760dbfb091494" providerId="LiveId" clId="{8111239C-34BA-4C6A-BD8D-57B1E2700691}" dt="2020-07-13T14:06:41.682" v="177"/>
          <ac:spMkLst>
            <pc:docMk/>
            <pc:sldMk cId="3136402415" sldId="292"/>
            <ac:spMk id="3" creationId="{257E60E8-C24A-4ABE-A75A-68AD41EFD850}"/>
          </ac:spMkLst>
        </pc:spChg>
      </pc:sldChg>
      <pc:sldChg chg="modSp mod">
        <pc:chgData name="Dezhong Yao" userId="794760dbfb091494" providerId="LiveId" clId="{8111239C-34BA-4C6A-BD8D-57B1E2700691}" dt="2020-07-13T14:07:00.279" v="189" actId="6549"/>
        <pc:sldMkLst>
          <pc:docMk/>
          <pc:sldMk cId="1162421606" sldId="336"/>
        </pc:sldMkLst>
        <pc:spChg chg="mod">
          <ac:chgData name="Dezhong Yao" userId="794760dbfb091494" providerId="LiveId" clId="{8111239C-34BA-4C6A-BD8D-57B1E2700691}" dt="2020-07-13T14:07:00.279" v="189" actId="6549"/>
          <ac:spMkLst>
            <pc:docMk/>
            <pc:sldMk cId="1162421606" sldId="336"/>
            <ac:spMk id="3" creationId="{3A26B60E-11DE-488B-8CE2-96B04DE40B62}"/>
          </ac:spMkLst>
        </pc:spChg>
      </pc:sldChg>
      <pc:sldChg chg="new">
        <pc:chgData name="Dezhong Yao" userId="794760dbfb091494" providerId="LiveId" clId="{8111239C-34BA-4C6A-BD8D-57B1E2700691}" dt="2020-07-13T14:07:01.701" v="190" actId="680"/>
        <pc:sldMkLst>
          <pc:docMk/>
          <pc:sldMk cId="4209950002" sldId="337"/>
        </pc:sldMkLst>
      </pc:sldChg>
      <pc:sldChg chg="new">
        <pc:chgData name="Dezhong Yao" userId="794760dbfb091494" providerId="LiveId" clId="{8111239C-34BA-4C6A-BD8D-57B1E2700691}" dt="2020-07-13T14:07:01.852" v="191" actId="680"/>
        <pc:sldMkLst>
          <pc:docMk/>
          <pc:sldMk cId="772882807" sldId="338"/>
        </pc:sldMkLst>
      </pc:sldChg>
      <pc:sldChg chg="modSp add">
        <pc:chgData name="Dezhong Yao" userId="794760dbfb091494" providerId="LiveId" clId="{8111239C-34BA-4C6A-BD8D-57B1E2700691}" dt="2020-07-13T14:07:06.368" v="193" actId="207"/>
        <pc:sldMkLst>
          <pc:docMk/>
          <pc:sldMk cId="3927332964" sldId="339"/>
        </pc:sldMkLst>
        <pc:spChg chg="mod">
          <ac:chgData name="Dezhong Yao" userId="794760dbfb091494" providerId="LiveId" clId="{8111239C-34BA-4C6A-BD8D-57B1E2700691}" dt="2020-07-13T14:07:06.368" v="193" actId="207"/>
          <ac:spMkLst>
            <pc:docMk/>
            <pc:sldMk cId="3927332964" sldId="339"/>
            <ac:spMk id="3" creationId="{257E60E8-C24A-4ABE-A75A-68AD41EFD850}"/>
          </ac:spMkLst>
        </pc:spChg>
      </pc:sldChg>
      <pc:sldChg chg="modSp add ord">
        <pc:chgData name="Dezhong Yao" userId="794760dbfb091494" providerId="LiveId" clId="{8111239C-34BA-4C6A-BD8D-57B1E2700691}" dt="2020-07-13T14:07:28.359" v="202" actId="207"/>
        <pc:sldMkLst>
          <pc:docMk/>
          <pc:sldMk cId="3732479405" sldId="340"/>
        </pc:sldMkLst>
        <pc:spChg chg="mod">
          <ac:chgData name="Dezhong Yao" userId="794760dbfb091494" providerId="LiveId" clId="{8111239C-34BA-4C6A-BD8D-57B1E2700691}" dt="2020-07-13T14:07:28.359" v="202" actId="207"/>
          <ac:spMkLst>
            <pc:docMk/>
            <pc:sldMk cId="3732479405" sldId="340"/>
            <ac:spMk id="3" creationId="{257E60E8-C24A-4ABE-A75A-68AD41EFD850}"/>
          </ac:spMkLst>
        </pc:spChg>
      </pc:sldChg>
      <pc:sldChg chg="addSp delSp modSp new mod">
        <pc:chgData name="Dezhong Yao" userId="794760dbfb091494" providerId="LiveId" clId="{8111239C-34BA-4C6A-BD8D-57B1E2700691}" dt="2020-07-13T15:36:52.826" v="907" actId="21"/>
        <pc:sldMkLst>
          <pc:docMk/>
          <pc:sldMk cId="2271852575" sldId="341"/>
        </pc:sldMkLst>
        <pc:spChg chg="mod">
          <ac:chgData name="Dezhong Yao" userId="794760dbfb091494" providerId="LiveId" clId="{8111239C-34BA-4C6A-BD8D-57B1E2700691}" dt="2020-07-13T14:47:28.215" v="238"/>
          <ac:spMkLst>
            <pc:docMk/>
            <pc:sldMk cId="2271852575" sldId="341"/>
            <ac:spMk id="2" creationId="{E3751889-9020-472E-8368-282C4BAF7930}"/>
          </ac:spMkLst>
        </pc:spChg>
        <pc:spChg chg="mod">
          <ac:chgData name="Dezhong Yao" userId="794760dbfb091494" providerId="LiveId" clId="{8111239C-34BA-4C6A-BD8D-57B1E2700691}" dt="2020-07-13T15:32:52.214" v="839" actId="14100"/>
          <ac:spMkLst>
            <pc:docMk/>
            <pc:sldMk cId="2271852575" sldId="341"/>
            <ac:spMk id="3" creationId="{77439C1E-4431-4CA4-BD86-93BC8A08CDC5}"/>
          </ac:spMkLst>
        </pc:spChg>
        <pc:spChg chg="add del">
          <ac:chgData name="Dezhong Yao" userId="794760dbfb091494" providerId="LiveId" clId="{8111239C-34BA-4C6A-BD8D-57B1E2700691}" dt="2020-07-13T15:29:59.997" v="829" actId="478"/>
          <ac:spMkLst>
            <pc:docMk/>
            <pc:sldMk cId="2271852575" sldId="341"/>
            <ac:spMk id="4" creationId="{C37C18DA-1A06-42A5-98A2-9C0FC46C8D0B}"/>
          </ac:spMkLst>
        </pc:spChg>
        <pc:spChg chg="add mod">
          <ac:chgData name="Dezhong Yao" userId="794760dbfb091494" providerId="LiveId" clId="{8111239C-34BA-4C6A-BD8D-57B1E2700691}" dt="2020-07-13T15:36:52.301" v="906" actId="164"/>
          <ac:spMkLst>
            <pc:docMk/>
            <pc:sldMk cId="2271852575" sldId="341"/>
            <ac:spMk id="5" creationId="{97B05995-407C-4DA0-BA44-82329B6F0317}"/>
          </ac:spMkLst>
        </pc:spChg>
        <pc:spChg chg="add mod">
          <ac:chgData name="Dezhong Yao" userId="794760dbfb091494" providerId="LiveId" clId="{8111239C-34BA-4C6A-BD8D-57B1E2700691}" dt="2020-07-13T15:36:52.301" v="906" actId="164"/>
          <ac:spMkLst>
            <pc:docMk/>
            <pc:sldMk cId="2271852575" sldId="341"/>
            <ac:spMk id="6" creationId="{9A25BC1E-2EB2-4133-AED5-B594A87FF7AA}"/>
          </ac:spMkLst>
        </pc:spChg>
        <pc:spChg chg="add mod">
          <ac:chgData name="Dezhong Yao" userId="794760dbfb091494" providerId="LiveId" clId="{8111239C-34BA-4C6A-BD8D-57B1E2700691}" dt="2020-07-13T15:36:52.301" v="906" actId="164"/>
          <ac:spMkLst>
            <pc:docMk/>
            <pc:sldMk cId="2271852575" sldId="341"/>
            <ac:spMk id="8" creationId="{65746B5D-9F38-483A-8599-7BA3F57DC9D3}"/>
          </ac:spMkLst>
        </pc:spChg>
        <pc:spChg chg="add mod">
          <ac:chgData name="Dezhong Yao" userId="794760dbfb091494" providerId="LiveId" clId="{8111239C-34BA-4C6A-BD8D-57B1E2700691}" dt="2020-07-13T15:36:52.301" v="906" actId="164"/>
          <ac:spMkLst>
            <pc:docMk/>
            <pc:sldMk cId="2271852575" sldId="341"/>
            <ac:spMk id="15" creationId="{66CE7F1C-0E67-4FB8-8572-7AA0FCA6FA12}"/>
          </ac:spMkLst>
        </pc:spChg>
        <pc:spChg chg="add mod">
          <ac:chgData name="Dezhong Yao" userId="794760dbfb091494" providerId="LiveId" clId="{8111239C-34BA-4C6A-BD8D-57B1E2700691}" dt="2020-07-13T15:36:52.301" v="906" actId="164"/>
          <ac:spMkLst>
            <pc:docMk/>
            <pc:sldMk cId="2271852575" sldId="341"/>
            <ac:spMk id="17" creationId="{6377FABD-D841-42B3-B8D1-A61750C584F9}"/>
          </ac:spMkLst>
        </pc:spChg>
        <pc:spChg chg="add mod">
          <ac:chgData name="Dezhong Yao" userId="794760dbfb091494" providerId="LiveId" clId="{8111239C-34BA-4C6A-BD8D-57B1E2700691}" dt="2020-07-13T15:36:52.301" v="906" actId="164"/>
          <ac:spMkLst>
            <pc:docMk/>
            <pc:sldMk cId="2271852575" sldId="341"/>
            <ac:spMk id="19" creationId="{C46B764D-AF9F-4C46-BA84-1E36685F9DFA}"/>
          </ac:spMkLst>
        </pc:spChg>
        <pc:grpChg chg="add del mod">
          <ac:chgData name="Dezhong Yao" userId="794760dbfb091494" providerId="LiveId" clId="{8111239C-34BA-4C6A-BD8D-57B1E2700691}" dt="2020-07-13T15:36:52.826" v="907" actId="21"/>
          <ac:grpSpMkLst>
            <pc:docMk/>
            <pc:sldMk cId="2271852575" sldId="341"/>
            <ac:grpSpMk id="20" creationId="{14C412AB-7907-4BDF-A51F-62BEDD636CC3}"/>
          </ac:grpSpMkLst>
        </pc:grpChg>
        <pc:cxnChg chg="add mod">
          <ac:chgData name="Dezhong Yao" userId="794760dbfb091494" providerId="LiveId" clId="{8111239C-34BA-4C6A-BD8D-57B1E2700691}" dt="2020-07-13T15:36:52.826" v="907" actId="21"/>
          <ac:cxnSpMkLst>
            <pc:docMk/>
            <pc:sldMk cId="2271852575" sldId="341"/>
            <ac:cxnSpMk id="10" creationId="{60EBD8F7-FB7E-4062-BA87-E01BD950FB1B}"/>
          </ac:cxnSpMkLst>
        </pc:cxnChg>
        <pc:cxnChg chg="add mod">
          <ac:chgData name="Dezhong Yao" userId="794760dbfb091494" providerId="LiveId" clId="{8111239C-34BA-4C6A-BD8D-57B1E2700691}" dt="2020-07-13T15:36:52.826" v="907" actId="21"/>
          <ac:cxnSpMkLst>
            <pc:docMk/>
            <pc:sldMk cId="2271852575" sldId="341"/>
            <ac:cxnSpMk id="12" creationId="{671FD124-07B7-4392-BA9B-F5372B5E4302}"/>
          </ac:cxnSpMkLst>
        </pc:cxnChg>
      </pc:sldChg>
      <pc:sldChg chg="addSp delSp modSp new mod">
        <pc:chgData name="Dezhong Yao" userId="794760dbfb091494" providerId="LiveId" clId="{8111239C-34BA-4C6A-BD8D-57B1E2700691}" dt="2020-07-13T15:38:13.875" v="1033"/>
        <pc:sldMkLst>
          <pc:docMk/>
          <pc:sldMk cId="2827295053" sldId="342"/>
        </pc:sldMkLst>
        <pc:spChg chg="mod">
          <ac:chgData name="Dezhong Yao" userId="794760dbfb091494" providerId="LiveId" clId="{8111239C-34BA-4C6A-BD8D-57B1E2700691}" dt="2020-07-13T15:36:44.825" v="905"/>
          <ac:spMkLst>
            <pc:docMk/>
            <pc:sldMk cId="2827295053" sldId="342"/>
            <ac:spMk id="2" creationId="{B6AC74E6-F974-426D-BB41-71CDB9A2D547}"/>
          </ac:spMkLst>
        </pc:spChg>
        <pc:spChg chg="del mod">
          <ac:chgData name="Dezhong Yao" userId="794760dbfb091494" providerId="LiveId" clId="{8111239C-34BA-4C6A-BD8D-57B1E2700691}" dt="2020-07-13T15:37:36.575" v="954" actId="478"/>
          <ac:spMkLst>
            <pc:docMk/>
            <pc:sldMk cId="2827295053" sldId="342"/>
            <ac:spMk id="3" creationId="{584097BA-9F53-4771-A1D4-31BB8B980394}"/>
          </ac:spMkLst>
        </pc:spChg>
        <pc:spChg chg="mod">
          <ac:chgData name="Dezhong Yao" userId="794760dbfb091494" providerId="LiveId" clId="{8111239C-34BA-4C6A-BD8D-57B1E2700691}" dt="2020-07-13T15:36:54.120" v="908"/>
          <ac:spMkLst>
            <pc:docMk/>
            <pc:sldMk cId="2827295053" sldId="342"/>
            <ac:spMk id="5" creationId="{8B3F055D-9325-46C9-8E96-6397C23FE126}"/>
          </ac:spMkLst>
        </pc:spChg>
        <pc:spChg chg="mod">
          <ac:chgData name="Dezhong Yao" userId="794760dbfb091494" providerId="LiveId" clId="{8111239C-34BA-4C6A-BD8D-57B1E2700691}" dt="2020-07-13T15:36:54.120" v="908"/>
          <ac:spMkLst>
            <pc:docMk/>
            <pc:sldMk cId="2827295053" sldId="342"/>
            <ac:spMk id="6" creationId="{AB9977ED-DEB9-4DA7-8133-DB896682353A}"/>
          </ac:spMkLst>
        </pc:spChg>
        <pc:spChg chg="mod">
          <ac:chgData name="Dezhong Yao" userId="794760dbfb091494" providerId="LiveId" clId="{8111239C-34BA-4C6A-BD8D-57B1E2700691}" dt="2020-07-13T15:36:54.120" v="908"/>
          <ac:spMkLst>
            <pc:docMk/>
            <pc:sldMk cId="2827295053" sldId="342"/>
            <ac:spMk id="7" creationId="{0FD8A055-3A83-481F-B5A7-14634B9638EE}"/>
          </ac:spMkLst>
        </pc:spChg>
        <pc:spChg chg="mod">
          <ac:chgData name="Dezhong Yao" userId="794760dbfb091494" providerId="LiveId" clId="{8111239C-34BA-4C6A-BD8D-57B1E2700691}" dt="2020-07-13T15:36:54.120" v="908"/>
          <ac:spMkLst>
            <pc:docMk/>
            <pc:sldMk cId="2827295053" sldId="342"/>
            <ac:spMk id="10" creationId="{B718A380-67E8-4C01-A17F-CF3B62C0F6F0}"/>
          </ac:spMkLst>
        </pc:spChg>
        <pc:spChg chg="mod">
          <ac:chgData name="Dezhong Yao" userId="794760dbfb091494" providerId="LiveId" clId="{8111239C-34BA-4C6A-BD8D-57B1E2700691}" dt="2020-07-13T15:36:54.120" v="908"/>
          <ac:spMkLst>
            <pc:docMk/>
            <pc:sldMk cId="2827295053" sldId="342"/>
            <ac:spMk id="11" creationId="{BE150ED2-14C2-4397-8909-72D03E8E254E}"/>
          </ac:spMkLst>
        </pc:spChg>
        <pc:spChg chg="mod">
          <ac:chgData name="Dezhong Yao" userId="794760dbfb091494" providerId="LiveId" clId="{8111239C-34BA-4C6A-BD8D-57B1E2700691}" dt="2020-07-13T15:36:54.120" v="908"/>
          <ac:spMkLst>
            <pc:docMk/>
            <pc:sldMk cId="2827295053" sldId="342"/>
            <ac:spMk id="12" creationId="{DC70C018-5370-4922-B7F6-F5B58119B251}"/>
          </ac:spMkLst>
        </pc:spChg>
        <pc:spChg chg="add del mod">
          <ac:chgData name="Dezhong Yao" userId="794760dbfb091494" providerId="LiveId" clId="{8111239C-34BA-4C6A-BD8D-57B1E2700691}" dt="2020-07-13T15:37:40.122" v="957" actId="478"/>
          <ac:spMkLst>
            <pc:docMk/>
            <pc:sldMk cId="2827295053" sldId="342"/>
            <ac:spMk id="14" creationId="{DA3C09CD-42C2-4C28-A7A0-7F74C4705C0F}"/>
          </ac:spMkLst>
        </pc:spChg>
        <pc:spChg chg="add del">
          <ac:chgData name="Dezhong Yao" userId="794760dbfb091494" providerId="LiveId" clId="{8111239C-34BA-4C6A-BD8D-57B1E2700691}" dt="2020-07-13T15:37:38.332" v="956" actId="22"/>
          <ac:spMkLst>
            <pc:docMk/>
            <pc:sldMk cId="2827295053" sldId="342"/>
            <ac:spMk id="16" creationId="{08415894-71A9-442B-B6C7-9429DEE32AAC}"/>
          </ac:spMkLst>
        </pc:spChg>
        <pc:spChg chg="add mod">
          <ac:chgData name="Dezhong Yao" userId="794760dbfb091494" providerId="LiveId" clId="{8111239C-34BA-4C6A-BD8D-57B1E2700691}" dt="2020-07-13T15:38:13.875" v="1033"/>
          <ac:spMkLst>
            <pc:docMk/>
            <pc:sldMk cId="2827295053" sldId="342"/>
            <ac:spMk id="18" creationId="{38198321-3B97-4E85-B2F0-A7AA37394983}"/>
          </ac:spMkLst>
        </pc:spChg>
        <pc:grpChg chg="add mod">
          <ac:chgData name="Dezhong Yao" userId="794760dbfb091494" providerId="LiveId" clId="{8111239C-34BA-4C6A-BD8D-57B1E2700691}" dt="2020-07-13T15:37:12.420" v="910" actId="1076"/>
          <ac:grpSpMkLst>
            <pc:docMk/>
            <pc:sldMk cId="2827295053" sldId="342"/>
            <ac:grpSpMk id="4" creationId="{0C9B04EB-35B2-4399-A05C-1363230BC647}"/>
          </ac:grpSpMkLst>
        </pc:grpChg>
        <pc:cxnChg chg="mod">
          <ac:chgData name="Dezhong Yao" userId="794760dbfb091494" providerId="LiveId" clId="{8111239C-34BA-4C6A-BD8D-57B1E2700691}" dt="2020-07-13T15:36:54.120" v="908"/>
          <ac:cxnSpMkLst>
            <pc:docMk/>
            <pc:sldMk cId="2827295053" sldId="342"/>
            <ac:cxnSpMk id="8" creationId="{8CB39633-EFDD-4A39-A466-10010E7E9986}"/>
          </ac:cxnSpMkLst>
        </pc:cxnChg>
        <pc:cxnChg chg="mod">
          <ac:chgData name="Dezhong Yao" userId="794760dbfb091494" providerId="LiveId" clId="{8111239C-34BA-4C6A-BD8D-57B1E2700691}" dt="2020-07-13T15:36:54.120" v="908"/>
          <ac:cxnSpMkLst>
            <pc:docMk/>
            <pc:sldMk cId="2827295053" sldId="342"/>
            <ac:cxnSpMk id="9" creationId="{F3B37F6C-A970-4FAB-B8BD-67461E631A9F}"/>
          </ac:cxnSpMkLst>
        </pc:cxnChg>
      </pc:sldChg>
      <pc:sldChg chg="modSp new mod">
        <pc:chgData name="Dezhong Yao" userId="794760dbfb091494" providerId="LiveId" clId="{8111239C-34BA-4C6A-BD8D-57B1E2700691}" dt="2020-07-14T15:43:48.911" v="2647"/>
        <pc:sldMkLst>
          <pc:docMk/>
          <pc:sldMk cId="2232318045" sldId="343"/>
        </pc:sldMkLst>
        <pc:spChg chg="mod">
          <ac:chgData name="Dezhong Yao" userId="794760dbfb091494" providerId="LiveId" clId="{8111239C-34BA-4C6A-BD8D-57B1E2700691}" dt="2020-07-14T15:43:22.776" v="2583"/>
          <ac:spMkLst>
            <pc:docMk/>
            <pc:sldMk cId="2232318045" sldId="343"/>
            <ac:spMk id="2" creationId="{300D9546-A755-4787-B8DD-6529FBBB8424}"/>
          </ac:spMkLst>
        </pc:spChg>
        <pc:spChg chg="mod">
          <ac:chgData name="Dezhong Yao" userId="794760dbfb091494" providerId="LiveId" clId="{8111239C-34BA-4C6A-BD8D-57B1E2700691}" dt="2020-07-14T15:43:48.911" v="2647"/>
          <ac:spMkLst>
            <pc:docMk/>
            <pc:sldMk cId="2232318045" sldId="343"/>
            <ac:spMk id="3" creationId="{EFBF81F6-A851-4639-B2DC-2FF9D9FE69ED}"/>
          </ac:spMkLst>
        </pc:spChg>
      </pc:sldChg>
      <pc:sldChg chg="new">
        <pc:chgData name="Dezhong Yao" userId="794760dbfb091494" providerId="LiveId" clId="{8111239C-34BA-4C6A-BD8D-57B1E2700691}" dt="2020-07-13T14:07:15.235" v="200" actId="680"/>
        <pc:sldMkLst>
          <pc:docMk/>
          <pc:sldMk cId="281107659" sldId="344"/>
        </pc:sldMkLst>
      </pc:sldChg>
      <pc:sldChg chg="addSp modSp mod">
        <pc:chgData name="Dezhong Yao" userId="794760dbfb091494" providerId="LiveId" clId="{8111239C-34BA-4C6A-BD8D-57B1E2700691}" dt="2020-07-14T15:40:54.576" v="2555" actId="27636"/>
        <pc:sldMkLst>
          <pc:docMk/>
          <pc:sldMk cId="2862973781" sldId="352"/>
        </pc:sldMkLst>
        <pc:spChg chg="mod">
          <ac:chgData name="Dezhong Yao" userId="794760dbfb091494" providerId="LiveId" clId="{8111239C-34BA-4C6A-BD8D-57B1E2700691}" dt="2020-07-14T15:25:29.313" v="1380" actId="20577"/>
          <ac:spMkLst>
            <pc:docMk/>
            <pc:sldMk cId="2862973781" sldId="352"/>
            <ac:spMk id="3" creationId="{F6BEBFFA-EA50-4DF0-9281-E16D81C86287}"/>
          </ac:spMkLst>
        </pc:spChg>
        <pc:spChg chg="mod">
          <ac:chgData name="Dezhong Yao" userId="794760dbfb091494" providerId="LiveId" clId="{8111239C-34BA-4C6A-BD8D-57B1E2700691}" dt="2020-07-14T15:27:16.813" v="1509" actId="1076"/>
          <ac:spMkLst>
            <pc:docMk/>
            <pc:sldMk cId="2862973781" sldId="352"/>
            <ac:spMk id="6" creationId="{8DB7C1F1-2EF6-4FC7-B2B4-2535818244B2}"/>
          </ac:spMkLst>
        </pc:spChg>
        <pc:spChg chg="add mod">
          <ac:chgData name="Dezhong Yao" userId="794760dbfb091494" providerId="LiveId" clId="{8111239C-34BA-4C6A-BD8D-57B1E2700691}" dt="2020-07-14T15:40:54.576" v="2555" actId="27636"/>
          <ac:spMkLst>
            <pc:docMk/>
            <pc:sldMk cId="2862973781" sldId="352"/>
            <ac:spMk id="8" creationId="{AEFC84A4-8635-46B7-9F8F-98BDDB813D1C}"/>
          </ac:spMkLst>
        </pc:spChg>
        <pc:picChg chg="mod">
          <ac:chgData name="Dezhong Yao" userId="794760dbfb091494" providerId="LiveId" clId="{8111239C-34BA-4C6A-BD8D-57B1E2700691}" dt="2020-07-14T15:27:14.793" v="1508" actId="1076"/>
          <ac:picMkLst>
            <pc:docMk/>
            <pc:sldMk cId="2862973781" sldId="352"/>
            <ac:picMk id="7" creationId="{62820777-028B-49A1-B2B7-1413F80E95F1}"/>
          </ac:picMkLst>
        </pc:picChg>
      </pc:sldChg>
      <pc:sldChg chg="modSp mod">
        <pc:chgData name="Dezhong Yao" userId="794760dbfb091494" providerId="LiveId" clId="{8111239C-34BA-4C6A-BD8D-57B1E2700691}" dt="2020-07-18T09:22:41.934" v="5813"/>
        <pc:sldMkLst>
          <pc:docMk/>
          <pc:sldMk cId="1187594286" sldId="363"/>
        </pc:sldMkLst>
        <pc:spChg chg="mod">
          <ac:chgData name="Dezhong Yao" userId="794760dbfb091494" providerId="LiveId" clId="{8111239C-34BA-4C6A-BD8D-57B1E2700691}" dt="2020-07-18T09:08:05.377" v="5193"/>
          <ac:spMkLst>
            <pc:docMk/>
            <pc:sldMk cId="1187594286" sldId="363"/>
            <ac:spMk id="2" creationId="{44F7292F-7E1A-45E8-93F0-66723E78A2F6}"/>
          </ac:spMkLst>
        </pc:spChg>
        <pc:spChg chg="mod">
          <ac:chgData name="Dezhong Yao" userId="794760dbfb091494" providerId="LiveId" clId="{8111239C-34BA-4C6A-BD8D-57B1E2700691}" dt="2020-07-18T09:22:41.934" v="5813"/>
          <ac:spMkLst>
            <pc:docMk/>
            <pc:sldMk cId="1187594286" sldId="363"/>
            <ac:spMk id="3" creationId="{085A5783-EE0A-4634-A43A-5188F4C02BF1}"/>
          </ac:spMkLst>
        </pc:spChg>
      </pc:sldChg>
      <pc:sldChg chg="modSp mod">
        <pc:chgData name="Dezhong Yao" userId="794760dbfb091494" providerId="LiveId" clId="{8111239C-34BA-4C6A-BD8D-57B1E2700691}" dt="2020-07-18T03:33:44.716" v="3197" actId="20577"/>
        <pc:sldMkLst>
          <pc:docMk/>
          <pc:sldMk cId="1274177766" sldId="365"/>
        </pc:sldMkLst>
        <pc:spChg chg="mod">
          <ac:chgData name="Dezhong Yao" userId="794760dbfb091494" providerId="LiveId" clId="{8111239C-34BA-4C6A-BD8D-57B1E2700691}" dt="2020-07-18T03:33:44.716" v="3197" actId="20577"/>
          <ac:spMkLst>
            <pc:docMk/>
            <pc:sldMk cId="1274177766" sldId="365"/>
            <ac:spMk id="3" creationId="{8930CBFA-240A-46D4-8667-965EEED131F0}"/>
          </ac:spMkLst>
        </pc:spChg>
      </pc:sldChg>
      <pc:sldChg chg="modSp mod">
        <pc:chgData name="Dezhong Yao" userId="794760dbfb091494" providerId="LiveId" clId="{8111239C-34BA-4C6A-BD8D-57B1E2700691}" dt="2020-07-18T03:33:11.460" v="3163" actId="20577"/>
        <pc:sldMkLst>
          <pc:docMk/>
          <pc:sldMk cId="4121706072" sldId="366"/>
        </pc:sldMkLst>
        <pc:spChg chg="mod">
          <ac:chgData name="Dezhong Yao" userId="794760dbfb091494" providerId="LiveId" clId="{8111239C-34BA-4C6A-BD8D-57B1E2700691}" dt="2020-07-18T03:33:11.460" v="3163" actId="20577"/>
          <ac:spMkLst>
            <pc:docMk/>
            <pc:sldMk cId="4121706072" sldId="366"/>
            <ac:spMk id="3" creationId="{CD65F8FC-398B-4C3D-B938-C843F2386488}"/>
          </ac:spMkLst>
        </pc:spChg>
      </pc:sldChg>
      <pc:sldChg chg="addSp modSp mod">
        <pc:chgData name="Dezhong Yao" userId="794760dbfb091494" providerId="LiveId" clId="{8111239C-34BA-4C6A-BD8D-57B1E2700691}" dt="2020-07-18T07:38:32.598" v="4307"/>
        <pc:sldMkLst>
          <pc:docMk/>
          <pc:sldMk cId="3567861429" sldId="367"/>
        </pc:sldMkLst>
        <pc:spChg chg="mod">
          <ac:chgData name="Dezhong Yao" userId="794760dbfb091494" providerId="LiveId" clId="{8111239C-34BA-4C6A-BD8D-57B1E2700691}" dt="2020-07-18T03:33:15.299" v="3164"/>
          <ac:spMkLst>
            <pc:docMk/>
            <pc:sldMk cId="3567861429" sldId="367"/>
            <ac:spMk id="2" creationId="{B8EB5FC1-BA9F-4D51-84B8-049E104875FB}"/>
          </ac:spMkLst>
        </pc:spChg>
        <pc:spChg chg="mod">
          <ac:chgData name="Dezhong Yao" userId="794760dbfb091494" providerId="LiveId" clId="{8111239C-34BA-4C6A-BD8D-57B1E2700691}" dt="2020-07-18T07:01:08.885" v="4073"/>
          <ac:spMkLst>
            <pc:docMk/>
            <pc:sldMk cId="3567861429" sldId="367"/>
            <ac:spMk id="3" creationId="{2B0157AB-0A43-4C5D-B282-1E5B59BACB5F}"/>
          </ac:spMkLst>
        </pc:spChg>
        <pc:spChg chg="add mod">
          <ac:chgData name="Dezhong Yao" userId="794760dbfb091494" providerId="LiveId" clId="{8111239C-34BA-4C6A-BD8D-57B1E2700691}" dt="2020-07-18T07:38:32.598" v="4307"/>
          <ac:spMkLst>
            <pc:docMk/>
            <pc:sldMk cId="3567861429" sldId="367"/>
            <ac:spMk id="7" creationId="{E4B7BA63-9A4C-4E58-BAFA-E945514641F5}"/>
          </ac:spMkLst>
        </pc:spChg>
        <pc:picChg chg="add mod modCrop">
          <ac:chgData name="Dezhong Yao" userId="794760dbfb091494" providerId="LiveId" clId="{8111239C-34BA-4C6A-BD8D-57B1E2700691}" dt="2020-07-18T07:01:14.794" v="4075" actId="1076"/>
          <ac:picMkLst>
            <pc:docMk/>
            <pc:sldMk cId="3567861429" sldId="367"/>
            <ac:picMk id="5" creationId="{85C52E1D-5975-4F9D-8DDA-A53E88AA806A}"/>
          </ac:picMkLst>
        </pc:picChg>
      </pc:sldChg>
      <pc:sldChg chg="addSp modSp mod">
        <pc:chgData name="Dezhong Yao" userId="794760dbfb091494" providerId="LiveId" clId="{8111239C-34BA-4C6A-BD8D-57B1E2700691}" dt="2020-07-18T09:07:57.466" v="5192"/>
        <pc:sldMkLst>
          <pc:docMk/>
          <pc:sldMk cId="623810693" sldId="368"/>
        </pc:sldMkLst>
        <pc:spChg chg="mod">
          <ac:chgData name="Dezhong Yao" userId="794760dbfb091494" providerId="LiveId" clId="{8111239C-34BA-4C6A-BD8D-57B1E2700691}" dt="2020-07-18T07:01:27.341" v="4076"/>
          <ac:spMkLst>
            <pc:docMk/>
            <pc:sldMk cId="623810693" sldId="368"/>
            <ac:spMk id="2" creationId="{166B1EF5-FEE9-463D-B897-8B81C116D2FA}"/>
          </ac:spMkLst>
        </pc:spChg>
        <pc:spChg chg="mod">
          <ac:chgData name="Dezhong Yao" userId="794760dbfb091494" providerId="LiveId" clId="{8111239C-34BA-4C6A-BD8D-57B1E2700691}" dt="2020-07-18T08:52:43.305" v="4575" actId="20577"/>
          <ac:spMkLst>
            <pc:docMk/>
            <pc:sldMk cId="623810693" sldId="368"/>
            <ac:spMk id="3" creationId="{5721850B-38BB-4C4E-8F95-FB4AEA0C2FCD}"/>
          </ac:spMkLst>
        </pc:spChg>
        <pc:spChg chg="add mod">
          <ac:chgData name="Dezhong Yao" userId="794760dbfb091494" providerId="LiveId" clId="{8111239C-34BA-4C6A-BD8D-57B1E2700691}" dt="2020-07-18T08:54:24.957" v="4847" actId="1076"/>
          <ac:spMkLst>
            <pc:docMk/>
            <pc:sldMk cId="623810693" sldId="368"/>
            <ac:spMk id="7" creationId="{6AE9E19E-0FF9-4178-AB28-058B6A41A7E2}"/>
          </ac:spMkLst>
        </pc:spChg>
        <pc:spChg chg="add mod">
          <ac:chgData name="Dezhong Yao" userId="794760dbfb091494" providerId="LiveId" clId="{8111239C-34BA-4C6A-BD8D-57B1E2700691}" dt="2020-07-18T09:07:57.466" v="5192"/>
          <ac:spMkLst>
            <pc:docMk/>
            <pc:sldMk cId="623810693" sldId="368"/>
            <ac:spMk id="8" creationId="{D916CC14-00F1-4F26-A5D8-5C4B78BA5913}"/>
          </ac:spMkLst>
        </pc:spChg>
        <pc:picChg chg="add mod modCrop">
          <ac:chgData name="Dezhong Yao" userId="794760dbfb091494" providerId="LiveId" clId="{8111239C-34BA-4C6A-BD8D-57B1E2700691}" dt="2020-07-18T08:54:24.957" v="4847" actId="1076"/>
          <ac:picMkLst>
            <pc:docMk/>
            <pc:sldMk cId="623810693" sldId="368"/>
            <ac:picMk id="5" creationId="{9746CC8B-BE68-4FB3-866F-CFA8904D2FC2}"/>
          </ac:picMkLst>
        </pc:picChg>
      </pc:sldChg>
      <pc:sldChg chg="modSp new mod">
        <pc:chgData name="Dezhong Yao" userId="794760dbfb091494" providerId="LiveId" clId="{8111239C-34BA-4C6A-BD8D-57B1E2700691}" dt="2020-07-18T09:27:18.677" v="6405" actId="20577"/>
        <pc:sldMkLst>
          <pc:docMk/>
          <pc:sldMk cId="3359156338" sldId="369"/>
        </pc:sldMkLst>
        <pc:spChg chg="mod">
          <ac:chgData name="Dezhong Yao" userId="794760dbfb091494" providerId="LiveId" clId="{8111239C-34BA-4C6A-BD8D-57B1E2700691}" dt="2020-07-18T09:24:12.918" v="5814"/>
          <ac:spMkLst>
            <pc:docMk/>
            <pc:sldMk cId="3359156338" sldId="369"/>
            <ac:spMk id="2" creationId="{73E9B165-4C65-41BA-9029-17A4AFE539B2}"/>
          </ac:spMkLst>
        </pc:spChg>
        <pc:spChg chg="mod">
          <ac:chgData name="Dezhong Yao" userId="794760dbfb091494" providerId="LiveId" clId="{8111239C-34BA-4C6A-BD8D-57B1E2700691}" dt="2020-07-18T09:27:18.677" v="6405" actId="20577"/>
          <ac:spMkLst>
            <pc:docMk/>
            <pc:sldMk cId="3359156338" sldId="369"/>
            <ac:spMk id="3" creationId="{4B32626C-F86A-4AC1-B4B7-B0CCD8994567}"/>
          </ac:spMkLst>
        </pc:spChg>
      </pc:sldChg>
      <pc:sldChg chg="addSp modSp new mod">
        <pc:chgData name="Dezhong Yao" userId="794760dbfb091494" providerId="LiveId" clId="{8111239C-34BA-4C6A-BD8D-57B1E2700691}" dt="2020-07-18T09:34:03.164" v="6900"/>
        <pc:sldMkLst>
          <pc:docMk/>
          <pc:sldMk cId="1179205729" sldId="370"/>
        </pc:sldMkLst>
        <pc:spChg chg="mod">
          <ac:chgData name="Dezhong Yao" userId="794760dbfb091494" providerId="LiveId" clId="{8111239C-34BA-4C6A-BD8D-57B1E2700691}" dt="2020-07-18T09:27:23.434" v="6406"/>
          <ac:spMkLst>
            <pc:docMk/>
            <pc:sldMk cId="1179205729" sldId="370"/>
            <ac:spMk id="2" creationId="{B2F25046-D63E-41E7-A36D-9CB21424364F}"/>
          </ac:spMkLst>
        </pc:spChg>
        <pc:spChg chg="mod">
          <ac:chgData name="Dezhong Yao" userId="794760dbfb091494" providerId="LiveId" clId="{8111239C-34BA-4C6A-BD8D-57B1E2700691}" dt="2020-07-18T09:32:21.938" v="6654" actId="20577"/>
          <ac:spMkLst>
            <pc:docMk/>
            <pc:sldMk cId="1179205729" sldId="370"/>
            <ac:spMk id="3" creationId="{B06D7208-DA48-4862-A05C-B2C20D755D7E}"/>
          </ac:spMkLst>
        </pc:spChg>
        <pc:spChg chg="add mod">
          <ac:chgData name="Dezhong Yao" userId="794760dbfb091494" providerId="LiveId" clId="{8111239C-34BA-4C6A-BD8D-57B1E2700691}" dt="2020-07-18T09:32:09.906" v="6648" actId="1076"/>
          <ac:spMkLst>
            <pc:docMk/>
            <pc:sldMk cId="1179205729" sldId="370"/>
            <ac:spMk id="7" creationId="{05E8BA9C-3F12-41F4-9E5B-0E30EADBC971}"/>
          </ac:spMkLst>
        </pc:spChg>
        <pc:spChg chg="add mod">
          <ac:chgData name="Dezhong Yao" userId="794760dbfb091494" providerId="LiveId" clId="{8111239C-34BA-4C6A-BD8D-57B1E2700691}" dt="2020-07-18T09:34:03.164" v="6900"/>
          <ac:spMkLst>
            <pc:docMk/>
            <pc:sldMk cId="1179205729" sldId="370"/>
            <ac:spMk id="8" creationId="{F78C3ED8-BFAB-421B-909F-079270355C5C}"/>
          </ac:spMkLst>
        </pc:spChg>
        <pc:picChg chg="add mod modCrop">
          <ac:chgData name="Dezhong Yao" userId="794760dbfb091494" providerId="LiveId" clId="{8111239C-34BA-4C6A-BD8D-57B1E2700691}" dt="2020-07-18T09:31:42.667" v="6592" actId="1076"/>
          <ac:picMkLst>
            <pc:docMk/>
            <pc:sldMk cId="1179205729" sldId="370"/>
            <ac:picMk id="5" creationId="{35C8F059-71BC-4480-AD80-9B86BC41EE81}"/>
          </ac:picMkLst>
        </pc:picChg>
      </pc:sldChg>
      <pc:sldChg chg="addSp modSp new mod">
        <pc:chgData name="Dezhong Yao" userId="794760dbfb091494" providerId="LiveId" clId="{8111239C-34BA-4C6A-BD8D-57B1E2700691}" dt="2020-07-18T15:45:56.688" v="8553"/>
        <pc:sldMkLst>
          <pc:docMk/>
          <pc:sldMk cId="1090269901" sldId="371"/>
        </pc:sldMkLst>
        <pc:spChg chg="mod">
          <ac:chgData name="Dezhong Yao" userId="794760dbfb091494" providerId="LiveId" clId="{8111239C-34BA-4C6A-BD8D-57B1E2700691}" dt="2020-07-18T13:50:31.224" v="8092"/>
          <ac:spMkLst>
            <pc:docMk/>
            <pc:sldMk cId="1090269901" sldId="371"/>
            <ac:spMk id="2" creationId="{4801395D-F081-42DF-ADF4-A26C13BAEE15}"/>
          </ac:spMkLst>
        </pc:spChg>
        <pc:spChg chg="mod">
          <ac:chgData name="Dezhong Yao" userId="794760dbfb091494" providerId="LiveId" clId="{8111239C-34BA-4C6A-BD8D-57B1E2700691}" dt="2020-07-18T15:45:17.602" v="8509"/>
          <ac:spMkLst>
            <pc:docMk/>
            <pc:sldMk cId="1090269901" sldId="371"/>
            <ac:spMk id="3" creationId="{8ED664AD-DAB0-4F0B-A948-253D65B84388}"/>
          </ac:spMkLst>
        </pc:spChg>
        <pc:spChg chg="add mod">
          <ac:chgData name="Dezhong Yao" userId="794760dbfb091494" providerId="LiveId" clId="{8111239C-34BA-4C6A-BD8D-57B1E2700691}" dt="2020-07-18T15:45:56.688" v="8553"/>
          <ac:spMkLst>
            <pc:docMk/>
            <pc:sldMk cId="1090269901" sldId="371"/>
            <ac:spMk id="7" creationId="{BED8CFE1-E7AA-4648-840C-D1960F59F017}"/>
          </ac:spMkLst>
        </pc:spChg>
        <pc:picChg chg="add mod modCrop">
          <ac:chgData name="Dezhong Yao" userId="794760dbfb091494" providerId="LiveId" clId="{8111239C-34BA-4C6A-BD8D-57B1E2700691}" dt="2020-07-18T15:45:29.584" v="8510" actId="1076"/>
          <ac:picMkLst>
            <pc:docMk/>
            <pc:sldMk cId="1090269901" sldId="371"/>
            <ac:picMk id="5" creationId="{FA81D615-0BCC-4317-80DF-1990A2C07F67}"/>
          </ac:picMkLst>
        </pc:picChg>
      </pc:sldChg>
      <pc:sldChg chg="modSp new mod">
        <pc:chgData name="Dezhong Yao" userId="794760dbfb091494" providerId="LiveId" clId="{8111239C-34BA-4C6A-BD8D-57B1E2700691}" dt="2020-07-18T09:35:53.005" v="7043" actId="12"/>
        <pc:sldMkLst>
          <pc:docMk/>
          <pc:sldMk cId="1882217486" sldId="372"/>
        </pc:sldMkLst>
        <pc:spChg chg="mod">
          <ac:chgData name="Dezhong Yao" userId="794760dbfb091494" providerId="LiveId" clId="{8111239C-34BA-4C6A-BD8D-57B1E2700691}" dt="2020-07-18T09:34:20.902" v="6904"/>
          <ac:spMkLst>
            <pc:docMk/>
            <pc:sldMk cId="1882217486" sldId="372"/>
            <ac:spMk id="2" creationId="{CE93EDBB-76C2-423F-82C0-99E8B42370B3}"/>
          </ac:spMkLst>
        </pc:spChg>
        <pc:spChg chg="mod">
          <ac:chgData name="Dezhong Yao" userId="794760dbfb091494" providerId="LiveId" clId="{8111239C-34BA-4C6A-BD8D-57B1E2700691}" dt="2020-07-18T09:35:53.005" v="7043" actId="12"/>
          <ac:spMkLst>
            <pc:docMk/>
            <pc:sldMk cId="1882217486" sldId="372"/>
            <ac:spMk id="3" creationId="{77B4CF30-D3A9-4461-9025-4E0189A866FF}"/>
          </ac:spMkLst>
        </pc:spChg>
      </pc:sldChg>
      <pc:sldChg chg="modSp new mod">
        <pc:chgData name="Dezhong Yao" userId="794760dbfb091494" providerId="LiveId" clId="{8111239C-34BA-4C6A-BD8D-57B1E2700691}" dt="2020-07-18T13:48:22.799" v="7735"/>
        <pc:sldMkLst>
          <pc:docMk/>
          <pc:sldMk cId="1223565932" sldId="373"/>
        </pc:sldMkLst>
        <pc:spChg chg="mod">
          <ac:chgData name="Dezhong Yao" userId="794760dbfb091494" providerId="LiveId" clId="{8111239C-34BA-4C6A-BD8D-57B1E2700691}" dt="2020-07-18T09:36:04.543" v="7044"/>
          <ac:spMkLst>
            <pc:docMk/>
            <pc:sldMk cId="1223565932" sldId="373"/>
            <ac:spMk id="2" creationId="{314F1222-5CDD-4676-94C8-5F9317CFB6F6}"/>
          </ac:spMkLst>
        </pc:spChg>
        <pc:spChg chg="mod">
          <ac:chgData name="Dezhong Yao" userId="794760dbfb091494" providerId="LiveId" clId="{8111239C-34BA-4C6A-BD8D-57B1E2700691}" dt="2020-07-18T13:48:22.799" v="7735"/>
          <ac:spMkLst>
            <pc:docMk/>
            <pc:sldMk cId="1223565932" sldId="373"/>
            <ac:spMk id="3" creationId="{C0465EF4-C597-4786-BC98-395ABD0DB041}"/>
          </ac:spMkLst>
        </pc:spChg>
      </pc:sldChg>
      <pc:sldChg chg="modSp new mod">
        <pc:chgData name="Dezhong Yao" userId="794760dbfb091494" providerId="LiveId" clId="{8111239C-34BA-4C6A-BD8D-57B1E2700691}" dt="2020-07-18T13:50:24.030" v="8091"/>
        <pc:sldMkLst>
          <pc:docMk/>
          <pc:sldMk cId="2213369689" sldId="374"/>
        </pc:sldMkLst>
        <pc:spChg chg="mod">
          <ac:chgData name="Dezhong Yao" userId="794760dbfb091494" providerId="LiveId" clId="{8111239C-34BA-4C6A-BD8D-57B1E2700691}" dt="2020-07-18T13:48:32.045" v="7736"/>
          <ac:spMkLst>
            <pc:docMk/>
            <pc:sldMk cId="2213369689" sldId="374"/>
            <ac:spMk id="2" creationId="{F8970A1F-6E3B-493A-8F56-E0C2656AD7E0}"/>
          </ac:spMkLst>
        </pc:spChg>
        <pc:spChg chg="mod">
          <ac:chgData name="Dezhong Yao" userId="794760dbfb091494" providerId="LiveId" clId="{8111239C-34BA-4C6A-BD8D-57B1E2700691}" dt="2020-07-18T13:50:24.030" v="8091"/>
          <ac:spMkLst>
            <pc:docMk/>
            <pc:sldMk cId="2213369689" sldId="374"/>
            <ac:spMk id="3" creationId="{D1F75056-F296-46E8-9381-D542C24972C4}"/>
          </ac:spMkLst>
        </pc:spChg>
      </pc:sldChg>
      <pc:sldChg chg="modSp new mod">
        <pc:chgData name="Dezhong Yao" userId="794760dbfb091494" providerId="LiveId" clId="{8111239C-34BA-4C6A-BD8D-57B1E2700691}" dt="2020-07-18T22:07:21.730" v="8997"/>
        <pc:sldMkLst>
          <pc:docMk/>
          <pc:sldMk cId="1353958620" sldId="375"/>
        </pc:sldMkLst>
        <pc:spChg chg="mod">
          <ac:chgData name="Dezhong Yao" userId="794760dbfb091494" providerId="LiveId" clId="{8111239C-34BA-4C6A-BD8D-57B1E2700691}" dt="2020-07-18T15:46:02.589" v="8554"/>
          <ac:spMkLst>
            <pc:docMk/>
            <pc:sldMk cId="1353958620" sldId="375"/>
            <ac:spMk id="2" creationId="{81DF408F-CE31-4BAB-BE19-B42130A40E77}"/>
          </ac:spMkLst>
        </pc:spChg>
        <pc:spChg chg="mod">
          <ac:chgData name="Dezhong Yao" userId="794760dbfb091494" providerId="LiveId" clId="{8111239C-34BA-4C6A-BD8D-57B1E2700691}" dt="2020-07-18T22:07:21.730" v="8997"/>
          <ac:spMkLst>
            <pc:docMk/>
            <pc:sldMk cId="1353958620" sldId="375"/>
            <ac:spMk id="3" creationId="{A3A72CDA-31A7-4AC3-BDF4-04E87994CD69}"/>
          </ac:spMkLst>
        </pc:spChg>
      </pc:sldChg>
      <pc:sldChg chg="modSp new mod">
        <pc:chgData name="Dezhong Yao" userId="794760dbfb091494" providerId="LiveId" clId="{8111239C-34BA-4C6A-BD8D-57B1E2700691}" dt="2020-07-18T22:13:15.936" v="9711"/>
        <pc:sldMkLst>
          <pc:docMk/>
          <pc:sldMk cId="3022530852" sldId="376"/>
        </pc:sldMkLst>
        <pc:spChg chg="mod">
          <ac:chgData name="Dezhong Yao" userId="794760dbfb091494" providerId="LiveId" clId="{8111239C-34BA-4C6A-BD8D-57B1E2700691}" dt="2020-07-18T22:07:38.363" v="8998"/>
          <ac:spMkLst>
            <pc:docMk/>
            <pc:sldMk cId="3022530852" sldId="376"/>
            <ac:spMk id="2" creationId="{1FF9233A-8F97-4049-8DCD-16F20386117B}"/>
          </ac:spMkLst>
        </pc:spChg>
        <pc:spChg chg="mod">
          <ac:chgData name="Dezhong Yao" userId="794760dbfb091494" providerId="LiveId" clId="{8111239C-34BA-4C6A-BD8D-57B1E2700691}" dt="2020-07-18T22:13:15.936" v="9711"/>
          <ac:spMkLst>
            <pc:docMk/>
            <pc:sldMk cId="3022530852" sldId="376"/>
            <ac:spMk id="3" creationId="{BCA1DBC0-3776-470B-997B-7CFB10C5D10C}"/>
          </ac:spMkLst>
        </pc:spChg>
      </pc:sldChg>
      <pc:sldChg chg="addSp modSp new mod">
        <pc:chgData name="Dezhong Yao" userId="794760dbfb091494" providerId="LiveId" clId="{8111239C-34BA-4C6A-BD8D-57B1E2700691}" dt="2020-07-19T15:42:47.357" v="13030" actId="6549"/>
        <pc:sldMkLst>
          <pc:docMk/>
          <pc:sldMk cId="170899909" sldId="377"/>
        </pc:sldMkLst>
        <pc:spChg chg="mod">
          <ac:chgData name="Dezhong Yao" userId="794760dbfb091494" providerId="LiveId" clId="{8111239C-34BA-4C6A-BD8D-57B1E2700691}" dt="2020-07-19T14:52:41.089" v="11790"/>
          <ac:spMkLst>
            <pc:docMk/>
            <pc:sldMk cId="170899909" sldId="377"/>
            <ac:spMk id="2" creationId="{E19EB659-2D86-4206-AA57-EF9FC6FCA6BC}"/>
          </ac:spMkLst>
        </pc:spChg>
        <pc:spChg chg="mod">
          <ac:chgData name="Dezhong Yao" userId="794760dbfb091494" providerId="LiveId" clId="{8111239C-34BA-4C6A-BD8D-57B1E2700691}" dt="2020-07-19T15:42:47.357" v="13030" actId="6549"/>
          <ac:spMkLst>
            <pc:docMk/>
            <pc:sldMk cId="170899909" sldId="377"/>
            <ac:spMk id="3" creationId="{CF737576-63BB-4E83-865D-A4BD96F022A7}"/>
          </ac:spMkLst>
        </pc:spChg>
        <pc:spChg chg="add mod">
          <ac:chgData name="Dezhong Yao" userId="794760dbfb091494" providerId="LiveId" clId="{8111239C-34BA-4C6A-BD8D-57B1E2700691}" dt="2020-07-19T15:31:15.802" v="12811" actId="1076"/>
          <ac:spMkLst>
            <pc:docMk/>
            <pc:sldMk cId="170899909" sldId="377"/>
            <ac:spMk id="7" creationId="{8C25299A-FE5E-41EC-9F08-4B8E5D845F69}"/>
          </ac:spMkLst>
        </pc:spChg>
        <pc:picChg chg="add mod modCrop">
          <ac:chgData name="Dezhong Yao" userId="794760dbfb091494" providerId="LiveId" clId="{8111239C-34BA-4C6A-BD8D-57B1E2700691}" dt="2020-07-19T15:31:13.682" v="12810" actId="1076"/>
          <ac:picMkLst>
            <pc:docMk/>
            <pc:sldMk cId="170899909" sldId="377"/>
            <ac:picMk id="5" creationId="{F822C0FF-1132-42DA-BA8F-122D9B6F4C70}"/>
          </ac:picMkLst>
        </pc:picChg>
      </pc:sldChg>
      <pc:sldChg chg="new">
        <pc:chgData name="Dezhong Yao" userId="794760dbfb091494" providerId="LiveId" clId="{8111239C-34BA-4C6A-BD8D-57B1E2700691}" dt="2020-07-18T13:50:33.311" v="8096" actId="680"/>
        <pc:sldMkLst>
          <pc:docMk/>
          <pc:sldMk cId="2944379545" sldId="378"/>
        </pc:sldMkLst>
      </pc:sldChg>
      <pc:sldChg chg="addSp modSp new mod">
        <pc:chgData name="Dezhong Yao" userId="794760dbfb091494" providerId="LiveId" clId="{8111239C-34BA-4C6A-BD8D-57B1E2700691}" dt="2020-07-19T15:29:45.725" v="12761"/>
        <pc:sldMkLst>
          <pc:docMk/>
          <pc:sldMk cId="3045412258" sldId="379"/>
        </pc:sldMkLst>
        <pc:spChg chg="mod">
          <ac:chgData name="Dezhong Yao" userId="794760dbfb091494" providerId="LiveId" clId="{8111239C-34BA-4C6A-BD8D-57B1E2700691}" dt="2020-07-18T22:13:25.577" v="9712"/>
          <ac:spMkLst>
            <pc:docMk/>
            <pc:sldMk cId="3045412258" sldId="379"/>
            <ac:spMk id="2" creationId="{1520CD20-6C34-480A-9393-8DFCB059990A}"/>
          </ac:spMkLst>
        </pc:spChg>
        <pc:spChg chg="mod">
          <ac:chgData name="Dezhong Yao" userId="794760dbfb091494" providerId="LiveId" clId="{8111239C-34BA-4C6A-BD8D-57B1E2700691}" dt="2020-07-18T22:17:02.849" v="10131"/>
          <ac:spMkLst>
            <pc:docMk/>
            <pc:sldMk cId="3045412258" sldId="379"/>
            <ac:spMk id="3" creationId="{5203F7AE-BCA4-4D26-BBE4-2939620CEF80}"/>
          </ac:spMkLst>
        </pc:spChg>
        <pc:spChg chg="add mod">
          <ac:chgData name="Dezhong Yao" userId="794760dbfb091494" providerId="LiveId" clId="{8111239C-34BA-4C6A-BD8D-57B1E2700691}" dt="2020-07-19T15:29:45.725" v="12761"/>
          <ac:spMkLst>
            <pc:docMk/>
            <pc:sldMk cId="3045412258" sldId="379"/>
            <ac:spMk id="7" creationId="{56C1210E-5E91-4ED9-B398-A9BDE792CB85}"/>
          </ac:spMkLst>
        </pc:spChg>
        <pc:picChg chg="add mod modCrop">
          <ac:chgData name="Dezhong Yao" userId="794760dbfb091494" providerId="LiveId" clId="{8111239C-34BA-4C6A-BD8D-57B1E2700691}" dt="2020-07-19T15:29:30.519" v="12730" actId="1076"/>
          <ac:picMkLst>
            <pc:docMk/>
            <pc:sldMk cId="3045412258" sldId="379"/>
            <ac:picMk id="5" creationId="{7D0FE1B4-87CB-4672-BCDF-8BC3DB738017}"/>
          </ac:picMkLst>
        </pc:picChg>
      </pc:sldChg>
      <pc:sldChg chg="modSp new mod">
        <pc:chgData name="Dezhong Yao" userId="794760dbfb091494" providerId="LiveId" clId="{8111239C-34BA-4C6A-BD8D-57B1E2700691}" dt="2020-07-19T01:07:35.613" v="10847"/>
        <pc:sldMkLst>
          <pc:docMk/>
          <pc:sldMk cId="1234209300" sldId="380"/>
        </pc:sldMkLst>
        <pc:spChg chg="mod">
          <ac:chgData name="Dezhong Yao" userId="794760dbfb091494" providerId="LiveId" clId="{8111239C-34BA-4C6A-BD8D-57B1E2700691}" dt="2020-07-19T00:26:06.531" v="10232"/>
          <ac:spMkLst>
            <pc:docMk/>
            <pc:sldMk cId="1234209300" sldId="380"/>
            <ac:spMk id="2" creationId="{DA40F488-1C2C-4E2F-B15F-A78A2934BB6E}"/>
          </ac:spMkLst>
        </pc:spChg>
        <pc:spChg chg="mod">
          <ac:chgData name="Dezhong Yao" userId="794760dbfb091494" providerId="LiveId" clId="{8111239C-34BA-4C6A-BD8D-57B1E2700691}" dt="2020-07-19T01:07:35.613" v="10847"/>
          <ac:spMkLst>
            <pc:docMk/>
            <pc:sldMk cId="1234209300" sldId="380"/>
            <ac:spMk id="3" creationId="{0A1D3C77-87AB-43D8-85F4-C5C2E4525344}"/>
          </ac:spMkLst>
        </pc:spChg>
      </pc:sldChg>
      <pc:sldChg chg="modSp new mod">
        <pc:chgData name="Dezhong Yao" userId="794760dbfb091494" providerId="LiveId" clId="{8111239C-34BA-4C6A-BD8D-57B1E2700691}" dt="2020-07-19T15:30:44.916" v="12807"/>
        <pc:sldMkLst>
          <pc:docMk/>
          <pc:sldMk cId="2021324166" sldId="381"/>
        </pc:sldMkLst>
        <pc:spChg chg="mod">
          <ac:chgData name="Dezhong Yao" userId="794760dbfb091494" providerId="LiveId" clId="{8111239C-34BA-4C6A-BD8D-57B1E2700691}" dt="2020-07-19T15:30:44.916" v="12807"/>
          <ac:spMkLst>
            <pc:docMk/>
            <pc:sldMk cId="2021324166" sldId="381"/>
            <ac:spMk id="2" creationId="{7CA40396-7849-4F1C-90CA-F8E8A34C6422}"/>
          </ac:spMkLst>
        </pc:spChg>
      </pc:sldChg>
      <pc:sldChg chg="modSp new mod ord">
        <pc:chgData name="Dezhong Yao" userId="794760dbfb091494" providerId="LiveId" clId="{8111239C-34BA-4C6A-BD8D-57B1E2700691}" dt="2020-07-19T14:52:37.257" v="11789"/>
        <pc:sldMkLst>
          <pc:docMk/>
          <pc:sldMk cId="3672134389" sldId="382"/>
        </pc:sldMkLst>
        <pc:spChg chg="mod">
          <ac:chgData name="Dezhong Yao" userId="794760dbfb091494" providerId="LiveId" clId="{8111239C-34BA-4C6A-BD8D-57B1E2700691}" dt="2020-07-19T01:36:10.516" v="10850"/>
          <ac:spMkLst>
            <pc:docMk/>
            <pc:sldMk cId="3672134389" sldId="382"/>
            <ac:spMk id="2" creationId="{AFD9B1A8-8F3A-4726-A233-A14E1C2266E3}"/>
          </ac:spMkLst>
        </pc:spChg>
        <pc:spChg chg="mod">
          <ac:chgData name="Dezhong Yao" userId="794760dbfb091494" providerId="LiveId" clId="{8111239C-34BA-4C6A-BD8D-57B1E2700691}" dt="2020-07-19T14:52:37.257" v="11789"/>
          <ac:spMkLst>
            <pc:docMk/>
            <pc:sldMk cId="3672134389" sldId="382"/>
            <ac:spMk id="3" creationId="{0F9550DC-F2F8-4DE7-BA62-96648535113C}"/>
          </ac:spMkLst>
        </pc:spChg>
      </pc:sldChg>
    </pc:docChg>
  </pc:docChgLst>
  <pc:docChgLst>
    <pc:chgData name="Dezhong Yao" userId="794760dbfb091494" providerId="LiveId" clId="{6A93F0AB-54F6-42DF-8696-544E7A873E31}"/>
    <pc:docChg chg="undo custSel addSld delSld modSld">
      <pc:chgData name="Dezhong Yao" userId="794760dbfb091494" providerId="LiveId" clId="{6A93F0AB-54F6-42DF-8696-544E7A873E31}" dt="2020-06-15T14:42:57.710" v="996" actId="478"/>
      <pc:docMkLst>
        <pc:docMk/>
      </pc:docMkLst>
    </pc:docChg>
  </pc:docChgLst>
  <pc:docChgLst>
    <pc:chgData name="Dezhong Yao" userId="794760dbfb091494" providerId="LiveId" clId="{EF4774CE-D122-439D-B4DC-56B842F6675D}"/>
    <pc:docChg chg="undo custSel addSld delSld modSld sldOrd">
      <pc:chgData name="Dezhong Yao" userId="794760dbfb091494" providerId="LiveId" clId="{EF4774CE-D122-439D-B4DC-56B842F6675D}" dt="2020-07-20T07:59:55.174" v="21373"/>
      <pc:docMkLst>
        <pc:docMk/>
      </pc:docMkLst>
      <pc:sldChg chg="addSp modSp">
        <pc:chgData name="Dezhong Yao" userId="794760dbfb091494" providerId="LiveId" clId="{EF4774CE-D122-439D-B4DC-56B842F6675D}" dt="2020-07-14T03:20:55.950" v="1467" actId="1076"/>
        <pc:sldMkLst>
          <pc:docMk/>
          <pc:sldMk cId="4209950002" sldId="337"/>
        </pc:sldMkLst>
        <pc:spChg chg="mod">
          <ac:chgData name="Dezhong Yao" userId="794760dbfb091494" providerId="LiveId" clId="{EF4774CE-D122-439D-B4DC-56B842F6675D}" dt="2020-07-14T01:56:46.768" v="926"/>
          <ac:spMkLst>
            <pc:docMk/>
            <pc:sldMk cId="4209950002" sldId="337"/>
            <ac:spMk id="2" creationId="{BE77EBB9-FCFE-4D03-8DC6-A21824674C0D}"/>
          </ac:spMkLst>
        </pc:spChg>
        <pc:spChg chg="mod">
          <ac:chgData name="Dezhong Yao" userId="794760dbfb091494" providerId="LiveId" clId="{EF4774CE-D122-439D-B4DC-56B842F6675D}" dt="2020-07-14T03:17:21.431" v="1465"/>
          <ac:spMkLst>
            <pc:docMk/>
            <pc:sldMk cId="4209950002" sldId="337"/>
            <ac:spMk id="3" creationId="{433C93D9-853D-4AEC-AFCD-E0E9A97D0CFF}"/>
          </ac:spMkLst>
        </pc:spChg>
        <pc:spChg chg="add mod">
          <ac:chgData name="Dezhong Yao" userId="794760dbfb091494" providerId="LiveId" clId="{EF4774CE-D122-439D-B4DC-56B842F6675D}" dt="2020-07-14T03:20:55.950" v="1467" actId="1076"/>
          <ac:spMkLst>
            <pc:docMk/>
            <pc:sldMk cId="4209950002" sldId="337"/>
            <ac:spMk id="6" creationId="{57655750-3D34-4512-8CA3-8EDD6ED03149}"/>
          </ac:spMkLst>
        </pc:spChg>
        <pc:picChg chg="add mod modCrop">
          <ac:chgData name="Dezhong Yao" userId="794760dbfb091494" providerId="LiveId" clId="{EF4774CE-D122-439D-B4DC-56B842F6675D}" dt="2020-07-14T03:20:53.566" v="1466" actId="1076"/>
          <ac:picMkLst>
            <pc:docMk/>
            <pc:sldMk cId="4209950002" sldId="337"/>
            <ac:picMk id="5" creationId="{CF9BF498-51DF-420F-981D-DBA32C12DD25}"/>
          </ac:picMkLst>
        </pc:picChg>
      </pc:sldChg>
      <pc:sldChg chg="addSp delSp modSp">
        <pc:chgData name="Dezhong Yao" userId="794760dbfb091494" providerId="LiveId" clId="{EF4774CE-D122-439D-B4DC-56B842F6675D}" dt="2020-07-17T09:42:17.468" v="13376" actId="6549"/>
        <pc:sldMkLst>
          <pc:docMk/>
          <pc:sldMk cId="772882807" sldId="338"/>
        </pc:sldMkLst>
        <pc:spChg chg="mod">
          <ac:chgData name="Dezhong Yao" userId="794760dbfb091494" providerId="LiveId" clId="{EF4774CE-D122-439D-B4DC-56B842F6675D}" dt="2020-07-17T03:14:53.307" v="8946"/>
          <ac:spMkLst>
            <pc:docMk/>
            <pc:sldMk cId="772882807" sldId="338"/>
            <ac:spMk id="2" creationId="{AE863DB6-089A-4563-8D87-2422ECB69173}"/>
          </ac:spMkLst>
        </pc:spChg>
        <pc:spChg chg="mod">
          <ac:chgData name="Dezhong Yao" userId="794760dbfb091494" providerId="LiveId" clId="{EF4774CE-D122-439D-B4DC-56B842F6675D}" dt="2020-07-17T09:42:17.468" v="13376" actId="6549"/>
          <ac:spMkLst>
            <pc:docMk/>
            <pc:sldMk cId="772882807" sldId="338"/>
            <ac:spMk id="3" creationId="{3FB89A3F-997E-4DFA-988F-89C8269B6C48}"/>
          </ac:spMkLst>
        </pc:spChg>
        <pc:spChg chg="add mod topLvl">
          <ac:chgData name="Dezhong Yao" userId="794760dbfb091494" providerId="LiveId" clId="{EF4774CE-D122-439D-B4DC-56B842F6675D}" dt="2020-07-17T08:12:31.616" v="9185" actId="164"/>
          <ac:spMkLst>
            <pc:docMk/>
            <pc:sldMk cId="772882807" sldId="338"/>
            <ac:spMk id="4" creationId="{F4F4611A-81BF-4314-BF84-100D7472AABB}"/>
          </ac:spMkLst>
        </pc:spChg>
        <pc:spChg chg="add mod topLvl">
          <ac:chgData name="Dezhong Yao" userId="794760dbfb091494" providerId="LiveId" clId="{EF4774CE-D122-439D-B4DC-56B842F6675D}" dt="2020-07-17T08:37:48.764" v="9188"/>
          <ac:spMkLst>
            <pc:docMk/>
            <pc:sldMk cId="772882807" sldId="338"/>
            <ac:spMk id="5" creationId="{293DFF9B-2529-4AA0-A892-EFBD2C829144}"/>
          </ac:spMkLst>
        </pc:spChg>
        <pc:spChg chg="mod topLvl">
          <ac:chgData name="Dezhong Yao" userId="794760dbfb091494" providerId="LiveId" clId="{EF4774CE-D122-439D-B4DC-56B842F6675D}" dt="2020-07-17T08:37:51.860" v="9191"/>
          <ac:spMkLst>
            <pc:docMk/>
            <pc:sldMk cId="772882807" sldId="338"/>
            <ac:spMk id="8" creationId="{8B84AB27-E49D-4130-8C7D-A27C3CFCE8C1}"/>
          </ac:spMkLst>
        </pc:spChg>
        <pc:spChg chg="mod topLvl">
          <ac:chgData name="Dezhong Yao" userId="794760dbfb091494" providerId="LiveId" clId="{EF4774CE-D122-439D-B4DC-56B842F6675D}" dt="2020-07-17T08:37:54.489" v="9194"/>
          <ac:spMkLst>
            <pc:docMk/>
            <pc:sldMk cId="772882807" sldId="338"/>
            <ac:spMk id="9" creationId="{784F7EEE-4492-41B0-BA24-C618C5314E6E}"/>
          </ac:spMkLst>
        </pc:spChg>
        <pc:grpChg chg="add del mod">
          <ac:chgData name="Dezhong Yao" userId="794760dbfb091494" providerId="LiveId" clId="{EF4774CE-D122-439D-B4DC-56B842F6675D}" dt="2020-07-17T08:12:15.332" v="9184" actId="165"/>
          <ac:grpSpMkLst>
            <pc:docMk/>
            <pc:sldMk cId="772882807" sldId="338"/>
            <ac:grpSpMk id="6" creationId="{18B6B77F-90EC-48E0-BA26-0ECBCCD8CB0F}"/>
          </ac:grpSpMkLst>
        </pc:grpChg>
        <pc:grpChg chg="add del mod">
          <ac:chgData name="Dezhong Yao" userId="794760dbfb091494" providerId="LiveId" clId="{EF4774CE-D122-439D-B4DC-56B842F6675D}" dt="2020-07-17T08:12:15.332" v="9184" actId="165"/>
          <ac:grpSpMkLst>
            <pc:docMk/>
            <pc:sldMk cId="772882807" sldId="338"/>
            <ac:grpSpMk id="7" creationId="{4E544969-07F9-41EA-A07C-6907F9AB6120}"/>
          </ac:grpSpMkLst>
        </pc:grpChg>
        <pc:grpChg chg="add mod">
          <ac:chgData name="Dezhong Yao" userId="794760dbfb091494" providerId="LiveId" clId="{EF4774CE-D122-439D-B4DC-56B842F6675D}" dt="2020-07-17T08:12:31.616" v="9185" actId="164"/>
          <ac:grpSpMkLst>
            <pc:docMk/>
            <pc:sldMk cId="772882807" sldId="338"/>
            <ac:grpSpMk id="10" creationId="{CFA27FBA-03EA-460B-BCB2-6F9BC965CDDA}"/>
          </ac:grpSpMkLst>
        </pc:grpChg>
      </pc:sldChg>
      <pc:sldChg chg="ord">
        <pc:chgData name="Dezhong Yao" userId="794760dbfb091494" providerId="LiveId" clId="{EF4774CE-D122-439D-B4DC-56B842F6675D}" dt="2020-07-14T08:22:26.300" v="2665"/>
        <pc:sldMkLst>
          <pc:docMk/>
          <pc:sldMk cId="3732479405" sldId="340"/>
        </pc:sldMkLst>
      </pc:sldChg>
      <pc:sldChg chg="addSp modSp">
        <pc:chgData name="Dezhong Yao" userId="794760dbfb091494" providerId="LiveId" clId="{EF4774CE-D122-439D-B4DC-56B842F6675D}" dt="2020-07-14T01:09:26.057" v="16" actId="1076"/>
        <pc:sldMkLst>
          <pc:docMk/>
          <pc:sldMk cId="2271852575" sldId="341"/>
        </pc:sldMkLst>
        <pc:spChg chg="add mod">
          <ac:chgData name="Dezhong Yao" userId="794760dbfb091494" providerId="LiveId" clId="{EF4774CE-D122-439D-B4DC-56B842F6675D}" dt="2020-07-14T01:09:22.522" v="15" actId="1076"/>
          <ac:spMkLst>
            <pc:docMk/>
            <pc:sldMk cId="2271852575" sldId="341"/>
            <ac:spMk id="5" creationId="{B13DCC6F-F67F-4BA3-BC6C-51083B2E1B59}"/>
          </ac:spMkLst>
        </pc:spChg>
        <pc:spChg chg="add mod">
          <ac:chgData name="Dezhong Yao" userId="794760dbfb091494" providerId="LiveId" clId="{EF4774CE-D122-439D-B4DC-56B842F6675D}" dt="2020-07-14T01:09:26.057" v="16" actId="1076"/>
          <ac:spMkLst>
            <pc:docMk/>
            <pc:sldMk cId="2271852575" sldId="341"/>
            <ac:spMk id="6" creationId="{E2E63E98-D0C8-4F1A-95D0-03B435E0F775}"/>
          </ac:spMkLst>
        </pc:spChg>
        <pc:spChg chg="add mod">
          <ac:chgData name="Dezhong Yao" userId="794760dbfb091494" providerId="LiveId" clId="{EF4774CE-D122-439D-B4DC-56B842F6675D}" dt="2020-07-14T01:07:58.657" v="14" actId="1076"/>
          <ac:spMkLst>
            <pc:docMk/>
            <pc:sldMk cId="2271852575" sldId="341"/>
            <ac:spMk id="7" creationId="{7A5AC1D4-B724-429E-A7B3-AF2D0DCDCBFA}"/>
          </ac:spMkLst>
        </pc:spChg>
        <pc:spChg chg="add mod">
          <ac:chgData name="Dezhong Yao" userId="794760dbfb091494" providerId="LiveId" clId="{EF4774CE-D122-439D-B4DC-56B842F6675D}" dt="2020-07-14T01:07:53.138" v="11" actId="1076"/>
          <ac:spMkLst>
            <pc:docMk/>
            <pc:sldMk cId="2271852575" sldId="341"/>
            <ac:spMk id="8" creationId="{6D4A9FE6-A99E-4A9B-9583-48A19BE6DD9C}"/>
          </ac:spMkLst>
        </pc:spChg>
        <pc:spChg chg="add mod">
          <ac:chgData name="Dezhong Yao" userId="794760dbfb091494" providerId="LiveId" clId="{EF4774CE-D122-439D-B4DC-56B842F6675D}" dt="2020-07-14T01:07:37.107" v="4" actId="14100"/>
          <ac:spMkLst>
            <pc:docMk/>
            <pc:sldMk cId="2271852575" sldId="341"/>
            <ac:spMk id="9" creationId="{AF01B52E-631C-4D32-A476-F91335AC25F2}"/>
          </ac:spMkLst>
        </pc:spChg>
        <pc:picChg chg="add mod">
          <ac:chgData name="Dezhong Yao" userId="794760dbfb091494" providerId="LiveId" clId="{EF4774CE-D122-439D-B4DC-56B842F6675D}" dt="2020-07-14T01:07:33.730" v="3" actId="1076"/>
          <ac:picMkLst>
            <pc:docMk/>
            <pc:sldMk cId="2271852575" sldId="341"/>
            <ac:picMk id="4" creationId="{CCB2ECF4-38E7-4070-B3E5-42B0E84756B8}"/>
          </ac:picMkLst>
        </pc:picChg>
      </pc:sldChg>
      <pc:sldChg chg="addSp modSp">
        <pc:chgData name="Dezhong Yao" userId="794760dbfb091494" providerId="LiveId" clId="{EF4774CE-D122-439D-B4DC-56B842F6675D}" dt="2020-07-14T01:53:06.340" v="925"/>
        <pc:sldMkLst>
          <pc:docMk/>
          <pc:sldMk cId="2827295053" sldId="342"/>
        </pc:sldMkLst>
        <pc:spChg chg="add mod">
          <ac:chgData name="Dezhong Yao" userId="794760dbfb091494" providerId="LiveId" clId="{EF4774CE-D122-439D-B4DC-56B842F6675D}" dt="2020-07-14T01:50:16.771" v="580"/>
          <ac:spMkLst>
            <pc:docMk/>
            <pc:sldMk cId="2827295053" sldId="342"/>
            <ac:spMk id="13" creationId="{256D3F30-4577-4465-B10B-BDCC0F6E45CC}"/>
          </ac:spMkLst>
        </pc:spChg>
        <pc:spChg chg="add mod">
          <ac:chgData name="Dezhong Yao" userId="794760dbfb091494" providerId="LiveId" clId="{EF4774CE-D122-439D-B4DC-56B842F6675D}" dt="2020-07-14T01:53:06.340" v="925"/>
          <ac:spMkLst>
            <pc:docMk/>
            <pc:sldMk cId="2827295053" sldId="342"/>
            <ac:spMk id="14" creationId="{E61C67D3-DC19-4595-9679-99ADC8C00AB0}"/>
          </ac:spMkLst>
        </pc:spChg>
        <pc:spChg chg="mod">
          <ac:chgData name="Dezhong Yao" userId="794760dbfb091494" providerId="LiveId" clId="{EF4774CE-D122-439D-B4DC-56B842F6675D}" dt="2020-07-14T01:22:43.305" v="342" actId="20577"/>
          <ac:spMkLst>
            <pc:docMk/>
            <pc:sldMk cId="2827295053" sldId="342"/>
            <ac:spMk id="18" creationId="{38198321-3B97-4E85-B2F0-A7AA37394983}"/>
          </ac:spMkLst>
        </pc:spChg>
        <pc:grpChg chg="mod">
          <ac:chgData name="Dezhong Yao" userId="794760dbfb091494" providerId="LiveId" clId="{EF4774CE-D122-439D-B4DC-56B842F6675D}" dt="2020-07-14T01:23:16.832" v="344" actId="1076"/>
          <ac:grpSpMkLst>
            <pc:docMk/>
            <pc:sldMk cId="2827295053" sldId="342"/>
            <ac:grpSpMk id="4" creationId="{0C9B04EB-35B2-4399-A05C-1363230BC647}"/>
          </ac:grpSpMkLst>
        </pc:grpChg>
      </pc:sldChg>
      <pc:sldChg chg="modSp">
        <pc:chgData name="Dezhong Yao" userId="794760dbfb091494" providerId="LiveId" clId="{EF4774CE-D122-439D-B4DC-56B842F6675D}" dt="2020-07-15T01:14:42.305" v="4873" actId="404"/>
        <pc:sldMkLst>
          <pc:docMk/>
          <pc:sldMk cId="2232318045" sldId="343"/>
        </pc:sldMkLst>
        <pc:spChg chg="mod">
          <ac:chgData name="Dezhong Yao" userId="794760dbfb091494" providerId="LiveId" clId="{EF4774CE-D122-439D-B4DC-56B842F6675D}" dt="2020-07-15T01:14:42.305" v="4873" actId="404"/>
          <ac:spMkLst>
            <pc:docMk/>
            <pc:sldMk cId="2232318045" sldId="343"/>
            <ac:spMk id="3" creationId="{EFBF81F6-A851-4639-B2DC-2FF9D9FE69ED}"/>
          </ac:spMkLst>
        </pc:spChg>
      </pc:sldChg>
      <pc:sldChg chg="modSp">
        <pc:chgData name="Dezhong Yao" userId="794760dbfb091494" providerId="LiveId" clId="{EF4774CE-D122-439D-B4DC-56B842F6675D}" dt="2020-07-15T01:19:24.828" v="5689"/>
        <pc:sldMkLst>
          <pc:docMk/>
          <pc:sldMk cId="281107659" sldId="344"/>
        </pc:sldMkLst>
        <pc:spChg chg="mod">
          <ac:chgData name="Dezhong Yao" userId="794760dbfb091494" providerId="LiveId" clId="{EF4774CE-D122-439D-B4DC-56B842F6675D}" dt="2020-07-15T01:15:57.178" v="4874"/>
          <ac:spMkLst>
            <pc:docMk/>
            <pc:sldMk cId="281107659" sldId="344"/>
            <ac:spMk id="2" creationId="{61EEE2CA-688D-43F9-8178-E2907E2A0D0D}"/>
          </ac:spMkLst>
        </pc:spChg>
        <pc:spChg chg="mod">
          <ac:chgData name="Dezhong Yao" userId="794760dbfb091494" providerId="LiveId" clId="{EF4774CE-D122-439D-B4DC-56B842F6675D}" dt="2020-07-15T01:19:24.828" v="5689"/>
          <ac:spMkLst>
            <pc:docMk/>
            <pc:sldMk cId="281107659" sldId="344"/>
            <ac:spMk id="3" creationId="{79FE7BC9-9024-4EA2-B0F7-6CDD5470609C}"/>
          </ac:spMkLst>
        </pc:spChg>
      </pc:sldChg>
      <pc:sldChg chg="addSp delSp modSp add">
        <pc:chgData name="Dezhong Yao" userId="794760dbfb091494" providerId="LiveId" clId="{EF4774CE-D122-439D-B4DC-56B842F6675D}" dt="2020-07-14T08:29:42.028" v="2919" actId="1076"/>
        <pc:sldMkLst>
          <pc:docMk/>
          <pc:sldMk cId="2640099003" sldId="345"/>
        </pc:sldMkLst>
        <pc:spChg chg="mod">
          <ac:chgData name="Dezhong Yao" userId="794760dbfb091494" providerId="LiveId" clId="{EF4774CE-D122-439D-B4DC-56B842F6675D}" dt="2020-07-14T08:16:05.104" v="2198" actId="20577"/>
          <ac:spMkLst>
            <pc:docMk/>
            <pc:sldMk cId="2640099003" sldId="345"/>
            <ac:spMk id="2" creationId="{BE77EBB9-FCFE-4D03-8DC6-A21824674C0D}"/>
          </ac:spMkLst>
        </pc:spChg>
        <pc:spChg chg="mod">
          <ac:chgData name="Dezhong Yao" userId="794760dbfb091494" providerId="LiveId" clId="{EF4774CE-D122-439D-B4DC-56B842F6675D}" dt="2020-07-14T08:14:13.283" v="2195" actId="20577"/>
          <ac:spMkLst>
            <pc:docMk/>
            <pc:sldMk cId="2640099003" sldId="345"/>
            <ac:spMk id="3" creationId="{433C93D9-853D-4AEC-AFCD-E0E9A97D0CFF}"/>
          </ac:spMkLst>
        </pc:spChg>
        <pc:spChg chg="mod">
          <ac:chgData name="Dezhong Yao" userId="794760dbfb091494" providerId="LiveId" clId="{EF4774CE-D122-439D-B4DC-56B842F6675D}" dt="2020-07-14T08:29:42.028" v="2919" actId="1076"/>
          <ac:spMkLst>
            <pc:docMk/>
            <pc:sldMk cId="2640099003" sldId="345"/>
            <ac:spMk id="6" creationId="{57655750-3D34-4512-8CA3-8EDD6ED03149}"/>
          </ac:spMkLst>
        </pc:spChg>
        <pc:spChg chg="add mod">
          <ac:chgData name="Dezhong Yao" userId="794760dbfb091494" providerId="LiveId" clId="{EF4774CE-D122-439D-B4DC-56B842F6675D}" dt="2020-07-14T07:47:48.504" v="1674" actId="1076"/>
          <ac:spMkLst>
            <pc:docMk/>
            <pc:sldMk cId="2640099003" sldId="345"/>
            <ac:spMk id="9" creationId="{02F21325-6799-4243-BDCA-FC48AC4C549C}"/>
          </ac:spMkLst>
        </pc:spChg>
        <pc:spChg chg="add mod">
          <ac:chgData name="Dezhong Yao" userId="794760dbfb091494" providerId="LiveId" clId="{EF4774CE-D122-439D-B4DC-56B842F6675D}" dt="2020-07-14T07:47:48.504" v="1674" actId="1076"/>
          <ac:spMkLst>
            <pc:docMk/>
            <pc:sldMk cId="2640099003" sldId="345"/>
            <ac:spMk id="10" creationId="{A874FCD3-F4BC-4D4D-B41D-0C5B23550417}"/>
          </ac:spMkLst>
        </pc:spChg>
        <pc:picChg chg="del">
          <ac:chgData name="Dezhong Yao" userId="794760dbfb091494" providerId="LiveId" clId="{EF4774CE-D122-439D-B4DC-56B842F6675D}" dt="2020-07-14T03:21:47.870" v="1479" actId="478"/>
          <ac:picMkLst>
            <pc:docMk/>
            <pc:sldMk cId="2640099003" sldId="345"/>
            <ac:picMk id="5" creationId="{CF9BF498-51DF-420F-981D-DBA32C12DD25}"/>
          </ac:picMkLst>
        </pc:picChg>
        <pc:picChg chg="add mod modCrop">
          <ac:chgData name="Dezhong Yao" userId="794760dbfb091494" providerId="LiveId" clId="{EF4774CE-D122-439D-B4DC-56B842F6675D}" dt="2020-07-14T07:47:48.504" v="1674" actId="1076"/>
          <ac:picMkLst>
            <pc:docMk/>
            <pc:sldMk cId="2640099003" sldId="345"/>
            <ac:picMk id="7" creationId="{9623AD0C-37A9-4CE3-9A02-C87DA575727F}"/>
          </ac:picMkLst>
        </pc:picChg>
        <pc:picChg chg="add mod modCrop">
          <ac:chgData name="Dezhong Yao" userId="794760dbfb091494" providerId="LiveId" clId="{EF4774CE-D122-439D-B4DC-56B842F6675D}" dt="2020-07-14T07:47:48.504" v="1674" actId="1076"/>
          <ac:picMkLst>
            <pc:docMk/>
            <pc:sldMk cId="2640099003" sldId="345"/>
            <ac:picMk id="8" creationId="{0EEDAC42-040C-4882-9156-B9B33954A432}"/>
          </ac:picMkLst>
        </pc:picChg>
      </pc:sldChg>
      <pc:sldChg chg="modSp add">
        <pc:chgData name="Dezhong Yao" userId="794760dbfb091494" providerId="LiveId" clId="{EF4774CE-D122-439D-B4DC-56B842F6675D}" dt="2020-07-14T08:21:07.473" v="2663"/>
        <pc:sldMkLst>
          <pc:docMk/>
          <pc:sldMk cId="877691472" sldId="347"/>
        </pc:sldMkLst>
        <pc:spChg chg="mod">
          <ac:chgData name="Dezhong Yao" userId="794760dbfb091494" providerId="LiveId" clId="{EF4774CE-D122-439D-B4DC-56B842F6675D}" dt="2020-07-14T08:16:08.617" v="2199"/>
          <ac:spMkLst>
            <pc:docMk/>
            <pc:sldMk cId="877691472" sldId="347"/>
            <ac:spMk id="2" creationId="{BDD1EC8A-4F51-451D-BC03-CC79F2A79E4E}"/>
          </ac:spMkLst>
        </pc:spChg>
        <pc:spChg chg="mod">
          <ac:chgData name="Dezhong Yao" userId="794760dbfb091494" providerId="LiveId" clId="{EF4774CE-D122-439D-B4DC-56B842F6675D}" dt="2020-07-14T08:21:07.473" v="2663"/>
          <ac:spMkLst>
            <pc:docMk/>
            <pc:sldMk cId="877691472" sldId="347"/>
            <ac:spMk id="3" creationId="{6244B6E4-0B3F-49AD-B52C-ACD7CFCD37CB}"/>
          </ac:spMkLst>
        </pc:spChg>
      </pc:sldChg>
      <pc:sldChg chg="addSp delSp modSp add">
        <pc:chgData name="Dezhong Yao" userId="794760dbfb091494" providerId="LiveId" clId="{EF4774CE-D122-439D-B4DC-56B842F6675D}" dt="2020-07-14T09:10:39.548" v="3517"/>
        <pc:sldMkLst>
          <pc:docMk/>
          <pc:sldMk cId="3546295476" sldId="348"/>
        </pc:sldMkLst>
        <pc:spChg chg="mod">
          <ac:chgData name="Dezhong Yao" userId="794760dbfb091494" providerId="LiveId" clId="{EF4774CE-D122-439D-B4DC-56B842F6675D}" dt="2020-07-14T08:22:30.501" v="2666"/>
          <ac:spMkLst>
            <pc:docMk/>
            <pc:sldMk cId="3546295476" sldId="348"/>
            <ac:spMk id="2" creationId="{ADD04ADE-3252-48F2-8537-837F0C789AA5}"/>
          </ac:spMkLst>
        </pc:spChg>
        <pc:spChg chg="mod">
          <ac:chgData name="Dezhong Yao" userId="794760dbfb091494" providerId="LiveId" clId="{EF4774CE-D122-439D-B4DC-56B842F6675D}" dt="2020-07-14T09:08:04.403" v="3358" actId="20577"/>
          <ac:spMkLst>
            <pc:docMk/>
            <pc:sldMk cId="3546295476" sldId="348"/>
            <ac:spMk id="3" creationId="{F6BEBFFA-EA50-4DF0-9281-E16D81C86287}"/>
          </ac:spMkLst>
        </pc:spChg>
        <pc:spChg chg="add mod">
          <ac:chgData name="Dezhong Yao" userId="794760dbfb091494" providerId="LiveId" clId="{EF4774CE-D122-439D-B4DC-56B842F6675D}" dt="2020-07-14T09:09:26.232" v="3411" actId="1076"/>
          <ac:spMkLst>
            <pc:docMk/>
            <pc:sldMk cId="3546295476" sldId="348"/>
            <ac:spMk id="6" creationId="{8DB7C1F1-2EF6-4FC7-B2B4-2535818244B2}"/>
          </ac:spMkLst>
        </pc:spChg>
        <pc:spChg chg="add mod">
          <ac:chgData name="Dezhong Yao" userId="794760dbfb091494" providerId="LiveId" clId="{EF4774CE-D122-439D-B4DC-56B842F6675D}" dt="2020-07-14T09:10:39.548" v="3517"/>
          <ac:spMkLst>
            <pc:docMk/>
            <pc:sldMk cId="3546295476" sldId="348"/>
            <ac:spMk id="9" creationId="{5F7C6055-6A0A-44B0-BA47-78B34B4897E3}"/>
          </ac:spMkLst>
        </pc:spChg>
        <pc:picChg chg="add del mod modCrop">
          <ac:chgData name="Dezhong Yao" userId="794760dbfb091494" providerId="LiveId" clId="{EF4774CE-D122-439D-B4DC-56B842F6675D}" dt="2020-07-14T09:03:27.491" v="3212" actId="478"/>
          <ac:picMkLst>
            <pc:docMk/>
            <pc:sldMk cId="3546295476" sldId="348"/>
            <ac:picMk id="5" creationId="{4595D244-5418-4A4E-A4E7-E74CD5E37E29}"/>
          </ac:picMkLst>
        </pc:picChg>
        <pc:picChg chg="add mod modCrop">
          <ac:chgData name="Dezhong Yao" userId="794760dbfb091494" providerId="LiveId" clId="{EF4774CE-D122-439D-B4DC-56B842F6675D}" dt="2020-07-14T09:09:24.280" v="3410" actId="1076"/>
          <ac:picMkLst>
            <pc:docMk/>
            <pc:sldMk cId="3546295476" sldId="348"/>
            <ac:picMk id="8" creationId="{7460E928-6DB5-42B2-BAC2-0714D26A95B8}"/>
          </ac:picMkLst>
        </pc:picChg>
      </pc:sldChg>
      <pc:sldChg chg="addSp modSp add ord">
        <pc:chgData name="Dezhong Yao" userId="794760dbfb091494" providerId="LiveId" clId="{EF4774CE-D122-439D-B4DC-56B842F6675D}" dt="2020-07-14T09:03:34.524" v="3214"/>
        <pc:sldMkLst>
          <pc:docMk/>
          <pc:sldMk cId="1820954477" sldId="350"/>
        </pc:sldMkLst>
        <pc:spChg chg="mod">
          <ac:chgData name="Dezhong Yao" userId="794760dbfb091494" providerId="LiveId" clId="{EF4774CE-D122-439D-B4DC-56B842F6675D}" dt="2020-07-14T09:03:34.524" v="3214"/>
          <ac:spMkLst>
            <pc:docMk/>
            <pc:sldMk cId="1820954477" sldId="350"/>
            <ac:spMk id="3" creationId="{F6BEBFFA-EA50-4DF0-9281-E16D81C86287}"/>
          </ac:spMkLst>
        </pc:spChg>
        <pc:spChg chg="mod">
          <ac:chgData name="Dezhong Yao" userId="794760dbfb091494" providerId="LiveId" clId="{EF4774CE-D122-439D-B4DC-56B842F6675D}" dt="2020-07-14T08:46:51.347" v="2950" actId="1076"/>
          <ac:spMkLst>
            <pc:docMk/>
            <pc:sldMk cId="1820954477" sldId="350"/>
            <ac:spMk id="6" creationId="{8DB7C1F1-2EF6-4FC7-B2B4-2535818244B2}"/>
          </ac:spMkLst>
        </pc:spChg>
        <pc:spChg chg="add mod">
          <ac:chgData name="Dezhong Yao" userId="794760dbfb091494" providerId="LiveId" clId="{EF4774CE-D122-439D-B4DC-56B842F6675D}" dt="2020-07-14T09:00:51.775" v="3209"/>
          <ac:spMkLst>
            <pc:docMk/>
            <pc:sldMk cId="1820954477" sldId="350"/>
            <ac:spMk id="7" creationId="{FB212B48-8861-4938-B969-8AFDE3EB6920}"/>
          </ac:spMkLst>
        </pc:spChg>
        <pc:picChg chg="mod">
          <ac:chgData name="Dezhong Yao" userId="794760dbfb091494" providerId="LiveId" clId="{EF4774CE-D122-439D-B4DC-56B842F6675D}" dt="2020-07-14T08:46:48.451" v="2949" actId="1076"/>
          <ac:picMkLst>
            <pc:docMk/>
            <pc:sldMk cId="1820954477" sldId="350"/>
            <ac:picMk id="5" creationId="{4595D244-5418-4A4E-A4E7-E74CD5E37E29}"/>
          </ac:picMkLst>
        </pc:picChg>
      </pc:sldChg>
      <pc:sldChg chg="addSp delSp modSp add">
        <pc:chgData name="Dezhong Yao" userId="794760dbfb091494" providerId="LiveId" clId="{EF4774CE-D122-439D-B4DC-56B842F6675D}" dt="2020-07-14T09:36:17.291" v="4072"/>
        <pc:sldMkLst>
          <pc:docMk/>
          <pc:sldMk cId="69128660" sldId="351"/>
        </pc:sldMkLst>
        <pc:spChg chg="mod">
          <ac:chgData name="Dezhong Yao" userId="794760dbfb091494" providerId="LiveId" clId="{EF4774CE-D122-439D-B4DC-56B842F6675D}" dt="2020-07-14T09:28:47.251" v="3800"/>
          <ac:spMkLst>
            <pc:docMk/>
            <pc:sldMk cId="69128660" sldId="351"/>
            <ac:spMk id="3" creationId="{F6BEBFFA-EA50-4DF0-9281-E16D81C86287}"/>
          </ac:spMkLst>
        </pc:spChg>
        <pc:spChg chg="mod">
          <ac:chgData name="Dezhong Yao" userId="794760dbfb091494" providerId="LiveId" clId="{EF4774CE-D122-439D-B4DC-56B842F6675D}" dt="2020-07-14T09:29:10.233" v="3815"/>
          <ac:spMkLst>
            <pc:docMk/>
            <pc:sldMk cId="69128660" sldId="351"/>
            <ac:spMk id="6" creationId="{8DB7C1F1-2EF6-4FC7-B2B4-2535818244B2}"/>
          </ac:spMkLst>
        </pc:spChg>
        <pc:spChg chg="add mod">
          <ac:chgData name="Dezhong Yao" userId="794760dbfb091494" providerId="LiveId" clId="{EF4774CE-D122-439D-B4DC-56B842F6675D}" dt="2020-07-14T09:36:17.291" v="4072"/>
          <ac:spMkLst>
            <pc:docMk/>
            <pc:sldMk cId="69128660" sldId="351"/>
            <ac:spMk id="8" creationId="{1E107CB1-ABA0-4E97-80A4-6014957BD064}"/>
          </ac:spMkLst>
        </pc:spChg>
        <pc:picChg chg="del mod">
          <ac:chgData name="Dezhong Yao" userId="794760dbfb091494" providerId="LiveId" clId="{EF4774CE-D122-439D-B4DC-56B842F6675D}" dt="2020-07-14T09:20:27.464" v="3632" actId="478"/>
          <ac:picMkLst>
            <pc:docMk/>
            <pc:sldMk cId="69128660" sldId="351"/>
            <ac:picMk id="5" creationId="{4595D244-5418-4A4E-A4E7-E74CD5E37E29}"/>
          </ac:picMkLst>
        </pc:picChg>
        <pc:picChg chg="add mod modCrop">
          <ac:chgData name="Dezhong Yao" userId="794760dbfb091494" providerId="LiveId" clId="{EF4774CE-D122-439D-B4DC-56B842F6675D}" dt="2020-07-14T09:28:50.927" v="3801" actId="1076"/>
          <ac:picMkLst>
            <pc:docMk/>
            <pc:sldMk cId="69128660" sldId="351"/>
            <ac:picMk id="7" creationId="{148D1D30-7C0E-4D01-BBC5-EB53888F27C3}"/>
          </ac:picMkLst>
        </pc:picChg>
      </pc:sldChg>
      <pc:sldChg chg="addSp delSp modSp add">
        <pc:chgData name="Dezhong Yao" userId="794760dbfb091494" providerId="LiveId" clId="{EF4774CE-D122-439D-B4DC-56B842F6675D}" dt="2020-07-14T09:29:22.633" v="3822"/>
        <pc:sldMkLst>
          <pc:docMk/>
          <pc:sldMk cId="2862973781" sldId="352"/>
        </pc:sldMkLst>
        <pc:spChg chg="mod">
          <ac:chgData name="Dezhong Yao" userId="794760dbfb091494" providerId="LiveId" clId="{EF4774CE-D122-439D-B4DC-56B842F6675D}" dt="2020-07-14T09:21:33.007" v="3657"/>
          <ac:spMkLst>
            <pc:docMk/>
            <pc:sldMk cId="2862973781" sldId="352"/>
            <ac:spMk id="3" creationId="{F6BEBFFA-EA50-4DF0-9281-E16D81C86287}"/>
          </ac:spMkLst>
        </pc:spChg>
        <pc:spChg chg="mod">
          <ac:chgData name="Dezhong Yao" userId="794760dbfb091494" providerId="LiveId" clId="{EF4774CE-D122-439D-B4DC-56B842F6675D}" dt="2020-07-14T09:29:22.633" v="3822"/>
          <ac:spMkLst>
            <pc:docMk/>
            <pc:sldMk cId="2862973781" sldId="352"/>
            <ac:spMk id="6" creationId="{8DB7C1F1-2EF6-4FC7-B2B4-2535818244B2}"/>
          </ac:spMkLst>
        </pc:spChg>
        <pc:picChg chg="del">
          <ac:chgData name="Dezhong Yao" userId="794760dbfb091494" providerId="LiveId" clId="{EF4774CE-D122-439D-B4DC-56B842F6675D}" dt="2020-07-14T09:20:52.256" v="3641" actId="478"/>
          <ac:picMkLst>
            <pc:docMk/>
            <pc:sldMk cId="2862973781" sldId="352"/>
            <ac:picMk id="5" creationId="{4595D244-5418-4A4E-A4E7-E74CD5E37E29}"/>
          </ac:picMkLst>
        </pc:picChg>
        <pc:picChg chg="add mod modCrop">
          <ac:chgData name="Dezhong Yao" userId="794760dbfb091494" providerId="LiveId" clId="{EF4774CE-D122-439D-B4DC-56B842F6675D}" dt="2020-07-14T09:21:12.111" v="3648" actId="1076"/>
          <ac:picMkLst>
            <pc:docMk/>
            <pc:sldMk cId="2862973781" sldId="352"/>
            <ac:picMk id="7" creationId="{62820777-028B-49A1-B2B7-1413F80E95F1}"/>
          </ac:picMkLst>
        </pc:picChg>
      </pc:sldChg>
      <pc:sldChg chg="modSp add">
        <pc:chgData name="Dezhong Yao" userId="794760dbfb091494" providerId="LiveId" clId="{EF4774CE-D122-439D-B4DC-56B842F6675D}" dt="2020-07-16T07:55:53.736" v="6766"/>
        <pc:sldMkLst>
          <pc:docMk/>
          <pc:sldMk cId="1060120776" sldId="353"/>
        </pc:sldMkLst>
        <pc:spChg chg="mod">
          <ac:chgData name="Dezhong Yao" userId="794760dbfb091494" providerId="LiveId" clId="{EF4774CE-D122-439D-B4DC-56B842F6675D}" dt="2020-07-15T01:23:18.593" v="5690"/>
          <ac:spMkLst>
            <pc:docMk/>
            <pc:sldMk cId="1060120776" sldId="353"/>
            <ac:spMk id="2" creationId="{516B3B7D-63D7-43CB-B01C-B0C50D46B21F}"/>
          </ac:spMkLst>
        </pc:spChg>
        <pc:spChg chg="mod">
          <ac:chgData name="Dezhong Yao" userId="794760dbfb091494" providerId="LiveId" clId="{EF4774CE-D122-439D-B4DC-56B842F6675D}" dt="2020-07-16T07:55:53.736" v="6766"/>
          <ac:spMkLst>
            <pc:docMk/>
            <pc:sldMk cId="1060120776" sldId="353"/>
            <ac:spMk id="3" creationId="{075B3F96-3EA3-436C-8F04-710D1AE0E47A}"/>
          </ac:spMkLst>
        </pc:spChg>
      </pc:sldChg>
      <pc:sldChg chg="addSp modSp add">
        <pc:chgData name="Dezhong Yao" userId="794760dbfb091494" providerId="LiveId" clId="{EF4774CE-D122-439D-B4DC-56B842F6675D}" dt="2020-07-16T09:30:20.380" v="8265"/>
        <pc:sldMkLst>
          <pc:docMk/>
          <pc:sldMk cId="1454073730" sldId="354"/>
        </pc:sldMkLst>
        <pc:spChg chg="mod">
          <ac:chgData name="Dezhong Yao" userId="794760dbfb091494" providerId="LiveId" clId="{EF4774CE-D122-439D-B4DC-56B842F6675D}" dt="2020-07-15T01:39:01.927" v="6457"/>
          <ac:spMkLst>
            <pc:docMk/>
            <pc:sldMk cId="1454073730" sldId="354"/>
            <ac:spMk id="2" creationId="{B97C0DEC-D279-4F72-829B-30D3DF720E6E}"/>
          </ac:spMkLst>
        </pc:spChg>
        <pc:spChg chg="mod">
          <ac:chgData name="Dezhong Yao" userId="794760dbfb091494" providerId="LiveId" clId="{EF4774CE-D122-439D-B4DC-56B842F6675D}" dt="2020-07-16T09:27:21.320" v="8108"/>
          <ac:spMkLst>
            <pc:docMk/>
            <pc:sldMk cId="1454073730" sldId="354"/>
            <ac:spMk id="3" creationId="{EB40D049-ED80-4E63-AA75-95EF133CC2D7}"/>
          </ac:spMkLst>
        </pc:spChg>
        <pc:spChg chg="add mod">
          <ac:chgData name="Dezhong Yao" userId="794760dbfb091494" providerId="LiveId" clId="{EF4774CE-D122-439D-B4DC-56B842F6675D}" dt="2020-07-16T09:29:22.584" v="8126" actId="1076"/>
          <ac:spMkLst>
            <pc:docMk/>
            <pc:sldMk cId="1454073730" sldId="354"/>
            <ac:spMk id="8" creationId="{43A39EF6-FD03-4966-8674-FC210EBFFA22}"/>
          </ac:spMkLst>
        </pc:spChg>
        <pc:spChg chg="add mod">
          <ac:chgData name="Dezhong Yao" userId="794760dbfb091494" providerId="LiveId" clId="{EF4774CE-D122-439D-B4DC-56B842F6675D}" dt="2020-07-16T09:30:08.237" v="8217"/>
          <ac:spMkLst>
            <pc:docMk/>
            <pc:sldMk cId="1454073730" sldId="354"/>
            <ac:spMk id="9" creationId="{95757B7F-E9B2-4C9D-B95A-6AB38D37ED10}"/>
          </ac:spMkLst>
        </pc:spChg>
        <pc:spChg chg="add mod">
          <ac:chgData name="Dezhong Yao" userId="794760dbfb091494" providerId="LiveId" clId="{EF4774CE-D122-439D-B4DC-56B842F6675D}" dt="2020-07-16T09:30:20.380" v="8265"/>
          <ac:spMkLst>
            <pc:docMk/>
            <pc:sldMk cId="1454073730" sldId="354"/>
            <ac:spMk id="10" creationId="{50F68581-99E6-410B-BC94-F592B15214FB}"/>
          </ac:spMkLst>
        </pc:spChg>
        <pc:picChg chg="add mod modCrop">
          <ac:chgData name="Dezhong Yao" userId="794760dbfb091494" providerId="LiveId" clId="{EF4774CE-D122-439D-B4DC-56B842F6675D}" dt="2020-07-16T09:28:51.288" v="8116" actId="1076"/>
          <ac:picMkLst>
            <pc:docMk/>
            <pc:sldMk cId="1454073730" sldId="354"/>
            <ac:picMk id="5" creationId="{070DFB84-630D-42F4-A9AB-908BDF1B7452}"/>
          </ac:picMkLst>
        </pc:picChg>
        <pc:picChg chg="add mod modCrop">
          <ac:chgData name="Dezhong Yao" userId="794760dbfb091494" providerId="LiveId" clId="{EF4774CE-D122-439D-B4DC-56B842F6675D}" dt="2020-07-16T09:29:18.135" v="8124" actId="1076"/>
          <ac:picMkLst>
            <pc:docMk/>
            <pc:sldMk cId="1454073730" sldId="354"/>
            <ac:picMk id="7" creationId="{ADDE23DF-E3DE-4D17-A440-35EFFA57843F}"/>
          </ac:picMkLst>
        </pc:picChg>
      </pc:sldChg>
      <pc:sldChg chg="addSp modSp add">
        <pc:chgData name="Dezhong Yao" userId="794760dbfb091494" providerId="LiveId" clId="{EF4774CE-D122-439D-B4DC-56B842F6675D}" dt="2020-07-16T09:29:53.320" v="8179" actId="1076"/>
        <pc:sldMkLst>
          <pc:docMk/>
          <pc:sldMk cId="1666372764" sldId="355"/>
        </pc:sldMkLst>
        <pc:spChg chg="mod">
          <ac:chgData name="Dezhong Yao" userId="794760dbfb091494" providerId="LiveId" clId="{EF4774CE-D122-439D-B4DC-56B842F6675D}" dt="2020-07-15T01:39:28.303" v="6501"/>
          <ac:spMkLst>
            <pc:docMk/>
            <pc:sldMk cId="1666372764" sldId="355"/>
            <ac:spMk id="2" creationId="{E96208F2-A266-493C-9F72-228E09D6FDD0}"/>
          </ac:spMkLst>
        </pc:spChg>
        <pc:spChg chg="mod">
          <ac:chgData name="Dezhong Yao" userId="794760dbfb091494" providerId="LiveId" clId="{EF4774CE-D122-439D-B4DC-56B842F6675D}" dt="2020-07-16T09:10:43.608" v="7457" actId="14100"/>
          <ac:spMkLst>
            <pc:docMk/>
            <pc:sldMk cId="1666372764" sldId="355"/>
            <ac:spMk id="3" creationId="{64303AD2-DE9E-47C6-8CC8-EBD0384A615A}"/>
          </ac:spMkLst>
        </pc:spChg>
        <pc:spChg chg="add mod">
          <ac:chgData name="Dezhong Yao" userId="794760dbfb091494" providerId="LiveId" clId="{EF4774CE-D122-439D-B4DC-56B842F6675D}" dt="2020-07-16T09:02:29.304" v="7402" actId="1076"/>
          <ac:spMkLst>
            <pc:docMk/>
            <pc:sldMk cId="1666372764" sldId="355"/>
            <ac:spMk id="4" creationId="{45B121B5-54C0-4F2E-8586-40334DBC4F48}"/>
          </ac:spMkLst>
        </pc:spChg>
        <pc:spChg chg="add mod">
          <ac:chgData name="Dezhong Yao" userId="794760dbfb091494" providerId="LiveId" clId="{EF4774CE-D122-439D-B4DC-56B842F6675D}" dt="2020-07-16T09:08:33.232" v="7432" actId="1076"/>
          <ac:spMkLst>
            <pc:docMk/>
            <pc:sldMk cId="1666372764" sldId="355"/>
            <ac:spMk id="5" creationId="{B5FB8BC1-DEEB-4D6A-84F6-0B197CFC5984}"/>
          </ac:spMkLst>
        </pc:spChg>
        <pc:spChg chg="add mod">
          <ac:chgData name="Dezhong Yao" userId="794760dbfb091494" providerId="LiveId" clId="{EF4774CE-D122-439D-B4DC-56B842F6675D}" dt="2020-07-16T09:10:26.957" v="7449"/>
          <ac:spMkLst>
            <pc:docMk/>
            <pc:sldMk cId="1666372764" sldId="355"/>
            <ac:spMk id="6" creationId="{3AA0DAF9-FF10-4D2F-B597-9A0DD9C620CF}"/>
          </ac:spMkLst>
        </pc:spChg>
        <pc:spChg chg="add mod">
          <ac:chgData name="Dezhong Yao" userId="794760dbfb091494" providerId="LiveId" clId="{EF4774CE-D122-439D-B4DC-56B842F6675D}" dt="2020-07-16T09:10:29.937" v="7451" actId="20577"/>
          <ac:spMkLst>
            <pc:docMk/>
            <pc:sldMk cId="1666372764" sldId="355"/>
            <ac:spMk id="7" creationId="{DBA3C766-E66F-4A55-9143-CFE1FD6A4C84}"/>
          </ac:spMkLst>
        </pc:spChg>
        <pc:spChg chg="add mod">
          <ac:chgData name="Dezhong Yao" userId="794760dbfb091494" providerId="LiveId" clId="{EF4774CE-D122-439D-B4DC-56B842F6675D}" dt="2020-07-16T09:10:37.717" v="7456" actId="20577"/>
          <ac:spMkLst>
            <pc:docMk/>
            <pc:sldMk cId="1666372764" sldId="355"/>
            <ac:spMk id="8" creationId="{14C4ABFB-197A-4604-8AE2-E4AB701332B1}"/>
          </ac:spMkLst>
        </pc:spChg>
        <pc:spChg chg="add mod">
          <ac:chgData name="Dezhong Yao" userId="794760dbfb091494" providerId="LiveId" clId="{EF4774CE-D122-439D-B4DC-56B842F6675D}" dt="2020-07-16T09:10:33.129" v="7452" actId="20577"/>
          <ac:spMkLst>
            <pc:docMk/>
            <pc:sldMk cId="1666372764" sldId="355"/>
            <ac:spMk id="9" creationId="{A4D48D15-72D0-45E5-97F5-6E0DDD54DE46}"/>
          </ac:spMkLst>
        </pc:spChg>
        <pc:spChg chg="add mod">
          <ac:chgData name="Dezhong Yao" userId="794760dbfb091494" providerId="LiveId" clId="{EF4774CE-D122-439D-B4DC-56B842F6675D}" dt="2020-07-16T09:09:41.425" v="7444" actId="1076"/>
          <ac:spMkLst>
            <pc:docMk/>
            <pc:sldMk cId="1666372764" sldId="355"/>
            <ac:spMk id="20" creationId="{C5EACF83-0681-459C-AFCB-24106F8C8EDA}"/>
          </ac:spMkLst>
        </pc:spChg>
        <pc:spChg chg="add mod">
          <ac:chgData name="Dezhong Yao" userId="794760dbfb091494" providerId="LiveId" clId="{EF4774CE-D122-439D-B4DC-56B842F6675D}" dt="2020-07-16T09:13:17.177" v="7589" actId="1076"/>
          <ac:spMkLst>
            <pc:docMk/>
            <pc:sldMk cId="1666372764" sldId="355"/>
            <ac:spMk id="21" creationId="{A763A4CA-ED25-4097-9A81-1E76ED048E94}"/>
          </ac:spMkLst>
        </pc:spChg>
        <pc:spChg chg="add mod">
          <ac:chgData name="Dezhong Yao" userId="794760dbfb091494" providerId="LiveId" clId="{EF4774CE-D122-439D-B4DC-56B842F6675D}" dt="2020-07-16T09:29:53.320" v="8179" actId="1076"/>
          <ac:spMkLst>
            <pc:docMk/>
            <pc:sldMk cId="1666372764" sldId="355"/>
            <ac:spMk id="22" creationId="{3862907E-FEF9-4839-9198-2C60B9381B43}"/>
          </ac:spMkLst>
        </pc:spChg>
        <pc:cxnChg chg="add mod">
          <ac:chgData name="Dezhong Yao" userId="794760dbfb091494" providerId="LiveId" clId="{EF4774CE-D122-439D-B4DC-56B842F6675D}" dt="2020-07-16T09:09:08.657" v="7438" actId="11529"/>
          <ac:cxnSpMkLst>
            <pc:docMk/>
            <pc:sldMk cId="1666372764" sldId="355"/>
            <ac:cxnSpMk id="11" creationId="{8AA33543-1E79-4A18-BB47-3B920D6A5E12}"/>
          </ac:cxnSpMkLst>
        </pc:cxnChg>
        <pc:cxnChg chg="add mod">
          <ac:chgData name="Dezhong Yao" userId="794760dbfb091494" providerId="LiveId" clId="{EF4774CE-D122-439D-B4DC-56B842F6675D}" dt="2020-07-16T09:09:14.025" v="7439" actId="11529"/>
          <ac:cxnSpMkLst>
            <pc:docMk/>
            <pc:sldMk cId="1666372764" sldId="355"/>
            <ac:cxnSpMk id="13" creationId="{F4EE3639-8536-4FF2-85FB-3E9724CB5BBC}"/>
          </ac:cxnSpMkLst>
        </pc:cxnChg>
        <pc:cxnChg chg="add mod">
          <ac:chgData name="Dezhong Yao" userId="794760dbfb091494" providerId="LiveId" clId="{EF4774CE-D122-439D-B4DC-56B842F6675D}" dt="2020-07-16T09:09:19.265" v="7440" actId="11529"/>
          <ac:cxnSpMkLst>
            <pc:docMk/>
            <pc:sldMk cId="1666372764" sldId="355"/>
            <ac:cxnSpMk id="15" creationId="{A45773E5-4E3A-4D71-8B71-CB07346577B5}"/>
          </ac:cxnSpMkLst>
        </pc:cxnChg>
        <pc:cxnChg chg="add mod">
          <ac:chgData name="Dezhong Yao" userId="794760dbfb091494" providerId="LiveId" clId="{EF4774CE-D122-439D-B4DC-56B842F6675D}" dt="2020-07-16T09:09:24.049" v="7441" actId="11529"/>
          <ac:cxnSpMkLst>
            <pc:docMk/>
            <pc:sldMk cId="1666372764" sldId="355"/>
            <ac:cxnSpMk id="17" creationId="{A3A1C957-AF93-4BEF-AB7D-891FE05DB24B}"/>
          </ac:cxnSpMkLst>
        </pc:cxnChg>
        <pc:cxnChg chg="add mod">
          <ac:chgData name="Dezhong Yao" userId="794760dbfb091494" providerId="LiveId" clId="{EF4774CE-D122-439D-B4DC-56B842F6675D}" dt="2020-07-16T09:09:27.873" v="7442" actId="11529"/>
          <ac:cxnSpMkLst>
            <pc:docMk/>
            <pc:sldMk cId="1666372764" sldId="355"/>
            <ac:cxnSpMk id="19" creationId="{793F2B8A-3A52-48B5-A463-5C1D4C74AA04}"/>
          </ac:cxnSpMkLst>
        </pc:cxnChg>
      </pc:sldChg>
      <pc:sldChg chg="modSp add">
        <pc:chgData name="Dezhong Yao" userId="794760dbfb091494" providerId="LiveId" clId="{EF4774CE-D122-439D-B4DC-56B842F6675D}" dt="2020-07-17T02:44:31.917" v="8707" actId="14100"/>
        <pc:sldMkLst>
          <pc:docMk/>
          <pc:sldMk cId="4261100413" sldId="356"/>
        </pc:sldMkLst>
        <pc:spChg chg="mod">
          <ac:chgData name="Dezhong Yao" userId="794760dbfb091494" providerId="LiveId" clId="{EF4774CE-D122-439D-B4DC-56B842F6675D}" dt="2020-07-17T02:44:31.917" v="8707" actId="14100"/>
          <ac:spMkLst>
            <pc:docMk/>
            <pc:sldMk cId="4261100413" sldId="356"/>
            <ac:spMk id="3" creationId="{EB40D049-ED80-4E63-AA75-95EF133CC2D7}"/>
          </ac:spMkLst>
        </pc:spChg>
      </pc:sldChg>
      <pc:sldChg chg="modSp add">
        <pc:chgData name="Dezhong Yao" userId="794760dbfb091494" providerId="LiveId" clId="{EF4774CE-D122-439D-B4DC-56B842F6675D}" dt="2020-07-17T02:46:59.490" v="8710" actId="207"/>
        <pc:sldMkLst>
          <pc:docMk/>
          <pc:sldMk cId="1404549903" sldId="357"/>
        </pc:sldMkLst>
        <pc:spChg chg="mod">
          <ac:chgData name="Dezhong Yao" userId="794760dbfb091494" providerId="LiveId" clId="{EF4774CE-D122-439D-B4DC-56B842F6675D}" dt="2020-07-17T02:46:59.490" v="8710" actId="207"/>
          <ac:spMkLst>
            <pc:docMk/>
            <pc:sldMk cId="1404549903" sldId="357"/>
            <ac:spMk id="3" creationId="{257E60E8-C24A-4ABE-A75A-68AD41EFD850}"/>
          </ac:spMkLst>
        </pc:spChg>
      </pc:sldChg>
      <pc:sldChg chg="modSp add">
        <pc:chgData name="Dezhong Yao" userId="794760dbfb091494" providerId="LiveId" clId="{EF4774CE-D122-439D-B4DC-56B842F6675D}" dt="2020-07-17T02:48:32.689" v="8795"/>
        <pc:sldMkLst>
          <pc:docMk/>
          <pc:sldMk cId="2424752098" sldId="358"/>
        </pc:sldMkLst>
        <pc:spChg chg="mod">
          <ac:chgData name="Dezhong Yao" userId="794760dbfb091494" providerId="LiveId" clId="{EF4774CE-D122-439D-B4DC-56B842F6675D}" dt="2020-07-17T02:47:13.928" v="8726"/>
          <ac:spMkLst>
            <pc:docMk/>
            <pc:sldMk cId="2424752098" sldId="358"/>
            <ac:spMk id="2" creationId="{C410F096-FA57-4999-9174-550CB458A6A2}"/>
          </ac:spMkLst>
        </pc:spChg>
        <pc:spChg chg="mod">
          <ac:chgData name="Dezhong Yao" userId="794760dbfb091494" providerId="LiveId" clId="{EF4774CE-D122-439D-B4DC-56B842F6675D}" dt="2020-07-17T02:48:32.689" v="8795"/>
          <ac:spMkLst>
            <pc:docMk/>
            <pc:sldMk cId="2424752098" sldId="358"/>
            <ac:spMk id="3" creationId="{B1B39827-3881-4BB4-957A-9550CBFA22ED}"/>
          </ac:spMkLst>
        </pc:spChg>
      </pc:sldChg>
      <pc:sldChg chg="modSp add">
        <pc:chgData name="Dezhong Yao" userId="794760dbfb091494" providerId="LiveId" clId="{EF4774CE-D122-439D-B4DC-56B842F6675D}" dt="2020-07-17T03:14:14.672" v="8941"/>
        <pc:sldMkLst>
          <pc:docMk/>
          <pc:sldMk cId="929695419" sldId="359"/>
        </pc:sldMkLst>
        <pc:spChg chg="mod">
          <ac:chgData name="Dezhong Yao" userId="794760dbfb091494" providerId="LiveId" clId="{EF4774CE-D122-439D-B4DC-56B842F6675D}" dt="2020-07-17T02:48:37.824" v="8796"/>
          <ac:spMkLst>
            <pc:docMk/>
            <pc:sldMk cId="929695419" sldId="359"/>
            <ac:spMk id="2" creationId="{F47F8347-C060-4C98-80A6-4E2886E32A7F}"/>
          </ac:spMkLst>
        </pc:spChg>
        <pc:spChg chg="mod">
          <ac:chgData name="Dezhong Yao" userId="794760dbfb091494" providerId="LiveId" clId="{EF4774CE-D122-439D-B4DC-56B842F6675D}" dt="2020-07-17T03:14:14.672" v="8941"/>
          <ac:spMkLst>
            <pc:docMk/>
            <pc:sldMk cId="929695419" sldId="359"/>
            <ac:spMk id="3" creationId="{61C780A1-C2A8-468B-AE5E-3D7FA6F17450}"/>
          </ac:spMkLst>
        </pc:spChg>
      </pc:sldChg>
      <pc:sldChg chg="modSp add">
        <pc:chgData name="Dezhong Yao" userId="794760dbfb091494" providerId="LiveId" clId="{EF4774CE-D122-439D-B4DC-56B842F6675D}" dt="2020-07-17T09:42:20.623" v="13377" actId="6549"/>
        <pc:sldMkLst>
          <pc:docMk/>
          <pc:sldMk cId="1472605829" sldId="360"/>
        </pc:sldMkLst>
        <pc:spChg chg="mod">
          <ac:chgData name="Dezhong Yao" userId="794760dbfb091494" providerId="LiveId" clId="{EF4774CE-D122-439D-B4DC-56B842F6675D}" dt="2020-07-17T03:19:42.675" v="9013"/>
          <ac:spMkLst>
            <pc:docMk/>
            <pc:sldMk cId="1472605829" sldId="360"/>
            <ac:spMk id="2" creationId="{B6ABC06B-C8DF-4BBE-85A0-FAE59C016409}"/>
          </ac:spMkLst>
        </pc:spChg>
        <pc:spChg chg="mod">
          <ac:chgData name="Dezhong Yao" userId="794760dbfb091494" providerId="LiveId" clId="{EF4774CE-D122-439D-B4DC-56B842F6675D}" dt="2020-07-17T09:42:20.623" v="13377" actId="6549"/>
          <ac:spMkLst>
            <pc:docMk/>
            <pc:sldMk cId="1472605829" sldId="360"/>
            <ac:spMk id="3" creationId="{EBB1EB53-9367-4FB5-9BEB-C5878A13A0C2}"/>
          </ac:spMkLst>
        </pc:spChg>
      </pc:sldChg>
      <pc:sldChg chg="modSp add">
        <pc:chgData name="Dezhong Yao" userId="794760dbfb091494" providerId="LiveId" clId="{EF4774CE-D122-439D-B4DC-56B842F6675D}" dt="2020-07-17T09:42:23.491" v="13378" actId="6549"/>
        <pc:sldMkLst>
          <pc:docMk/>
          <pc:sldMk cId="2954568338" sldId="361"/>
        </pc:sldMkLst>
        <pc:spChg chg="mod">
          <ac:chgData name="Dezhong Yao" userId="794760dbfb091494" providerId="LiveId" clId="{EF4774CE-D122-439D-B4DC-56B842F6675D}" dt="2020-07-17T08:44:30.176" v="10172"/>
          <ac:spMkLst>
            <pc:docMk/>
            <pc:sldMk cId="2954568338" sldId="361"/>
            <ac:spMk id="2" creationId="{52B0F7FA-CBEE-4FC3-884F-F2648C54B412}"/>
          </ac:spMkLst>
        </pc:spChg>
        <pc:spChg chg="mod">
          <ac:chgData name="Dezhong Yao" userId="794760dbfb091494" providerId="LiveId" clId="{EF4774CE-D122-439D-B4DC-56B842F6675D}" dt="2020-07-17T09:42:23.491" v="13378" actId="6549"/>
          <ac:spMkLst>
            <pc:docMk/>
            <pc:sldMk cId="2954568338" sldId="361"/>
            <ac:spMk id="3" creationId="{707EAE9C-A423-4398-8798-B0BB33580641}"/>
          </ac:spMkLst>
        </pc:spChg>
      </pc:sldChg>
      <pc:sldChg chg="addSp modSp add">
        <pc:chgData name="Dezhong Yao" userId="794760dbfb091494" providerId="LiveId" clId="{EF4774CE-D122-439D-B4DC-56B842F6675D}" dt="2020-07-17T09:42:25.675" v="13379" actId="6549"/>
        <pc:sldMkLst>
          <pc:docMk/>
          <pc:sldMk cId="2708301054" sldId="362"/>
        </pc:sldMkLst>
        <pc:spChg chg="mod">
          <ac:chgData name="Dezhong Yao" userId="794760dbfb091494" providerId="LiveId" clId="{EF4774CE-D122-439D-B4DC-56B842F6675D}" dt="2020-07-17T08:53:12.087" v="11001"/>
          <ac:spMkLst>
            <pc:docMk/>
            <pc:sldMk cId="2708301054" sldId="362"/>
            <ac:spMk id="2" creationId="{144AF95F-7784-4176-A1BE-3494F7815049}"/>
          </ac:spMkLst>
        </pc:spChg>
        <pc:spChg chg="mod">
          <ac:chgData name="Dezhong Yao" userId="794760dbfb091494" providerId="LiveId" clId="{EF4774CE-D122-439D-B4DC-56B842F6675D}" dt="2020-07-17T09:42:25.675" v="13379" actId="6549"/>
          <ac:spMkLst>
            <pc:docMk/>
            <pc:sldMk cId="2708301054" sldId="362"/>
            <ac:spMk id="3" creationId="{A741E05B-3F3D-49AA-8C8B-A3B1E918871F}"/>
          </ac:spMkLst>
        </pc:spChg>
        <pc:spChg chg="add mod">
          <ac:chgData name="Dezhong Yao" userId="794760dbfb091494" providerId="LiveId" clId="{EF4774CE-D122-439D-B4DC-56B842F6675D}" dt="2020-07-17T09:15:41.087" v="12028"/>
          <ac:spMkLst>
            <pc:docMk/>
            <pc:sldMk cId="2708301054" sldId="362"/>
            <ac:spMk id="6" creationId="{3440B5E8-0FD5-4D0F-A1D1-21589D69417C}"/>
          </ac:spMkLst>
        </pc:spChg>
        <pc:spChg chg="add mod">
          <ac:chgData name="Dezhong Yao" userId="794760dbfb091494" providerId="LiveId" clId="{EF4774CE-D122-439D-B4DC-56B842F6675D}" dt="2020-07-17T09:18:44.892" v="12316" actId="2711"/>
          <ac:spMkLst>
            <pc:docMk/>
            <pc:sldMk cId="2708301054" sldId="362"/>
            <ac:spMk id="7" creationId="{CE532C88-E7A1-4BE3-B4BF-A5E929D95ABF}"/>
          </ac:spMkLst>
        </pc:spChg>
        <pc:picChg chg="add mod modCrop">
          <ac:chgData name="Dezhong Yao" userId="794760dbfb091494" providerId="LiveId" clId="{EF4774CE-D122-439D-B4DC-56B842F6675D}" dt="2020-07-17T09:11:27.014" v="11365" actId="1076"/>
          <ac:picMkLst>
            <pc:docMk/>
            <pc:sldMk cId="2708301054" sldId="362"/>
            <ac:picMk id="5" creationId="{54D9C8DA-92EE-4F4E-9DA6-2B14DF1B332D}"/>
          </ac:picMkLst>
        </pc:picChg>
      </pc:sldChg>
      <pc:sldChg chg="add">
        <pc:chgData name="Dezhong Yao" userId="794760dbfb091494" providerId="LiveId" clId="{EF4774CE-D122-439D-B4DC-56B842F6675D}" dt="2020-07-17T03:14:51.173" v="8945"/>
        <pc:sldMkLst>
          <pc:docMk/>
          <pc:sldMk cId="1187594286" sldId="363"/>
        </pc:sldMkLst>
      </pc:sldChg>
      <pc:sldChg chg="addSp delSp modSp add">
        <pc:chgData name="Dezhong Yao" userId="794760dbfb091494" providerId="LiveId" clId="{EF4774CE-D122-439D-B4DC-56B842F6675D}" dt="2020-07-17T09:42:03.738" v="13375" actId="6549"/>
        <pc:sldMkLst>
          <pc:docMk/>
          <pc:sldMk cId="2363067939" sldId="364"/>
        </pc:sldMkLst>
        <pc:spChg chg="mod">
          <ac:chgData name="Dezhong Yao" userId="794760dbfb091494" providerId="LiveId" clId="{EF4774CE-D122-439D-B4DC-56B842F6675D}" dt="2020-07-17T09:15:44.951" v="12029"/>
          <ac:spMkLst>
            <pc:docMk/>
            <pc:sldMk cId="2363067939" sldId="364"/>
            <ac:spMk id="2" creationId="{0085DEA9-30C1-4168-BD70-A07446A4CBC8}"/>
          </ac:spMkLst>
        </pc:spChg>
        <pc:spChg chg="mod">
          <ac:chgData name="Dezhong Yao" userId="794760dbfb091494" providerId="LiveId" clId="{EF4774CE-D122-439D-B4DC-56B842F6675D}" dt="2020-07-17T09:42:03.738" v="13375" actId="6549"/>
          <ac:spMkLst>
            <pc:docMk/>
            <pc:sldMk cId="2363067939" sldId="364"/>
            <ac:spMk id="3" creationId="{835CD8AC-F6DA-4C2D-8D52-11E440A3F801}"/>
          </ac:spMkLst>
        </pc:spChg>
        <pc:spChg chg="add mod">
          <ac:chgData name="Dezhong Yao" userId="794760dbfb091494" providerId="LiveId" clId="{EF4774CE-D122-439D-B4DC-56B842F6675D}" dt="2020-07-17T09:21:43.406" v="12557" actId="1076"/>
          <ac:spMkLst>
            <pc:docMk/>
            <pc:sldMk cId="2363067939" sldId="364"/>
            <ac:spMk id="4" creationId="{C6F272C1-2301-4122-B515-0B220B3535CA}"/>
          </ac:spMkLst>
        </pc:spChg>
        <pc:spChg chg="add del">
          <ac:chgData name="Dezhong Yao" userId="794760dbfb091494" providerId="LiveId" clId="{EF4774CE-D122-439D-B4DC-56B842F6675D}" dt="2020-07-17T09:21:17.761" v="12543"/>
          <ac:spMkLst>
            <pc:docMk/>
            <pc:sldMk cId="2363067939" sldId="364"/>
            <ac:spMk id="7" creationId="{2041C5DF-B6F0-4B99-968C-F7AFF2B4EB31}"/>
          </ac:spMkLst>
        </pc:spChg>
        <pc:spChg chg="add mod">
          <ac:chgData name="Dezhong Yao" userId="794760dbfb091494" providerId="LiveId" clId="{EF4774CE-D122-439D-B4DC-56B842F6675D}" dt="2020-07-17T09:21:45.422" v="12558" actId="14100"/>
          <ac:spMkLst>
            <pc:docMk/>
            <pc:sldMk cId="2363067939" sldId="364"/>
            <ac:spMk id="8" creationId="{BDB28DFA-B57E-416A-8310-945C473B9DF6}"/>
          </ac:spMkLst>
        </pc:spChg>
        <pc:picChg chg="add mod modCrop">
          <ac:chgData name="Dezhong Yao" userId="794760dbfb091494" providerId="LiveId" clId="{EF4774CE-D122-439D-B4DC-56B842F6675D}" dt="2020-07-17T09:21:39.670" v="12556" actId="1076"/>
          <ac:picMkLst>
            <pc:docMk/>
            <pc:sldMk cId="2363067939" sldId="364"/>
            <ac:picMk id="6" creationId="{E46F16A7-9737-44EF-8BDE-EC28BDEC4F0A}"/>
          </ac:picMkLst>
        </pc:picChg>
      </pc:sldChg>
      <pc:sldChg chg="modSp add">
        <pc:chgData name="Dezhong Yao" userId="794760dbfb091494" providerId="LiveId" clId="{EF4774CE-D122-439D-B4DC-56B842F6675D}" dt="2020-07-17T09:41:56.939" v="13374" actId="6549"/>
        <pc:sldMkLst>
          <pc:docMk/>
          <pc:sldMk cId="1274177766" sldId="365"/>
        </pc:sldMkLst>
        <pc:spChg chg="mod">
          <ac:chgData name="Dezhong Yao" userId="794760dbfb091494" providerId="LiveId" clId="{EF4774CE-D122-439D-B4DC-56B842F6675D}" dt="2020-07-17T09:21:51.124" v="12559"/>
          <ac:spMkLst>
            <pc:docMk/>
            <pc:sldMk cId="1274177766" sldId="365"/>
            <ac:spMk id="2" creationId="{64BDA99A-50FF-4158-B15C-B91D07339025}"/>
          </ac:spMkLst>
        </pc:spChg>
        <pc:spChg chg="mod">
          <ac:chgData name="Dezhong Yao" userId="794760dbfb091494" providerId="LiveId" clId="{EF4774CE-D122-439D-B4DC-56B842F6675D}" dt="2020-07-17T09:41:56.939" v="13374" actId="6549"/>
          <ac:spMkLst>
            <pc:docMk/>
            <pc:sldMk cId="1274177766" sldId="365"/>
            <ac:spMk id="3" creationId="{8930CBFA-240A-46D4-8667-965EEED131F0}"/>
          </ac:spMkLst>
        </pc:spChg>
      </pc:sldChg>
      <pc:sldChg chg="modSp add">
        <pc:chgData name="Dezhong Yao" userId="794760dbfb091494" providerId="LiveId" clId="{EF4774CE-D122-439D-B4DC-56B842F6675D}" dt="2020-07-17T09:42:36.184" v="13383"/>
        <pc:sldMkLst>
          <pc:docMk/>
          <pc:sldMk cId="4121706072" sldId="366"/>
        </pc:sldMkLst>
        <pc:spChg chg="mod">
          <ac:chgData name="Dezhong Yao" userId="794760dbfb091494" providerId="LiveId" clId="{EF4774CE-D122-439D-B4DC-56B842F6675D}" dt="2020-07-17T09:38:55.604" v="13355"/>
          <ac:spMkLst>
            <pc:docMk/>
            <pc:sldMk cId="4121706072" sldId="366"/>
            <ac:spMk id="2" creationId="{CE370B3E-14C1-41D8-BC8E-F2F5387960C1}"/>
          </ac:spMkLst>
        </pc:spChg>
        <pc:spChg chg="mod">
          <ac:chgData name="Dezhong Yao" userId="794760dbfb091494" providerId="LiveId" clId="{EF4774CE-D122-439D-B4DC-56B842F6675D}" dt="2020-07-17T09:42:36.184" v="13383"/>
          <ac:spMkLst>
            <pc:docMk/>
            <pc:sldMk cId="4121706072" sldId="366"/>
            <ac:spMk id="3" creationId="{CD65F8FC-398B-4C3D-B938-C843F2386488}"/>
          </ac:spMkLst>
        </pc:spChg>
      </pc:sldChg>
      <pc:sldChg chg="add">
        <pc:chgData name="Dezhong Yao" userId="794760dbfb091494" providerId="LiveId" clId="{EF4774CE-D122-439D-B4DC-56B842F6675D}" dt="2020-07-17T09:22:06.871" v="12590"/>
        <pc:sldMkLst>
          <pc:docMk/>
          <pc:sldMk cId="3567861429" sldId="367"/>
        </pc:sldMkLst>
      </pc:sldChg>
      <pc:sldChg chg="add">
        <pc:chgData name="Dezhong Yao" userId="794760dbfb091494" providerId="LiveId" clId="{EF4774CE-D122-439D-B4DC-56B842F6675D}" dt="2020-07-17T09:22:07.048" v="12591"/>
        <pc:sldMkLst>
          <pc:docMk/>
          <pc:sldMk cId="623810693" sldId="368"/>
        </pc:sldMkLst>
      </pc:sldChg>
      <pc:sldChg chg="modSp">
        <pc:chgData name="Dezhong Yao" userId="794760dbfb091494" providerId="LiveId" clId="{EF4774CE-D122-439D-B4DC-56B842F6675D}" dt="2020-07-20T01:49:39.318" v="13388" actId="1076"/>
        <pc:sldMkLst>
          <pc:docMk/>
          <pc:sldMk cId="170899909" sldId="377"/>
        </pc:sldMkLst>
        <pc:spChg chg="mod">
          <ac:chgData name="Dezhong Yao" userId="794760dbfb091494" providerId="LiveId" clId="{EF4774CE-D122-439D-B4DC-56B842F6675D}" dt="2020-07-20T01:49:27.552" v="13385" actId="20577"/>
          <ac:spMkLst>
            <pc:docMk/>
            <pc:sldMk cId="170899909" sldId="377"/>
            <ac:spMk id="3" creationId="{CF737576-63BB-4E83-865D-A4BD96F022A7}"/>
          </ac:spMkLst>
        </pc:spChg>
        <pc:spChg chg="mod">
          <ac:chgData name="Dezhong Yao" userId="794760dbfb091494" providerId="LiveId" clId="{EF4774CE-D122-439D-B4DC-56B842F6675D}" dt="2020-07-20T01:49:39.318" v="13388" actId="1076"/>
          <ac:spMkLst>
            <pc:docMk/>
            <pc:sldMk cId="170899909" sldId="377"/>
            <ac:spMk id="7" creationId="{8C25299A-FE5E-41EC-9F08-4B8E5D845F69}"/>
          </ac:spMkLst>
        </pc:spChg>
        <pc:picChg chg="mod">
          <ac:chgData name="Dezhong Yao" userId="794760dbfb091494" providerId="LiveId" clId="{EF4774CE-D122-439D-B4DC-56B842F6675D}" dt="2020-07-20T01:49:37.102" v="13387" actId="1076"/>
          <ac:picMkLst>
            <pc:docMk/>
            <pc:sldMk cId="170899909" sldId="377"/>
            <ac:picMk id="5" creationId="{F822C0FF-1132-42DA-BA8F-122D9B6F4C70}"/>
          </ac:picMkLst>
        </pc:picChg>
      </pc:sldChg>
      <pc:sldChg chg="addSp modSp">
        <pc:chgData name="Dezhong Yao" userId="794760dbfb091494" providerId="LiveId" clId="{EF4774CE-D122-439D-B4DC-56B842F6675D}" dt="2020-07-20T02:54:49.109" v="15685"/>
        <pc:sldMkLst>
          <pc:docMk/>
          <pc:sldMk cId="2944379545" sldId="378"/>
        </pc:sldMkLst>
        <pc:spChg chg="mod">
          <ac:chgData name="Dezhong Yao" userId="794760dbfb091494" providerId="LiveId" clId="{EF4774CE-D122-439D-B4DC-56B842F6675D}" dt="2020-07-20T02:07:52.527" v="14616"/>
          <ac:spMkLst>
            <pc:docMk/>
            <pc:sldMk cId="2944379545" sldId="378"/>
            <ac:spMk id="2" creationId="{6929D75C-3ED3-4E93-B814-8A324A62AD1B}"/>
          </ac:spMkLst>
        </pc:spChg>
        <pc:spChg chg="mod">
          <ac:chgData name="Dezhong Yao" userId="794760dbfb091494" providerId="LiveId" clId="{EF4774CE-D122-439D-B4DC-56B842F6675D}" dt="2020-07-20T02:54:49.109" v="15685"/>
          <ac:spMkLst>
            <pc:docMk/>
            <pc:sldMk cId="2944379545" sldId="378"/>
            <ac:spMk id="3" creationId="{951CFECF-FD9D-413E-BF70-13C52B81A73A}"/>
          </ac:spMkLst>
        </pc:spChg>
        <pc:spChg chg="add mod">
          <ac:chgData name="Dezhong Yao" userId="794760dbfb091494" providerId="LiveId" clId="{EF4774CE-D122-439D-B4DC-56B842F6675D}" dt="2020-07-20T02:54:38.477" v="15671" actId="1076"/>
          <ac:spMkLst>
            <pc:docMk/>
            <pc:sldMk cId="2944379545" sldId="378"/>
            <ac:spMk id="6" creationId="{6D611A8E-1203-4F71-B06B-202E3563B668}"/>
          </ac:spMkLst>
        </pc:spChg>
        <pc:picChg chg="add mod modCrop">
          <ac:chgData name="Dezhong Yao" userId="794760dbfb091494" providerId="LiveId" clId="{EF4774CE-D122-439D-B4DC-56B842F6675D}" dt="2020-07-20T02:54:22.062" v="15640" actId="1076"/>
          <ac:picMkLst>
            <pc:docMk/>
            <pc:sldMk cId="2944379545" sldId="378"/>
            <ac:picMk id="5" creationId="{851ADD18-059A-4FE2-85A1-9C2DF46EDF3C}"/>
          </ac:picMkLst>
        </pc:picChg>
      </pc:sldChg>
      <pc:sldChg chg="addSp modSp">
        <pc:chgData name="Dezhong Yao" userId="794760dbfb091494" providerId="LiveId" clId="{EF4774CE-D122-439D-B4DC-56B842F6675D}" dt="2020-07-20T02:07:46.125" v="14615"/>
        <pc:sldMkLst>
          <pc:docMk/>
          <pc:sldMk cId="2021324166" sldId="381"/>
        </pc:sldMkLst>
        <pc:spChg chg="mod">
          <ac:chgData name="Dezhong Yao" userId="794760dbfb091494" providerId="LiveId" clId="{EF4774CE-D122-439D-B4DC-56B842F6675D}" dt="2020-07-20T02:06:38.221" v="14596" actId="404"/>
          <ac:spMkLst>
            <pc:docMk/>
            <pc:sldMk cId="2021324166" sldId="381"/>
            <ac:spMk id="3" creationId="{5FACEC4A-665C-407B-85CE-EAA8AA44B214}"/>
          </ac:spMkLst>
        </pc:spChg>
        <pc:spChg chg="add mod">
          <ac:chgData name="Dezhong Yao" userId="794760dbfb091494" providerId="LiveId" clId="{EF4774CE-D122-439D-B4DC-56B842F6675D}" dt="2020-07-20T02:07:46.125" v="14615"/>
          <ac:spMkLst>
            <pc:docMk/>
            <pc:sldMk cId="2021324166" sldId="381"/>
            <ac:spMk id="6" creationId="{7B957B25-5385-4EFF-801A-AA8F0B5B7A1D}"/>
          </ac:spMkLst>
        </pc:spChg>
        <pc:picChg chg="add mod modCrop">
          <ac:chgData name="Dezhong Yao" userId="794760dbfb091494" providerId="LiveId" clId="{EF4774CE-D122-439D-B4DC-56B842F6675D}" dt="2020-07-20T02:07:34.085" v="14606" actId="1076"/>
          <ac:picMkLst>
            <pc:docMk/>
            <pc:sldMk cId="2021324166" sldId="381"/>
            <ac:picMk id="5" creationId="{6778AC64-2BE8-4CCD-AF53-8FBA6A182AE9}"/>
          </ac:picMkLst>
        </pc:picChg>
      </pc:sldChg>
      <pc:sldChg chg="addSp delSp modSp add">
        <pc:chgData name="Dezhong Yao" userId="794760dbfb091494" providerId="LiveId" clId="{EF4774CE-D122-439D-B4DC-56B842F6675D}" dt="2020-07-20T03:06:51.724" v="16598" actId="1076"/>
        <pc:sldMkLst>
          <pc:docMk/>
          <pc:sldMk cId="2439374676" sldId="383"/>
        </pc:sldMkLst>
        <pc:spChg chg="mod">
          <ac:chgData name="Dezhong Yao" userId="794760dbfb091494" providerId="LiveId" clId="{EF4774CE-D122-439D-B4DC-56B842F6675D}" dt="2020-07-20T02:54:43.337" v="15672"/>
          <ac:spMkLst>
            <pc:docMk/>
            <pc:sldMk cId="2439374676" sldId="383"/>
            <ac:spMk id="2" creationId="{1685D503-BAB0-4425-9925-211B590EEA7B}"/>
          </ac:spMkLst>
        </pc:spChg>
        <pc:spChg chg="mod">
          <ac:chgData name="Dezhong Yao" userId="794760dbfb091494" providerId="LiveId" clId="{EF4774CE-D122-439D-B4DC-56B842F6675D}" dt="2020-07-20T03:05:36.692" v="16580" actId="14100"/>
          <ac:spMkLst>
            <pc:docMk/>
            <pc:sldMk cId="2439374676" sldId="383"/>
            <ac:spMk id="3" creationId="{B463DB3C-F6CF-4440-BC69-287671E9CDFE}"/>
          </ac:spMkLst>
        </pc:spChg>
        <pc:spChg chg="add del mod">
          <ac:chgData name="Dezhong Yao" userId="794760dbfb091494" providerId="LiveId" clId="{EF4774CE-D122-439D-B4DC-56B842F6675D}" dt="2020-07-20T02:58:00.646" v="16240" actId="478"/>
          <ac:spMkLst>
            <pc:docMk/>
            <pc:sldMk cId="2439374676" sldId="383"/>
            <ac:spMk id="4" creationId="{4955C2D8-5375-4C9E-9485-B10A386D497F}"/>
          </ac:spMkLst>
        </pc:spChg>
        <pc:spChg chg="add mod">
          <ac:chgData name="Dezhong Yao" userId="794760dbfb091494" providerId="LiveId" clId="{EF4774CE-D122-439D-B4DC-56B842F6675D}" dt="2020-07-20T03:06:46.328" v="16596" actId="403"/>
          <ac:spMkLst>
            <pc:docMk/>
            <pc:sldMk cId="2439374676" sldId="383"/>
            <ac:spMk id="5" creationId="{5D280852-B208-4E02-BEEC-891E6967673E}"/>
          </ac:spMkLst>
        </pc:spChg>
        <pc:spChg chg="add mod">
          <ac:chgData name="Dezhong Yao" userId="794760dbfb091494" providerId="LiveId" clId="{EF4774CE-D122-439D-B4DC-56B842F6675D}" dt="2020-07-20T03:06:51.724" v="16598" actId="1076"/>
          <ac:spMkLst>
            <pc:docMk/>
            <pc:sldMk cId="2439374676" sldId="383"/>
            <ac:spMk id="6" creationId="{22FFB3CC-EBFB-4FF0-8B51-B260F9E9F859}"/>
          </ac:spMkLst>
        </pc:spChg>
        <pc:spChg chg="add mod">
          <ac:chgData name="Dezhong Yao" userId="794760dbfb091494" providerId="LiveId" clId="{EF4774CE-D122-439D-B4DC-56B842F6675D}" dt="2020-07-20T03:06:13.772" v="16592" actId="14100"/>
          <ac:spMkLst>
            <pc:docMk/>
            <pc:sldMk cId="2439374676" sldId="383"/>
            <ac:spMk id="7" creationId="{B8290D27-F368-45FB-AE22-02034B2EFA66}"/>
          </ac:spMkLst>
        </pc:spChg>
        <pc:spChg chg="add del mod">
          <ac:chgData name="Dezhong Yao" userId="794760dbfb091494" providerId="LiveId" clId="{EF4774CE-D122-439D-B4DC-56B842F6675D}" dt="2020-07-20T03:05:52.741" v="16583" actId="478"/>
          <ac:spMkLst>
            <pc:docMk/>
            <pc:sldMk cId="2439374676" sldId="383"/>
            <ac:spMk id="8" creationId="{85083591-1A6E-4555-934B-EE681D92B7F5}"/>
          </ac:spMkLst>
        </pc:spChg>
      </pc:sldChg>
      <pc:sldChg chg="addSp modSp add">
        <pc:chgData name="Dezhong Yao" userId="794760dbfb091494" providerId="LiveId" clId="{EF4774CE-D122-439D-B4DC-56B842F6675D}" dt="2020-07-20T03:11:42.084" v="17181" actId="1076"/>
        <pc:sldMkLst>
          <pc:docMk/>
          <pc:sldMk cId="2308452764" sldId="384"/>
        </pc:sldMkLst>
        <pc:spChg chg="mod">
          <ac:chgData name="Dezhong Yao" userId="794760dbfb091494" providerId="LiveId" clId="{EF4774CE-D122-439D-B4DC-56B842F6675D}" dt="2020-07-20T03:06:57.884" v="16599"/>
          <ac:spMkLst>
            <pc:docMk/>
            <pc:sldMk cId="2308452764" sldId="384"/>
            <ac:spMk id="2" creationId="{20131752-B287-4D70-B088-057546E4B1D5}"/>
          </ac:spMkLst>
        </pc:spChg>
        <pc:spChg chg="mod">
          <ac:chgData name="Dezhong Yao" userId="794760dbfb091494" providerId="LiveId" clId="{EF4774CE-D122-439D-B4DC-56B842F6675D}" dt="2020-07-20T03:11:39.494" v="17180"/>
          <ac:spMkLst>
            <pc:docMk/>
            <pc:sldMk cId="2308452764" sldId="384"/>
            <ac:spMk id="3" creationId="{E6F0628E-634B-4DEC-AB2F-3F6234A31A3A}"/>
          </ac:spMkLst>
        </pc:spChg>
        <pc:spChg chg="add mod">
          <ac:chgData name="Dezhong Yao" userId="794760dbfb091494" providerId="LiveId" clId="{EF4774CE-D122-439D-B4DC-56B842F6675D}" dt="2020-07-20T03:10:31.956" v="16908" actId="1076"/>
          <ac:spMkLst>
            <pc:docMk/>
            <pc:sldMk cId="2308452764" sldId="384"/>
            <ac:spMk id="6" creationId="{0167A3D5-E050-489A-9CDC-DDE288762AC3}"/>
          </ac:spMkLst>
        </pc:spChg>
        <pc:picChg chg="add mod modCrop">
          <ac:chgData name="Dezhong Yao" userId="794760dbfb091494" providerId="LiveId" clId="{EF4774CE-D122-439D-B4DC-56B842F6675D}" dt="2020-07-20T03:11:42.084" v="17181" actId="1076"/>
          <ac:picMkLst>
            <pc:docMk/>
            <pc:sldMk cId="2308452764" sldId="384"/>
            <ac:picMk id="5" creationId="{20690931-C0E4-4C50-A6F2-3961272CA5E9}"/>
          </ac:picMkLst>
        </pc:picChg>
      </pc:sldChg>
      <pc:sldChg chg="modSp add">
        <pc:chgData name="Dezhong Yao" userId="794760dbfb091494" providerId="LiveId" clId="{EF4774CE-D122-439D-B4DC-56B842F6675D}" dt="2020-07-20T03:21:46.877" v="18609"/>
        <pc:sldMkLst>
          <pc:docMk/>
          <pc:sldMk cId="3108828126" sldId="385"/>
        </pc:sldMkLst>
        <pc:spChg chg="mod">
          <ac:chgData name="Dezhong Yao" userId="794760dbfb091494" providerId="LiveId" clId="{EF4774CE-D122-439D-B4DC-56B842F6675D}" dt="2020-07-20T03:11:45.602" v="17182"/>
          <ac:spMkLst>
            <pc:docMk/>
            <pc:sldMk cId="3108828126" sldId="385"/>
            <ac:spMk id="2" creationId="{7E602FDC-314E-4F80-9B1D-AECA327BE555}"/>
          </ac:spMkLst>
        </pc:spChg>
        <pc:spChg chg="mod">
          <ac:chgData name="Dezhong Yao" userId="794760dbfb091494" providerId="LiveId" clId="{EF4774CE-D122-439D-B4DC-56B842F6675D}" dt="2020-07-20T03:21:46.877" v="18609"/>
          <ac:spMkLst>
            <pc:docMk/>
            <pc:sldMk cId="3108828126" sldId="385"/>
            <ac:spMk id="3" creationId="{81D67E7B-A715-4389-BE10-6EECB8900969}"/>
          </ac:spMkLst>
        </pc:spChg>
      </pc:sldChg>
      <pc:sldChg chg="modSp add">
        <pc:chgData name="Dezhong Yao" userId="794760dbfb091494" providerId="LiveId" clId="{EF4774CE-D122-439D-B4DC-56B842F6675D}" dt="2020-07-20T03:26:26.817" v="19182"/>
        <pc:sldMkLst>
          <pc:docMk/>
          <pc:sldMk cId="2440844951" sldId="386"/>
        </pc:sldMkLst>
        <pc:spChg chg="mod">
          <ac:chgData name="Dezhong Yao" userId="794760dbfb091494" providerId="LiveId" clId="{EF4774CE-D122-439D-B4DC-56B842F6675D}" dt="2020-07-20T03:21:56.871" v="18610"/>
          <ac:spMkLst>
            <pc:docMk/>
            <pc:sldMk cId="2440844951" sldId="386"/>
            <ac:spMk id="2" creationId="{AC80BB36-0422-460E-A2A4-631FFDF9401B}"/>
          </ac:spMkLst>
        </pc:spChg>
        <pc:spChg chg="mod">
          <ac:chgData name="Dezhong Yao" userId="794760dbfb091494" providerId="LiveId" clId="{EF4774CE-D122-439D-B4DC-56B842F6675D}" dt="2020-07-20T03:26:26.817" v="19182"/>
          <ac:spMkLst>
            <pc:docMk/>
            <pc:sldMk cId="2440844951" sldId="386"/>
            <ac:spMk id="3" creationId="{033BE3A0-6656-4300-9C18-3C8AE96FF6D1}"/>
          </ac:spMkLst>
        </pc:spChg>
      </pc:sldChg>
      <pc:sldChg chg="addSp modSp add modAnim">
        <pc:chgData name="Dezhong Yao" userId="794760dbfb091494" providerId="LiveId" clId="{EF4774CE-D122-439D-B4DC-56B842F6675D}" dt="2020-07-20T07:42:36.707" v="20485"/>
        <pc:sldMkLst>
          <pc:docMk/>
          <pc:sldMk cId="760360800" sldId="387"/>
        </pc:sldMkLst>
        <pc:spChg chg="mod">
          <ac:chgData name="Dezhong Yao" userId="794760dbfb091494" providerId="LiveId" clId="{EF4774CE-D122-439D-B4DC-56B842F6675D}" dt="2020-07-20T03:26:50.010" v="19184"/>
          <ac:spMkLst>
            <pc:docMk/>
            <pc:sldMk cId="760360800" sldId="387"/>
            <ac:spMk id="2" creationId="{585F2D0D-30CB-45A0-8A1C-2D56465C6BFA}"/>
          </ac:spMkLst>
        </pc:spChg>
        <pc:spChg chg="mod">
          <ac:chgData name="Dezhong Yao" userId="794760dbfb091494" providerId="LiveId" clId="{EF4774CE-D122-439D-B4DC-56B842F6675D}" dt="2020-07-20T07:40:47.992" v="20267"/>
          <ac:spMkLst>
            <pc:docMk/>
            <pc:sldMk cId="760360800" sldId="387"/>
            <ac:spMk id="3" creationId="{FE4A2E86-E592-4C2A-ABE4-0E321B228229}"/>
          </ac:spMkLst>
        </pc:spChg>
        <pc:spChg chg="add mod">
          <ac:chgData name="Dezhong Yao" userId="794760dbfb091494" providerId="LiveId" clId="{EF4774CE-D122-439D-B4DC-56B842F6675D}" dt="2020-07-20T07:42:30.628" v="20483" actId="1076"/>
          <ac:spMkLst>
            <pc:docMk/>
            <pc:sldMk cId="760360800" sldId="387"/>
            <ac:spMk id="4" creationId="{2542DD75-D20E-4F2E-B526-8F3C436A484C}"/>
          </ac:spMkLst>
        </pc:spChg>
      </pc:sldChg>
      <pc:sldChg chg="modSp add">
        <pc:chgData name="Dezhong Yao" userId="794760dbfb091494" providerId="LiveId" clId="{EF4774CE-D122-439D-B4DC-56B842F6675D}" dt="2020-07-20T07:59:55.174" v="21373"/>
        <pc:sldMkLst>
          <pc:docMk/>
          <pc:sldMk cId="3276016277" sldId="388"/>
        </pc:sldMkLst>
        <pc:spChg chg="mod">
          <ac:chgData name="Dezhong Yao" userId="794760dbfb091494" providerId="LiveId" clId="{EF4774CE-D122-439D-B4DC-56B842F6675D}" dt="2020-07-20T07:42:44.169" v="20487"/>
          <ac:spMkLst>
            <pc:docMk/>
            <pc:sldMk cId="3276016277" sldId="388"/>
            <ac:spMk id="2" creationId="{673BBE96-C96C-4C91-ACCB-E045CEBAC300}"/>
          </ac:spMkLst>
        </pc:spChg>
        <pc:spChg chg="mod">
          <ac:chgData name="Dezhong Yao" userId="794760dbfb091494" providerId="LiveId" clId="{EF4774CE-D122-439D-B4DC-56B842F6675D}" dt="2020-07-20T07:59:55.174" v="21373"/>
          <ac:spMkLst>
            <pc:docMk/>
            <pc:sldMk cId="3276016277" sldId="388"/>
            <ac:spMk id="3" creationId="{8513E50B-3342-40D6-A66E-0D3309A2BEBB}"/>
          </ac:spMkLst>
        </pc:spChg>
      </pc:sldChg>
    </pc:docChg>
  </pc:docChgLst>
  <pc:docChgLst>
    <pc:chgData name="Dezhong Yao" userId="794760dbfb091494" providerId="LiveId" clId="{13F6D098-1DB4-4AC2-92AB-70634E691749}"/>
    <pc:docChg chg="undo addSld delSld">
      <pc:chgData name="Dezhong Yao" userId="794760dbfb091494" providerId="LiveId" clId="{13F6D098-1DB4-4AC2-92AB-70634E691749}" dt="2020-06-18T09:16:04.110" v="130" actId="2696"/>
      <pc:docMkLst>
        <pc:docMk/>
      </pc:docMkLst>
      <pc:sldChg chg="add del">
        <pc:chgData name="Dezhong Yao" userId="794760dbfb091494" providerId="LiveId" clId="{13F6D098-1DB4-4AC2-92AB-70634E691749}" dt="2020-06-18T09:15:59.512" v="44" actId="2696"/>
        <pc:sldMkLst>
          <pc:docMk/>
          <pc:sldMk cId="1162421606"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2214A3-3F88-4F8C-9535-75EFDCF7CD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02A0A0-E67F-467E-83FA-702EDBC924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551120-5D73-4F11-B00A-D11A8CDDC3D5}" type="datetimeFigureOut">
              <a:rPr lang="en-US" smtClean="0"/>
              <a:t>3/7/2024</a:t>
            </a:fld>
            <a:endParaRPr lang="en-US"/>
          </a:p>
        </p:txBody>
      </p:sp>
      <p:sp>
        <p:nvSpPr>
          <p:cNvPr id="4" name="Footer Placeholder 3">
            <a:extLst>
              <a:ext uri="{FF2B5EF4-FFF2-40B4-BE49-F238E27FC236}">
                <a16:creationId xmlns:a16="http://schemas.microsoft.com/office/drawing/2014/main" id="{FF4706E4-1A0F-4855-BF01-43785CA6F2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5320B-4710-4525-9E64-910BF1C415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3E5BB6-6F62-411B-A5D8-BAA9C12C4E15}" type="slidenum">
              <a:rPr lang="en-US" smtClean="0"/>
              <a:t>‹#›</a:t>
            </a:fld>
            <a:endParaRPr lang="en-US"/>
          </a:p>
        </p:txBody>
      </p:sp>
    </p:spTree>
    <p:extLst>
      <p:ext uri="{BB962C8B-B14F-4D97-AF65-F5344CB8AC3E}">
        <p14:creationId xmlns:p14="http://schemas.microsoft.com/office/powerpoint/2010/main" val="4217277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40A95-8684-4242-BA5D-54BF78558A63}"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8C867-6391-42B0-BDD5-59160486EF0A}" type="slidenum">
              <a:rPr lang="en-US" smtClean="0"/>
              <a:t>‹#›</a:t>
            </a:fld>
            <a:endParaRPr lang="en-US"/>
          </a:p>
        </p:txBody>
      </p:sp>
    </p:spTree>
    <p:extLst>
      <p:ext uri="{BB962C8B-B14F-4D97-AF65-F5344CB8AC3E}">
        <p14:creationId xmlns:p14="http://schemas.microsoft.com/office/powerpoint/2010/main" val="43548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AE8C867-6391-42B0-BDD5-59160486EF0A}" type="slidenum">
              <a:rPr lang="en-US" smtClean="0"/>
              <a:t>9</a:t>
            </a:fld>
            <a:endParaRPr lang="en-US"/>
          </a:p>
        </p:txBody>
      </p:sp>
    </p:spTree>
    <p:extLst>
      <p:ext uri="{BB962C8B-B14F-4D97-AF65-F5344CB8AC3E}">
        <p14:creationId xmlns:p14="http://schemas.microsoft.com/office/powerpoint/2010/main" val="2939349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0BC0-6945-4D57-B900-B62366A0B4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191B0-3043-425A-8718-1EE368E58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EF94A0-1433-4389-9322-BC9D59EF3A63}"/>
              </a:ext>
            </a:extLst>
          </p:cNvPr>
          <p:cNvSpPr>
            <a:spLocks noGrp="1"/>
          </p:cNvSpPr>
          <p:nvPr>
            <p:ph type="dt" sz="half" idx="10"/>
          </p:nvPr>
        </p:nvSpPr>
        <p:spPr/>
        <p:txBody>
          <a:bodyPr/>
          <a:lstStyle/>
          <a:p>
            <a:fld id="{A3B015BF-6B31-F044-9FDF-2C18D1352122}" type="datetime1">
              <a:rPr lang="zh-CN" altLang="en-US" smtClean="0"/>
              <a:t>2024/3/7</a:t>
            </a:fld>
            <a:endParaRPr lang="en-US"/>
          </a:p>
        </p:txBody>
      </p:sp>
      <p:sp>
        <p:nvSpPr>
          <p:cNvPr id="5" name="Footer Placeholder 4">
            <a:extLst>
              <a:ext uri="{FF2B5EF4-FFF2-40B4-BE49-F238E27FC236}">
                <a16:creationId xmlns:a16="http://schemas.microsoft.com/office/drawing/2014/main" id="{9CA3FF44-B9BA-47E5-82E0-0DCADF6A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4134A-E263-402C-8B2D-958F5FB7BD86}"/>
              </a:ext>
            </a:extLst>
          </p:cNvPr>
          <p:cNvSpPr>
            <a:spLocks noGrp="1"/>
          </p:cNvSpPr>
          <p:nvPr>
            <p:ph type="sldNum" sz="quarter" idx="12"/>
          </p:nvPr>
        </p:nvSpPr>
        <p:spPr>
          <a:xfrm>
            <a:off x="9448800" y="6492875"/>
            <a:ext cx="2743200" cy="365125"/>
          </a:xfrm>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363279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99BF-91C6-4113-9200-1CE60799CF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3C72A2-B018-4887-A0DA-4FDB8E2366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40BAED-4F9B-4CE9-B2B5-DC4D58BF9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09BEDB-4930-40A5-989B-B3046AAEE69D}"/>
              </a:ext>
            </a:extLst>
          </p:cNvPr>
          <p:cNvSpPr>
            <a:spLocks noGrp="1"/>
          </p:cNvSpPr>
          <p:nvPr>
            <p:ph type="dt" sz="half" idx="10"/>
          </p:nvPr>
        </p:nvSpPr>
        <p:spPr/>
        <p:txBody>
          <a:bodyPr/>
          <a:lstStyle/>
          <a:p>
            <a:fld id="{C3BF8FD4-9079-114A-AEB6-A596B4EB569C}" type="datetime1">
              <a:rPr lang="zh-CN" altLang="en-US" smtClean="0"/>
              <a:t>2024/3/7</a:t>
            </a:fld>
            <a:endParaRPr lang="en-US"/>
          </a:p>
        </p:txBody>
      </p:sp>
      <p:sp>
        <p:nvSpPr>
          <p:cNvPr id="6" name="Footer Placeholder 5">
            <a:extLst>
              <a:ext uri="{FF2B5EF4-FFF2-40B4-BE49-F238E27FC236}">
                <a16:creationId xmlns:a16="http://schemas.microsoft.com/office/drawing/2014/main" id="{CCDC55A0-1BE3-4D90-AD30-0C13E930B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4EDEF-2244-44FC-8DF8-A6E98543299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1080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4D56-AA44-4057-983C-C147CEA348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6D0AD-66F7-4424-B396-67193CB746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C27A4-7472-447D-B3A2-D7F146EE359F}"/>
              </a:ext>
            </a:extLst>
          </p:cNvPr>
          <p:cNvSpPr>
            <a:spLocks noGrp="1"/>
          </p:cNvSpPr>
          <p:nvPr>
            <p:ph type="dt" sz="half" idx="10"/>
          </p:nvPr>
        </p:nvSpPr>
        <p:spPr/>
        <p:txBody>
          <a:bodyPr/>
          <a:lstStyle/>
          <a:p>
            <a:fld id="{AA18A4FC-DBE7-C84A-AA32-4A59D98B8CCC}" type="datetime1">
              <a:rPr lang="zh-CN" altLang="en-US" smtClean="0"/>
              <a:t>2024/3/7</a:t>
            </a:fld>
            <a:endParaRPr lang="en-US"/>
          </a:p>
        </p:txBody>
      </p:sp>
      <p:sp>
        <p:nvSpPr>
          <p:cNvPr id="5" name="Footer Placeholder 4">
            <a:extLst>
              <a:ext uri="{FF2B5EF4-FFF2-40B4-BE49-F238E27FC236}">
                <a16:creationId xmlns:a16="http://schemas.microsoft.com/office/drawing/2014/main" id="{B1637404-4419-495E-B6C9-20BFEB952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71C57-4C20-4520-BB6C-1B795D91A49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865622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C8524-7C04-4C8A-892C-06C47CC05A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D53247-D2BC-4998-846D-A57A686D66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1FAD3-2D3B-4412-A7A8-65EC8FFB1DBC}"/>
              </a:ext>
            </a:extLst>
          </p:cNvPr>
          <p:cNvSpPr>
            <a:spLocks noGrp="1"/>
          </p:cNvSpPr>
          <p:nvPr>
            <p:ph type="dt" sz="half" idx="10"/>
          </p:nvPr>
        </p:nvSpPr>
        <p:spPr/>
        <p:txBody>
          <a:bodyPr/>
          <a:lstStyle/>
          <a:p>
            <a:fld id="{D7069522-7275-8445-9ED9-526547AB0F96}" type="datetime1">
              <a:rPr lang="zh-CN" altLang="en-US" smtClean="0"/>
              <a:t>2024/3/7</a:t>
            </a:fld>
            <a:endParaRPr lang="en-US"/>
          </a:p>
        </p:txBody>
      </p:sp>
      <p:sp>
        <p:nvSpPr>
          <p:cNvPr id="5" name="Footer Placeholder 4">
            <a:extLst>
              <a:ext uri="{FF2B5EF4-FFF2-40B4-BE49-F238E27FC236}">
                <a16:creationId xmlns:a16="http://schemas.microsoft.com/office/drawing/2014/main" id="{3011049F-B63E-4E2C-81A9-4EDC5A497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6C4CD-CCCF-4118-852D-0AC690476F2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49422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237A-182B-4E57-B2E4-B3480A2A8EF0}"/>
              </a:ext>
            </a:extLst>
          </p:cNvPr>
          <p:cNvSpPr>
            <a:spLocks noGrp="1"/>
          </p:cNvSpPr>
          <p:nvPr>
            <p:ph type="title"/>
          </p:nvPr>
        </p:nvSpPr>
        <p:spPr>
          <a:xfrm>
            <a:off x="680483" y="136525"/>
            <a:ext cx="10930269" cy="841669"/>
          </a:xfrm>
        </p:spPr>
        <p:txBody>
          <a:bodyPr/>
          <a:lstStyle>
            <a:lvl1pPr>
              <a:defRPr b="1" baseline="0">
                <a:latin typeface="Arial" panose="020B0604020202020204" pitchFamily="34" charset="0"/>
                <a:ea typeface="微软雅黑" panose="020B0503020204020204" pitchFamily="34" charset="-122"/>
              </a:defRPr>
            </a:lvl1pPr>
          </a:lstStyle>
          <a:p>
            <a:r>
              <a:rPr lang="en-US"/>
              <a:t>Click to edit Master title style</a:t>
            </a:r>
          </a:p>
        </p:txBody>
      </p:sp>
      <p:sp>
        <p:nvSpPr>
          <p:cNvPr id="3" name="Content Placeholder 2">
            <a:extLst>
              <a:ext uri="{FF2B5EF4-FFF2-40B4-BE49-F238E27FC236}">
                <a16:creationId xmlns:a16="http://schemas.microsoft.com/office/drawing/2014/main" id="{74149F53-5EE3-4189-A262-039F487B6534}"/>
              </a:ext>
            </a:extLst>
          </p:cNvPr>
          <p:cNvSpPr>
            <a:spLocks noGrp="1"/>
          </p:cNvSpPr>
          <p:nvPr>
            <p:ph idx="1"/>
          </p:nvPr>
        </p:nvSpPr>
        <p:spPr>
          <a:xfrm>
            <a:off x="680483" y="1160756"/>
            <a:ext cx="10930269" cy="5016207"/>
          </a:xfrm>
        </p:spPr>
        <p:txBody>
          <a:bodyPr/>
          <a:lstStyle>
            <a:lvl1pPr>
              <a:lnSpc>
                <a:spcPct val="100000"/>
              </a:lnSpc>
              <a:defRPr b="1" baseline="0">
                <a:ea typeface="微软雅黑" panose="020B0503020204020204" pitchFamily="34" charset="-122"/>
              </a:defRPr>
            </a:lvl1pPr>
            <a:lvl2pPr marL="685800" indent="-228600">
              <a:lnSpc>
                <a:spcPct val="100000"/>
              </a:lnSpc>
              <a:buFont typeface="Calibri" panose="020F0502020204030204" pitchFamily="34" charset="0"/>
              <a:buChar char="–"/>
              <a:defRPr baseline="0">
                <a:ea typeface="微软雅黑" panose="020B0503020204020204" pitchFamily="34" charset="-122"/>
              </a:defRPr>
            </a:lvl2pPr>
            <a:lvl3pPr>
              <a:lnSpc>
                <a:spcPct val="100000"/>
              </a:lnSpc>
              <a:defRPr baseline="0">
                <a:ea typeface="微软雅黑" panose="020B0503020204020204" pitchFamily="34" charset="-122"/>
              </a:defRPr>
            </a:lvl3pPr>
            <a:lvl4pPr>
              <a:lnSpc>
                <a:spcPct val="100000"/>
              </a:lnSpc>
              <a:defRPr baseline="0">
                <a:ea typeface="微软雅黑" panose="020B0503020204020204" pitchFamily="34" charset="-122"/>
              </a:defRPr>
            </a:lvl4pPr>
            <a:lvl5pPr>
              <a:lnSpc>
                <a:spcPct val="100000"/>
              </a:lnSpc>
              <a:defRPr baseline="0">
                <a:ea typeface="微软雅黑" panose="020B0503020204020204" pitchFamily="34" charset="-122"/>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E27BA-14F8-4681-9ECC-A406F2ED9BB2}"/>
              </a:ext>
            </a:extLst>
          </p:cNvPr>
          <p:cNvSpPr>
            <a:spLocks noGrp="1"/>
          </p:cNvSpPr>
          <p:nvPr>
            <p:ph type="dt" sz="half" idx="10"/>
          </p:nvPr>
        </p:nvSpPr>
        <p:spPr/>
        <p:txBody>
          <a:bodyPr/>
          <a:lstStyle/>
          <a:p>
            <a:fld id="{267CAA06-1D4D-884A-8F37-EF555EF6DAB3}" type="datetime1">
              <a:rPr lang="zh-CN" altLang="en-US" smtClean="0"/>
              <a:t>2024/3/7</a:t>
            </a:fld>
            <a:endParaRPr lang="en-US"/>
          </a:p>
        </p:txBody>
      </p:sp>
      <p:sp>
        <p:nvSpPr>
          <p:cNvPr id="5" name="Footer Placeholder 4">
            <a:extLst>
              <a:ext uri="{FF2B5EF4-FFF2-40B4-BE49-F238E27FC236}">
                <a16:creationId xmlns:a16="http://schemas.microsoft.com/office/drawing/2014/main" id="{7C115851-E655-4CC8-AF2C-8E58020F2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4D001-C4FC-4D92-A2B8-26BF44D0F3D8}"/>
              </a:ext>
            </a:extLst>
          </p:cNvPr>
          <p:cNvSpPr>
            <a:spLocks noGrp="1"/>
          </p:cNvSpPr>
          <p:nvPr>
            <p:ph type="sldNum" sz="quarter" idx="12"/>
          </p:nvPr>
        </p:nvSpPr>
        <p:spPr>
          <a:xfrm>
            <a:off x="9448800" y="6483594"/>
            <a:ext cx="2743200" cy="365125"/>
          </a:xfrm>
        </p:spPr>
        <p:txBody>
          <a:bodyPr/>
          <a:lstStyle/>
          <a:p>
            <a:fld id="{B13F0FA4-29F4-4B1D-A16B-0D7169EBD889}" type="slidenum">
              <a:rPr lang="en-US" smtClean="0"/>
              <a:t>‹#›</a:t>
            </a:fld>
            <a:endParaRPr lang="en-US"/>
          </a:p>
        </p:txBody>
      </p:sp>
      <p:cxnSp>
        <p:nvCxnSpPr>
          <p:cNvPr id="10" name="Straight Connector 9">
            <a:extLst>
              <a:ext uri="{FF2B5EF4-FFF2-40B4-BE49-F238E27FC236}">
                <a16:creationId xmlns:a16="http://schemas.microsoft.com/office/drawing/2014/main" id="{499077BB-9C6C-493C-9ECE-7FEB704F43AC}"/>
              </a:ext>
            </a:extLst>
          </p:cNvPr>
          <p:cNvCxnSpPr>
            <a:cxnSpLocks/>
          </p:cNvCxnSpPr>
          <p:nvPr userDrawn="1"/>
        </p:nvCxnSpPr>
        <p:spPr>
          <a:xfrm flipV="1">
            <a:off x="510363" y="978199"/>
            <a:ext cx="11281144" cy="1"/>
          </a:xfrm>
          <a:prstGeom prst="line">
            <a:avLst/>
          </a:prstGeom>
          <a:ln w="2222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19C0633-EFDF-45DA-B8DE-E48418A744EB}"/>
              </a:ext>
            </a:extLst>
          </p:cNvPr>
          <p:cNvCxnSpPr>
            <a:cxnSpLocks/>
            <a:stCxn id="4" idx="1"/>
          </p:cNvCxnSpPr>
          <p:nvPr userDrawn="1"/>
        </p:nvCxnSpPr>
        <p:spPr>
          <a:xfrm flipV="1">
            <a:off x="838200" y="6538912"/>
            <a:ext cx="10623698" cy="1"/>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958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EDF9-76A8-4431-93AD-2EB3A58CFC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F3D888-C69C-4D8C-ACFC-CD9FB4FFC989}"/>
              </a:ext>
            </a:extLst>
          </p:cNvPr>
          <p:cNvSpPr>
            <a:spLocks noGrp="1"/>
          </p:cNvSpPr>
          <p:nvPr>
            <p:ph type="dt" sz="half" idx="10"/>
          </p:nvPr>
        </p:nvSpPr>
        <p:spPr/>
        <p:txBody>
          <a:bodyPr/>
          <a:lstStyle/>
          <a:p>
            <a:fld id="{1E0D60EF-E5BA-EE4E-8E77-288CF640F909}" type="datetime1">
              <a:rPr lang="zh-CN" altLang="en-US" smtClean="0"/>
              <a:t>2024/3/7</a:t>
            </a:fld>
            <a:endParaRPr lang="en-US"/>
          </a:p>
        </p:txBody>
      </p:sp>
      <p:sp>
        <p:nvSpPr>
          <p:cNvPr id="4" name="Footer Placeholder 3">
            <a:extLst>
              <a:ext uri="{FF2B5EF4-FFF2-40B4-BE49-F238E27FC236}">
                <a16:creationId xmlns:a16="http://schemas.microsoft.com/office/drawing/2014/main" id="{63804ECA-A54A-4451-9BDB-BC4A4BD9ED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F3E59D-C148-4E1D-8D0B-343F6EA75D28}"/>
              </a:ext>
            </a:extLst>
          </p:cNvPr>
          <p:cNvSpPr>
            <a:spLocks noGrp="1"/>
          </p:cNvSpPr>
          <p:nvPr>
            <p:ph type="sldNum" sz="quarter" idx="12"/>
          </p:nvPr>
        </p:nvSpPr>
        <p:spPr>
          <a:xfrm>
            <a:off x="9448800" y="6492875"/>
            <a:ext cx="2743200" cy="365125"/>
          </a:xfrm>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353472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203C-1A66-49EB-A3FE-A74674112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D7E97-D8B2-422B-8FDA-2B3A2DF7D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D0CD9E-F8C1-4E6B-A57C-F1CF8B3122EC}"/>
              </a:ext>
            </a:extLst>
          </p:cNvPr>
          <p:cNvSpPr>
            <a:spLocks noGrp="1"/>
          </p:cNvSpPr>
          <p:nvPr>
            <p:ph type="dt" sz="half" idx="10"/>
          </p:nvPr>
        </p:nvSpPr>
        <p:spPr/>
        <p:txBody>
          <a:bodyPr/>
          <a:lstStyle/>
          <a:p>
            <a:fld id="{96F98D5B-E76B-7D4B-B9AD-07F4C5652028}" type="datetime1">
              <a:rPr lang="zh-CN" altLang="en-US" smtClean="0"/>
              <a:t>2024/3/7</a:t>
            </a:fld>
            <a:endParaRPr lang="en-US"/>
          </a:p>
        </p:txBody>
      </p:sp>
      <p:sp>
        <p:nvSpPr>
          <p:cNvPr id="5" name="Footer Placeholder 4">
            <a:extLst>
              <a:ext uri="{FF2B5EF4-FFF2-40B4-BE49-F238E27FC236}">
                <a16:creationId xmlns:a16="http://schemas.microsoft.com/office/drawing/2014/main" id="{4F8DCA73-425C-4847-A021-2A4E2E581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8714C-44E2-4EF0-AED7-308F99243D1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258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20DB-7F5D-4F34-855B-DCC67EC4B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EBBDA6-8689-47FC-8883-08B4D70A03D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C5CABC-6D0F-48FE-91EC-5D71AE4774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A52347-459A-47C0-9A50-F0B7B56354D6}"/>
              </a:ext>
            </a:extLst>
          </p:cNvPr>
          <p:cNvSpPr>
            <a:spLocks noGrp="1"/>
          </p:cNvSpPr>
          <p:nvPr>
            <p:ph type="dt" sz="half" idx="10"/>
          </p:nvPr>
        </p:nvSpPr>
        <p:spPr/>
        <p:txBody>
          <a:bodyPr/>
          <a:lstStyle/>
          <a:p>
            <a:fld id="{30103765-3239-8945-8650-18C8A06C0C41}" type="datetime1">
              <a:rPr lang="zh-CN" altLang="en-US" smtClean="0"/>
              <a:t>2024/3/7</a:t>
            </a:fld>
            <a:endParaRPr lang="en-US"/>
          </a:p>
        </p:txBody>
      </p:sp>
      <p:sp>
        <p:nvSpPr>
          <p:cNvPr id="6" name="Footer Placeholder 5">
            <a:extLst>
              <a:ext uri="{FF2B5EF4-FFF2-40B4-BE49-F238E27FC236}">
                <a16:creationId xmlns:a16="http://schemas.microsoft.com/office/drawing/2014/main" id="{4C975A5D-ADB2-46E9-B004-2F48D5C49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9E9B2-B511-458C-8551-52CF235C682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90203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7848-8406-46AF-842C-C3F7E802FD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B140F3-E2F4-43D4-AC65-64533A620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490802-C698-4E9A-89C3-0F8976D755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60E65A-4C1E-4592-BAA0-79D9E1EF0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8F971B-F2FB-43CB-A5AE-CCFAF7F176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355AA6-DCBA-4750-85E1-135828F672EC}"/>
              </a:ext>
            </a:extLst>
          </p:cNvPr>
          <p:cNvSpPr>
            <a:spLocks noGrp="1"/>
          </p:cNvSpPr>
          <p:nvPr>
            <p:ph type="dt" sz="half" idx="10"/>
          </p:nvPr>
        </p:nvSpPr>
        <p:spPr/>
        <p:txBody>
          <a:bodyPr/>
          <a:lstStyle/>
          <a:p>
            <a:fld id="{6F2740A8-5F21-8A42-9D67-A1C125B95FB3}" type="datetime1">
              <a:rPr lang="zh-CN" altLang="en-US" smtClean="0"/>
              <a:t>2024/3/7</a:t>
            </a:fld>
            <a:endParaRPr lang="en-US"/>
          </a:p>
        </p:txBody>
      </p:sp>
      <p:sp>
        <p:nvSpPr>
          <p:cNvPr id="8" name="Footer Placeholder 7">
            <a:extLst>
              <a:ext uri="{FF2B5EF4-FFF2-40B4-BE49-F238E27FC236}">
                <a16:creationId xmlns:a16="http://schemas.microsoft.com/office/drawing/2014/main" id="{95240E6D-1BD9-4604-B37E-501667CC62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C7A747-CB42-4100-B833-40B5A7827180}"/>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56552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6F93-F66C-4BBE-A32B-30B8204DD8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79D0CE-2055-4F68-86CB-40C7B1AA1B48}"/>
              </a:ext>
            </a:extLst>
          </p:cNvPr>
          <p:cNvSpPr>
            <a:spLocks noGrp="1"/>
          </p:cNvSpPr>
          <p:nvPr>
            <p:ph type="dt" sz="half" idx="10"/>
          </p:nvPr>
        </p:nvSpPr>
        <p:spPr/>
        <p:txBody>
          <a:bodyPr/>
          <a:lstStyle/>
          <a:p>
            <a:fld id="{4DEE6F07-42FE-CD47-8358-89B6AC70411C}" type="datetime1">
              <a:rPr lang="zh-CN" altLang="en-US" smtClean="0"/>
              <a:t>2024/3/7</a:t>
            </a:fld>
            <a:endParaRPr lang="en-US"/>
          </a:p>
        </p:txBody>
      </p:sp>
      <p:sp>
        <p:nvSpPr>
          <p:cNvPr id="4" name="Footer Placeholder 3">
            <a:extLst>
              <a:ext uri="{FF2B5EF4-FFF2-40B4-BE49-F238E27FC236}">
                <a16:creationId xmlns:a16="http://schemas.microsoft.com/office/drawing/2014/main" id="{DC7DD44B-FFFE-4CA3-9633-E3F1004DA1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057938-A244-42E7-9FB5-536F921B14EC}"/>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68204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1F106-6604-4D1D-BC7D-E201AB5B53FD}"/>
              </a:ext>
            </a:extLst>
          </p:cNvPr>
          <p:cNvSpPr>
            <a:spLocks noGrp="1"/>
          </p:cNvSpPr>
          <p:nvPr>
            <p:ph type="dt" sz="half" idx="10"/>
          </p:nvPr>
        </p:nvSpPr>
        <p:spPr/>
        <p:txBody>
          <a:bodyPr/>
          <a:lstStyle/>
          <a:p>
            <a:fld id="{FCE0E801-0CD1-F84E-942F-2A864E9200BF}" type="datetime1">
              <a:rPr lang="zh-CN" altLang="en-US" smtClean="0"/>
              <a:t>2024/3/7</a:t>
            </a:fld>
            <a:endParaRPr lang="en-US"/>
          </a:p>
        </p:txBody>
      </p:sp>
      <p:sp>
        <p:nvSpPr>
          <p:cNvPr id="3" name="Footer Placeholder 2">
            <a:extLst>
              <a:ext uri="{FF2B5EF4-FFF2-40B4-BE49-F238E27FC236}">
                <a16:creationId xmlns:a16="http://schemas.microsoft.com/office/drawing/2014/main" id="{EF62908F-FEBC-448F-AC87-BBBBC9EE78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FF871D-B829-47F7-843A-050DFD05ADE1}"/>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28616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4E40-950E-48FE-AC43-2B4161261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99511-3DA9-4BA7-B263-FC5A0931F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FD738A-234F-4F24-B2AD-A93FFC9A9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45D562-9EC5-4B46-8365-7939A62339C5}"/>
              </a:ext>
            </a:extLst>
          </p:cNvPr>
          <p:cNvSpPr>
            <a:spLocks noGrp="1"/>
          </p:cNvSpPr>
          <p:nvPr>
            <p:ph type="dt" sz="half" idx="10"/>
          </p:nvPr>
        </p:nvSpPr>
        <p:spPr/>
        <p:txBody>
          <a:bodyPr/>
          <a:lstStyle/>
          <a:p>
            <a:fld id="{FB19ED6D-8352-8A4D-8F5A-DB1F360900F9}" type="datetime1">
              <a:rPr lang="zh-CN" altLang="en-US" smtClean="0"/>
              <a:t>2024/3/7</a:t>
            </a:fld>
            <a:endParaRPr lang="en-US"/>
          </a:p>
        </p:txBody>
      </p:sp>
      <p:sp>
        <p:nvSpPr>
          <p:cNvPr id="6" name="Footer Placeholder 5">
            <a:extLst>
              <a:ext uri="{FF2B5EF4-FFF2-40B4-BE49-F238E27FC236}">
                <a16:creationId xmlns:a16="http://schemas.microsoft.com/office/drawing/2014/main" id="{50C3A9F7-DF00-40F5-9E5C-51785EBA4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D3B66-988F-4FA6-98E1-FA8908A8E31D}"/>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75903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29CA7C-E69B-468C-9A28-EEC29AC56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867C31-1BC0-4665-8605-5AB326B1D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33062-91E2-4A4D-BB83-12FD87DB1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B88FE-7F59-FC45-AC7F-B152CC8CD03C}" type="datetime1">
              <a:rPr lang="zh-CN" altLang="en-US" smtClean="0"/>
              <a:t>2024/3/7</a:t>
            </a:fld>
            <a:endParaRPr lang="en-US"/>
          </a:p>
        </p:txBody>
      </p:sp>
      <p:sp>
        <p:nvSpPr>
          <p:cNvPr id="5" name="Footer Placeholder 4">
            <a:extLst>
              <a:ext uri="{FF2B5EF4-FFF2-40B4-BE49-F238E27FC236}">
                <a16:creationId xmlns:a16="http://schemas.microsoft.com/office/drawing/2014/main" id="{50C9969D-CBEF-4B19-9BB4-BB878169A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FC00C6-DB87-4BE9-8628-CCD753433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F0FA4-29F4-4B1D-A16B-0D7169EBD889}" type="slidenum">
              <a:rPr lang="en-US" smtClean="0"/>
              <a:t>‹#›</a:t>
            </a:fld>
            <a:endParaRPr lang="en-US"/>
          </a:p>
        </p:txBody>
      </p:sp>
    </p:spTree>
    <p:extLst>
      <p:ext uri="{BB962C8B-B14F-4D97-AF65-F5344CB8AC3E}">
        <p14:creationId xmlns:p14="http://schemas.microsoft.com/office/powerpoint/2010/main" val="905023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jpeg"/><Relationship Id="rId16" Type="http://schemas.openxmlformats.org/officeDocument/2006/relationships/image" Target="../media/image15.tif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4ECB360-467F-4A4D-9BC3-D07C76B6D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2"/>
            <a:ext cx="12192000" cy="6861544"/>
          </a:xfrm>
          <a:prstGeom prst="rect">
            <a:avLst/>
          </a:prstGeom>
        </p:spPr>
      </p:pic>
      <p:sp>
        <p:nvSpPr>
          <p:cNvPr id="2" name="Title 1">
            <a:extLst>
              <a:ext uri="{FF2B5EF4-FFF2-40B4-BE49-F238E27FC236}">
                <a16:creationId xmlns:a16="http://schemas.microsoft.com/office/drawing/2014/main" id="{2C24BA44-805B-4549-AC7D-EFD3D800D232}"/>
              </a:ext>
            </a:extLst>
          </p:cNvPr>
          <p:cNvSpPr>
            <a:spLocks noGrp="1"/>
          </p:cNvSpPr>
          <p:nvPr>
            <p:ph type="ctrTitle"/>
          </p:nvPr>
        </p:nvSpPr>
        <p:spPr>
          <a:xfrm>
            <a:off x="0" y="1931690"/>
            <a:ext cx="12192000" cy="2343254"/>
          </a:xfrm>
          <a:solidFill>
            <a:schemeClr val="accent1">
              <a:alpha val="92000"/>
            </a:schemeClr>
          </a:solidFill>
        </p:spPr>
        <p:txBody>
          <a:bodyPr anchor="t">
            <a:normAutofit/>
          </a:bodyPr>
          <a:lstStyle/>
          <a:p>
            <a:pPr>
              <a:lnSpc>
                <a:spcPct val="100000"/>
              </a:lnSpc>
            </a:pPr>
            <a:r>
              <a:rPr lang="ja-JP" altLang="en-US" sz="7200" b="1" spc="1000" dirty="0">
                <a:solidFill>
                  <a:schemeClr val="bg1"/>
                </a:solidFill>
                <a:latin typeface="Arial" panose="020B0604020202020204" pitchFamily="34" charset="0"/>
                <a:ea typeface="Microsoft YaHei" panose="020B0503020204020204" pitchFamily="34" charset="-122"/>
              </a:rPr>
              <a:t>大数据</a:t>
            </a:r>
            <a:r>
              <a:rPr lang="zh-CN" altLang="en-US" sz="7200" b="1" spc="1000" dirty="0">
                <a:solidFill>
                  <a:schemeClr val="bg1"/>
                </a:solidFill>
                <a:latin typeface="Arial" panose="020B0604020202020204" pitchFamily="34" charset="0"/>
                <a:ea typeface="Microsoft YaHei" panose="020B0503020204020204" pitchFamily="34" charset="-122"/>
              </a:rPr>
              <a:t>处理</a:t>
            </a:r>
            <a:r>
              <a:rPr lang="en-US" altLang="zh-CN" sz="7200" spc="1000" dirty="0">
                <a:solidFill>
                  <a:schemeClr val="bg1"/>
                </a:solidFill>
                <a:latin typeface="Arial" panose="020B0604020202020204" pitchFamily="34" charset="0"/>
                <a:ea typeface="Microsoft YaHei" panose="020B0503020204020204" pitchFamily="34" charset="-122"/>
              </a:rPr>
              <a:t/>
            </a:r>
            <a:br>
              <a:rPr lang="en-US" altLang="zh-CN" sz="7200" spc="1000" dirty="0">
                <a:solidFill>
                  <a:schemeClr val="bg1"/>
                </a:solidFill>
                <a:latin typeface="Arial" panose="020B0604020202020204" pitchFamily="34" charset="0"/>
                <a:ea typeface="Microsoft YaHei" panose="020B0503020204020204" pitchFamily="34" charset="-122"/>
              </a:rPr>
            </a:br>
            <a:r>
              <a:rPr lang="en-US" altLang="zh-CN" sz="4000" spc="100" dirty="0" smtClean="0">
                <a:solidFill>
                  <a:schemeClr val="bg1"/>
                </a:solidFill>
                <a:latin typeface="Arial" panose="020B0604020202020204" pitchFamily="34" charset="0"/>
                <a:ea typeface="Microsoft YaHei" panose="020B0503020204020204" pitchFamily="34" charset="-122"/>
              </a:rPr>
              <a:t>2024</a:t>
            </a:r>
            <a:r>
              <a:rPr lang="zh-CN" altLang="en-US" sz="4000" spc="100" dirty="0">
                <a:solidFill>
                  <a:schemeClr val="bg1"/>
                </a:solidFill>
                <a:latin typeface="Arial" panose="020B0604020202020204" pitchFamily="34" charset="0"/>
                <a:ea typeface="Microsoft YaHei" panose="020B0503020204020204" pitchFamily="34" charset="-122"/>
              </a:rPr>
              <a:t>春</a:t>
            </a:r>
            <a:endParaRPr lang="en-US" sz="7200" spc="100" dirty="0">
              <a:solidFill>
                <a:schemeClr val="bg1"/>
              </a:solidFill>
              <a:latin typeface="Arial" panose="020B0604020202020204" pitchFamily="34" charset="0"/>
            </a:endParaRPr>
          </a:p>
        </p:txBody>
      </p:sp>
      <p:pic>
        <p:nvPicPr>
          <p:cNvPr id="15" name="图片 23" descr="图片包含 游戏机, 画&#10;&#10;描述已自动生成">
            <a:extLst>
              <a:ext uri="{FF2B5EF4-FFF2-40B4-BE49-F238E27FC236}">
                <a16:creationId xmlns:a16="http://schemas.microsoft.com/office/drawing/2014/main" id="{8FA209AF-FD11-4194-BC5D-D88C1D7F21E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97382" y="53162"/>
            <a:ext cx="3816841" cy="939140"/>
          </a:xfrm>
          <a:prstGeom prst="rect">
            <a:avLst/>
          </a:prstGeom>
          <a:solidFill>
            <a:schemeClr val="bg1">
              <a:alpha val="11000"/>
            </a:schemeClr>
          </a:solidFill>
        </p:spPr>
      </p:pic>
      <p:pic>
        <p:nvPicPr>
          <p:cNvPr id="19" name="Picture 18">
            <a:extLst>
              <a:ext uri="{FF2B5EF4-FFF2-40B4-BE49-F238E27FC236}">
                <a16:creationId xmlns:a16="http://schemas.microsoft.com/office/drawing/2014/main" id="{6B0C0DC3-BD70-495B-A46E-A5CAC2B7DD5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98931" y="4376348"/>
            <a:ext cx="2018530" cy="1051318"/>
          </a:xfrm>
          <a:prstGeom prst="rect">
            <a:avLst/>
          </a:prstGeom>
          <a:solidFill>
            <a:schemeClr val="bg1"/>
          </a:solidFill>
        </p:spPr>
      </p:pic>
      <p:pic>
        <p:nvPicPr>
          <p:cNvPr id="21" name="Picture 20">
            <a:extLst>
              <a:ext uri="{FF2B5EF4-FFF2-40B4-BE49-F238E27FC236}">
                <a16:creationId xmlns:a16="http://schemas.microsoft.com/office/drawing/2014/main" id="{0ECEB80F-30BB-48B1-9751-7745A5B2A6F8}"/>
              </a:ext>
            </a:extLst>
          </p:cNvPr>
          <p:cNvPicPr>
            <a:picLocks noChangeAspect="1"/>
          </p:cNvPicPr>
          <p:nvPr/>
        </p:nvPicPr>
        <p:blipFill rotWithShape="1">
          <a:blip r:embed="rId5">
            <a:extLst>
              <a:ext uri="{28A0092B-C50C-407E-A947-70E740481C1C}">
                <a14:useLocalDpi xmlns:a14="http://schemas.microsoft.com/office/drawing/2010/main" val="0"/>
              </a:ext>
            </a:extLst>
          </a:blip>
          <a:srcRect l="19716" r="19717"/>
          <a:stretch/>
        </p:blipFill>
        <p:spPr>
          <a:xfrm>
            <a:off x="4061385" y="5742751"/>
            <a:ext cx="1237286" cy="1098315"/>
          </a:xfrm>
          <a:prstGeom prst="rect">
            <a:avLst/>
          </a:prstGeom>
        </p:spPr>
      </p:pic>
      <p:pic>
        <p:nvPicPr>
          <p:cNvPr id="23" name="Picture 22">
            <a:extLst>
              <a:ext uri="{FF2B5EF4-FFF2-40B4-BE49-F238E27FC236}">
                <a16:creationId xmlns:a16="http://schemas.microsoft.com/office/drawing/2014/main" id="{DC391FCD-DEA5-4E7C-B471-88AAFBFF219E}"/>
              </a:ext>
            </a:extLst>
          </p:cNvPr>
          <p:cNvPicPr>
            <a:picLocks noChangeAspect="1"/>
          </p:cNvPicPr>
          <p:nvPr/>
        </p:nvPicPr>
        <p:blipFill rotWithShape="1">
          <a:blip r:embed="rId6">
            <a:extLst>
              <a:ext uri="{28A0092B-C50C-407E-A947-70E740481C1C}">
                <a14:useLocalDpi xmlns:a14="http://schemas.microsoft.com/office/drawing/2010/main" val="0"/>
              </a:ext>
            </a:extLst>
          </a:blip>
          <a:srcRect t="33735" b="32880"/>
          <a:stretch/>
        </p:blipFill>
        <p:spPr>
          <a:xfrm>
            <a:off x="5383838" y="5874382"/>
            <a:ext cx="3733992" cy="907380"/>
          </a:xfrm>
          <a:prstGeom prst="rect">
            <a:avLst/>
          </a:prstGeom>
          <a:solidFill>
            <a:schemeClr val="bg1"/>
          </a:solidFill>
        </p:spPr>
      </p:pic>
      <p:pic>
        <p:nvPicPr>
          <p:cNvPr id="25" name="Picture 24">
            <a:extLst>
              <a:ext uri="{FF2B5EF4-FFF2-40B4-BE49-F238E27FC236}">
                <a16:creationId xmlns:a16="http://schemas.microsoft.com/office/drawing/2014/main" id="{D64CEEE9-9DCC-4372-8EA3-81C12039CDC9}"/>
              </a:ext>
            </a:extLst>
          </p:cNvPr>
          <p:cNvPicPr>
            <a:picLocks noChangeAspect="1"/>
          </p:cNvPicPr>
          <p:nvPr/>
        </p:nvPicPr>
        <p:blipFill rotWithShape="1">
          <a:blip r:embed="rId7">
            <a:extLst>
              <a:ext uri="{28A0092B-C50C-407E-A947-70E740481C1C}">
                <a14:useLocalDpi xmlns:a14="http://schemas.microsoft.com/office/drawing/2010/main" val="0"/>
              </a:ext>
            </a:extLst>
          </a:blip>
          <a:srcRect t="34226" b="36216"/>
          <a:stretch/>
        </p:blipFill>
        <p:spPr>
          <a:xfrm>
            <a:off x="188844" y="6024473"/>
            <a:ext cx="2540620" cy="750955"/>
          </a:xfrm>
          <a:prstGeom prst="rect">
            <a:avLst/>
          </a:prstGeom>
        </p:spPr>
      </p:pic>
      <p:pic>
        <p:nvPicPr>
          <p:cNvPr id="27" name="Picture 26">
            <a:extLst>
              <a:ext uri="{FF2B5EF4-FFF2-40B4-BE49-F238E27FC236}">
                <a16:creationId xmlns:a16="http://schemas.microsoft.com/office/drawing/2014/main" id="{CDCACF0E-0699-4375-80A6-21FEB9A65080}"/>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5938113" y="4763754"/>
            <a:ext cx="2511136" cy="881101"/>
          </a:xfrm>
          <a:prstGeom prst="rect">
            <a:avLst/>
          </a:prstGeom>
          <a:solidFill>
            <a:schemeClr val="bg1"/>
          </a:solidFill>
        </p:spPr>
      </p:pic>
      <p:pic>
        <p:nvPicPr>
          <p:cNvPr id="31" name="Picture 30">
            <a:extLst>
              <a:ext uri="{FF2B5EF4-FFF2-40B4-BE49-F238E27FC236}">
                <a16:creationId xmlns:a16="http://schemas.microsoft.com/office/drawing/2014/main" id="{4602160A-6548-4A9E-9A8D-FEA724877D17}"/>
              </a:ext>
            </a:extLst>
          </p:cNvPr>
          <p:cNvPicPr>
            <a:picLocks noChangeAspect="1"/>
          </p:cNvPicPr>
          <p:nvPr/>
        </p:nvPicPr>
        <p:blipFill rotWithShape="1">
          <a:blip r:embed="rId9" cstate="hqprint">
            <a:extLst>
              <a:ext uri="{28A0092B-C50C-407E-A947-70E740481C1C}">
                <a14:useLocalDpi xmlns:a14="http://schemas.microsoft.com/office/drawing/2010/main" val="0"/>
              </a:ext>
            </a:extLst>
          </a:blip>
          <a:srcRect l="19086" r="18631"/>
          <a:stretch/>
        </p:blipFill>
        <p:spPr>
          <a:xfrm>
            <a:off x="132155" y="4340345"/>
            <a:ext cx="1284664" cy="1110651"/>
          </a:xfrm>
          <a:prstGeom prst="rect">
            <a:avLst/>
          </a:prstGeom>
          <a:solidFill>
            <a:schemeClr val="bg1"/>
          </a:solidFill>
        </p:spPr>
      </p:pic>
      <p:pic>
        <p:nvPicPr>
          <p:cNvPr id="37" name="Picture 36">
            <a:extLst>
              <a:ext uri="{FF2B5EF4-FFF2-40B4-BE49-F238E27FC236}">
                <a16:creationId xmlns:a16="http://schemas.microsoft.com/office/drawing/2014/main" id="{20661360-F92B-4208-9BCA-247750B67A6B}"/>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659622" y="5582725"/>
            <a:ext cx="1778633" cy="1192703"/>
          </a:xfrm>
          <a:prstGeom prst="rect">
            <a:avLst/>
          </a:prstGeom>
          <a:solidFill>
            <a:schemeClr val="bg1"/>
          </a:solidFill>
        </p:spPr>
      </p:pic>
      <p:pic>
        <p:nvPicPr>
          <p:cNvPr id="39" name="Picture 38">
            <a:extLst>
              <a:ext uri="{FF2B5EF4-FFF2-40B4-BE49-F238E27FC236}">
                <a16:creationId xmlns:a16="http://schemas.microsoft.com/office/drawing/2014/main" id="{9202B0B6-B45B-4184-BD60-60ACAED78B4E}"/>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8297382" y="4340345"/>
            <a:ext cx="1525353" cy="1525353"/>
          </a:xfrm>
          <a:prstGeom prst="rect">
            <a:avLst/>
          </a:prstGeom>
        </p:spPr>
      </p:pic>
      <p:pic>
        <p:nvPicPr>
          <p:cNvPr id="41" name="Picture 40">
            <a:extLst>
              <a:ext uri="{FF2B5EF4-FFF2-40B4-BE49-F238E27FC236}">
                <a16:creationId xmlns:a16="http://schemas.microsoft.com/office/drawing/2014/main" id="{BF8FF2C6-3933-4A9F-95E1-3BA1F6D96AE0}"/>
              </a:ext>
            </a:extLst>
          </p:cNvPr>
          <p:cNvPicPr>
            <a:picLocks noChangeAspect="1"/>
          </p:cNvPicPr>
          <p:nvPr/>
        </p:nvPicPr>
        <p:blipFill rotWithShape="1">
          <a:blip r:embed="rId12" cstate="hqprint">
            <a:extLst>
              <a:ext uri="{28A0092B-C50C-407E-A947-70E740481C1C}">
                <a14:useLocalDpi xmlns:a14="http://schemas.microsoft.com/office/drawing/2010/main" val="0"/>
              </a:ext>
            </a:extLst>
          </a:blip>
          <a:srcRect l="14479" r="17114"/>
          <a:stretch/>
        </p:blipFill>
        <p:spPr>
          <a:xfrm>
            <a:off x="4235507" y="4340345"/>
            <a:ext cx="1525352" cy="1046685"/>
          </a:xfrm>
          <a:prstGeom prst="rect">
            <a:avLst/>
          </a:prstGeom>
          <a:solidFill>
            <a:schemeClr val="bg1"/>
          </a:solidFill>
        </p:spPr>
      </p:pic>
      <p:pic>
        <p:nvPicPr>
          <p:cNvPr id="43" name="Picture 42">
            <a:extLst>
              <a:ext uri="{FF2B5EF4-FFF2-40B4-BE49-F238E27FC236}">
                <a16:creationId xmlns:a16="http://schemas.microsoft.com/office/drawing/2014/main" id="{3CFD389D-4464-4DD3-B720-CDE5A7EB8A19}"/>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1507777" y="4329736"/>
            <a:ext cx="2653565" cy="734381"/>
          </a:xfrm>
          <a:prstGeom prst="rect">
            <a:avLst/>
          </a:prstGeom>
        </p:spPr>
      </p:pic>
      <p:pic>
        <p:nvPicPr>
          <p:cNvPr id="45" name="Picture 44">
            <a:extLst>
              <a:ext uri="{FF2B5EF4-FFF2-40B4-BE49-F238E27FC236}">
                <a16:creationId xmlns:a16="http://schemas.microsoft.com/office/drawing/2014/main" id="{B797A807-01CB-4D1D-AA72-AE8CF92570CA}"/>
              </a:ext>
            </a:extLst>
          </p:cNvPr>
          <p:cNvPicPr>
            <a:picLocks noChangeAspect="1"/>
          </p:cNvPicPr>
          <p:nvPr/>
        </p:nvPicPr>
        <p:blipFill rotWithShape="1">
          <a:blip r:embed="rId14">
            <a:extLst>
              <a:ext uri="{28A0092B-C50C-407E-A947-70E740481C1C}">
                <a14:useLocalDpi xmlns:a14="http://schemas.microsoft.com/office/drawing/2010/main" val="0"/>
              </a:ext>
            </a:extLst>
          </a:blip>
          <a:srcRect l="1" r="-3433"/>
          <a:stretch/>
        </p:blipFill>
        <p:spPr>
          <a:xfrm>
            <a:off x="1878037" y="5183878"/>
            <a:ext cx="2295428" cy="810020"/>
          </a:xfrm>
          <a:prstGeom prst="rect">
            <a:avLst/>
          </a:prstGeom>
          <a:solidFill>
            <a:schemeClr val="bg1"/>
          </a:solidFill>
        </p:spPr>
      </p:pic>
      <p:sp>
        <p:nvSpPr>
          <p:cNvPr id="52" name="矩形 1">
            <a:extLst>
              <a:ext uri="{FF2B5EF4-FFF2-40B4-BE49-F238E27FC236}">
                <a16:creationId xmlns:a16="http://schemas.microsoft.com/office/drawing/2014/main" id="{6539CF2D-F07E-4027-B20B-D38E2566454F}"/>
              </a:ext>
            </a:extLst>
          </p:cNvPr>
          <p:cNvSpPr/>
          <p:nvPr/>
        </p:nvSpPr>
        <p:spPr>
          <a:xfrm>
            <a:off x="3624928" y="3679197"/>
            <a:ext cx="4942145" cy="584775"/>
          </a:xfrm>
          <a:prstGeom prst="rect">
            <a:avLst/>
          </a:prstGeom>
        </p:spPr>
        <p:txBody>
          <a:bodyPr wrap="square">
            <a:spAutoFit/>
          </a:bodyPr>
          <a:lstStyle/>
          <a:p>
            <a:pPr algn="ctr"/>
            <a:r>
              <a:rPr lang="en-US" altLang="zh-CN" sz="3200" b="1" spc="100">
                <a:solidFill>
                  <a:schemeClr val="bg1"/>
                </a:solidFill>
                <a:latin typeface="Arial" panose="020B0604020202020204" pitchFamily="34" charset="0"/>
                <a:ea typeface="微软雅黑" panose="020B0503020204020204" pitchFamily="34" charset="-122"/>
              </a:rPr>
              <a:t>#5: </a:t>
            </a:r>
            <a:r>
              <a:rPr lang="zh-CN" altLang="en-US" sz="3200" b="1" spc="100">
                <a:solidFill>
                  <a:schemeClr val="bg1"/>
                </a:solidFill>
                <a:latin typeface="Arial" panose="020B0604020202020204" pitchFamily="34" charset="0"/>
                <a:ea typeface="微软雅黑" panose="020B0503020204020204" pitchFamily="34" charset="-122"/>
              </a:rPr>
              <a:t>大数据流处理</a:t>
            </a:r>
            <a:endParaRPr lang="zh-CN" altLang="en-US" sz="3200" b="1" spc="100">
              <a:latin typeface="Arial" panose="020B0604020202020204" pitchFamily="34" charset="0"/>
              <a:ea typeface="微软雅黑" panose="020B0503020204020204" pitchFamily="34" charset="-122"/>
            </a:endParaRPr>
          </a:p>
        </p:txBody>
      </p:sp>
      <p:pic>
        <p:nvPicPr>
          <p:cNvPr id="20" name="图片 19">
            <a:extLst>
              <a:ext uri="{FF2B5EF4-FFF2-40B4-BE49-F238E27FC236}">
                <a16:creationId xmlns:a16="http://schemas.microsoft.com/office/drawing/2014/main" id="{68B6AE4D-8CC8-0D44-95FE-108E8E037958}"/>
              </a:ext>
            </a:extLst>
          </p:cNvPr>
          <p:cNvPicPr>
            <a:picLocks noChangeAspect="1"/>
          </p:cNvPicPr>
          <p:nvPr/>
        </p:nvPicPr>
        <p:blipFill>
          <a:blip r:embed="rId15"/>
          <a:stretch>
            <a:fillRect/>
          </a:stretch>
        </p:blipFill>
        <p:spPr>
          <a:xfrm>
            <a:off x="1416818" y="9951"/>
            <a:ext cx="1886123" cy="1086294"/>
          </a:xfrm>
          <a:prstGeom prst="rect">
            <a:avLst/>
          </a:prstGeom>
        </p:spPr>
      </p:pic>
      <p:pic>
        <p:nvPicPr>
          <p:cNvPr id="22" name="Picture 7">
            <a:extLst>
              <a:ext uri="{FF2B5EF4-FFF2-40B4-BE49-F238E27FC236}">
                <a16:creationId xmlns:a16="http://schemas.microsoft.com/office/drawing/2014/main" id="{AEF7311F-073D-784F-96A8-B95F6E7C6E6A}"/>
              </a:ext>
            </a:extLst>
          </p:cNvPr>
          <p:cNvPicPr>
            <a:picLocks noChangeAspect="1"/>
          </p:cNvPicPr>
          <p:nvPr/>
        </p:nvPicPr>
        <p:blipFill rotWithShape="1">
          <a:blip r:embed="rId16">
            <a:extLst>
              <a:ext uri="{28A0092B-C50C-407E-A947-70E740481C1C}">
                <a14:useLocalDpi xmlns:a14="http://schemas.microsoft.com/office/drawing/2010/main"/>
              </a:ext>
            </a:extLst>
          </a:blip>
          <a:srcRect/>
          <a:stretch/>
        </p:blipFill>
        <p:spPr>
          <a:xfrm>
            <a:off x="-2441" y="12802"/>
            <a:ext cx="1419260" cy="1088099"/>
          </a:xfrm>
          <a:prstGeom prst="rect">
            <a:avLst/>
          </a:prstGeom>
        </p:spPr>
      </p:pic>
      <p:sp>
        <p:nvSpPr>
          <p:cNvPr id="3" name="灯片编号占位符 2">
            <a:extLst>
              <a:ext uri="{FF2B5EF4-FFF2-40B4-BE49-F238E27FC236}">
                <a16:creationId xmlns:a16="http://schemas.microsoft.com/office/drawing/2014/main" id="{941612E0-C09D-984B-AE6E-8D4E2F9F94B2}"/>
              </a:ext>
            </a:extLst>
          </p:cNvPr>
          <p:cNvSpPr>
            <a:spLocks noGrp="1"/>
          </p:cNvSpPr>
          <p:nvPr>
            <p:ph type="sldNum" sz="quarter" idx="12"/>
          </p:nvPr>
        </p:nvSpPr>
        <p:spPr/>
        <p:txBody>
          <a:bodyPr/>
          <a:lstStyle/>
          <a:p>
            <a:fld id="{B13F0FA4-29F4-4B1D-A16B-0D7169EBD889}" type="slidenum">
              <a:rPr lang="en-US" smtClean="0"/>
              <a:t>1</a:t>
            </a:fld>
            <a:endParaRPr lang="en-US"/>
          </a:p>
        </p:txBody>
      </p:sp>
    </p:spTree>
    <p:extLst>
      <p:ext uri="{BB962C8B-B14F-4D97-AF65-F5344CB8AC3E}">
        <p14:creationId xmlns:p14="http://schemas.microsoft.com/office/powerpoint/2010/main" val="169928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4ADE-3252-48F2-8537-837F0C789AA5}"/>
              </a:ext>
            </a:extLst>
          </p:cNvPr>
          <p:cNvSpPr>
            <a:spLocks noGrp="1"/>
          </p:cNvSpPr>
          <p:nvPr>
            <p:ph type="title"/>
          </p:nvPr>
        </p:nvSpPr>
        <p:spPr/>
        <p:txBody>
          <a:bodyPr/>
          <a:lstStyle/>
          <a:p>
            <a:r>
              <a:rPr lang="en-US" altLang="zh-CN"/>
              <a:t>5.1 </a:t>
            </a:r>
            <a:r>
              <a:rPr lang="zh-CN" altLang="en-US"/>
              <a:t>流处理基础</a:t>
            </a:r>
            <a:endParaRPr lang="en-US"/>
          </a:p>
        </p:txBody>
      </p:sp>
      <p:sp>
        <p:nvSpPr>
          <p:cNvPr id="3" name="Content Placeholder 2">
            <a:extLst>
              <a:ext uri="{FF2B5EF4-FFF2-40B4-BE49-F238E27FC236}">
                <a16:creationId xmlns:a16="http://schemas.microsoft.com/office/drawing/2014/main" id="{F6BEBFFA-EA50-4DF0-9281-E16D81C86287}"/>
              </a:ext>
            </a:extLst>
          </p:cNvPr>
          <p:cNvSpPr>
            <a:spLocks noGrp="1"/>
          </p:cNvSpPr>
          <p:nvPr>
            <p:ph idx="1"/>
          </p:nvPr>
        </p:nvSpPr>
        <p:spPr>
          <a:xfrm>
            <a:off x="680483" y="1160756"/>
            <a:ext cx="10930269" cy="5016207"/>
          </a:xfrm>
        </p:spPr>
        <p:txBody>
          <a:bodyPr/>
          <a:lstStyle/>
          <a:p>
            <a:r>
              <a:rPr lang="zh-CN" altLang="en-US"/>
              <a:t>流处理应用：实时在线交易</a:t>
            </a:r>
            <a:endParaRPr lang="en-US" altLang="zh-CN"/>
          </a:p>
          <a:p>
            <a:pPr lvl="1"/>
            <a:r>
              <a:rPr lang="zh-CN" altLang="en-US" sz="2000"/>
              <a:t>上市公司通过在股票市场中发行股票来为公司筹集资本。股票只有在交易中体现价格。</a:t>
            </a:r>
            <a:endParaRPr lang="en-US" altLang="zh-CN" sz="2000"/>
          </a:p>
          <a:p>
            <a:pPr lvl="1"/>
            <a:r>
              <a:rPr lang="zh-CN" altLang="en-US" sz="2000"/>
              <a:t>股票市场中进行的交易也是通过流处理来实现的，存在两条流：买入流和卖出流</a:t>
            </a:r>
            <a:endParaRPr lang="en-US" altLang="zh-CN" sz="2000"/>
          </a:p>
          <a:p>
            <a:pPr lvl="1"/>
            <a:endParaRPr lang="en-US" sz="2000"/>
          </a:p>
        </p:txBody>
      </p:sp>
      <p:sp>
        <p:nvSpPr>
          <p:cNvPr id="9" name="Content Placeholder 2">
            <a:extLst>
              <a:ext uri="{FF2B5EF4-FFF2-40B4-BE49-F238E27FC236}">
                <a16:creationId xmlns:a16="http://schemas.microsoft.com/office/drawing/2014/main" id="{5F7C6055-6A0A-44B0-BA47-78B34B4897E3}"/>
              </a:ext>
            </a:extLst>
          </p:cNvPr>
          <p:cNvSpPr txBox="1">
            <a:spLocks/>
          </p:cNvSpPr>
          <p:nvPr/>
        </p:nvSpPr>
        <p:spPr>
          <a:xfrm>
            <a:off x="680484" y="2404533"/>
            <a:ext cx="7007250" cy="37724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sz="2000"/>
              <a:t>股票市场将两条流进行匹配，并进行交易，股票由卖出方转让到买入方，资金则相反。</a:t>
            </a:r>
            <a:endParaRPr lang="en-US" altLang="zh-CN" sz="2000"/>
          </a:p>
          <a:p>
            <a:pPr lvl="1"/>
            <a:r>
              <a:rPr lang="zh-CN" altLang="en-US" sz="2000"/>
              <a:t>基于时间优先的竞价规则，流数据的顺序对结果影响尤为重要，同时，由于股票价格波动且涉及大量财产的交易，对于延迟和准确率的要求也比较高</a:t>
            </a:r>
            <a:endParaRPr lang="en-US" sz="2000"/>
          </a:p>
        </p:txBody>
      </p:sp>
      <p:sp>
        <p:nvSpPr>
          <p:cNvPr id="7" name="TextBox 6">
            <a:extLst>
              <a:ext uri="{FF2B5EF4-FFF2-40B4-BE49-F238E27FC236}">
                <a16:creationId xmlns:a16="http://schemas.microsoft.com/office/drawing/2014/main" id="{FC01C58B-B2AF-4409-9EB1-3CE98B980BEA}"/>
              </a:ext>
            </a:extLst>
          </p:cNvPr>
          <p:cNvSpPr txBox="1"/>
          <p:nvPr/>
        </p:nvSpPr>
        <p:spPr>
          <a:xfrm>
            <a:off x="8218737" y="5694634"/>
            <a:ext cx="2677865" cy="338554"/>
          </a:xfrm>
          <a:prstGeom prst="rect">
            <a:avLst/>
          </a:prstGeom>
          <a:noFill/>
        </p:spPr>
        <p:txBody>
          <a:bodyPr wrap="square">
            <a:spAutoFit/>
          </a:bodyPr>
          <a:lstStyle/>
          <a:p>
            <a:pPr algn="ctr"/>
            <a:r>
              <a:rPr lang="zh-CN" altLang="en-US" sz="1600">
                <a:latin typeface="Arial" panose="020B0604020202020204" pitchFamily="34" charset="0"/>
                <a:ea typeface="微软雅黑" panose="020B0503020204020204" pitchFamily="34" charset="-122"/>
                <a:cs typeface="Arial" panose="020B0604020202020204" pitchFamily="34" charset="0"/>
              </a:rPr>
              <a:t>股票交易中的买入和卖出流</a:t>
            </a:r>
          </a:p>
        </p:txBody>
      </p:sp>
      <p:grpSp>
        <p:nvGrpSpPr>
          <p:cNvPr id="10" name="组合 4">
            <a:extLst>
              <a:ext uri="{FF2B5EF4-FFF2-40B4-BE49-F238E27FC236}">
                <a16:creationId xmlns:a16="http://schemas.microsoft.com/office/drawing/2014/main" id="{98744E55-EB1A-4B1C-BD3F-FC10EE00945C}"/>
              </a:ext>
            </a:extLst>
          </p:cNvPr>
          <p:cNvGrpSpPr/>
          <p:nvPr/>
        </p:nvGrpSpPr>
        <p:grpSpPr>
          <a:xfrm>
            <a:off x="8891270" y="3108325"/>
            <a:ext cx="830580" cy="458470"/>
            <a:chOff x="4531" y="4914"/>
            <a:chExt cx="1308" cy="722"/>
          </a:xfrm>
        </p:grpSpPr>
        <p:sp>
          <p:nvSpPr>
            <p:cNvPr id="11" name="圆角矩形 3">
              <a:extLst>
                <a:ext uri="{FF2B5EF4-FFF2-40B4-BE49-F238E27FC236}">
                  <a16:creationId xmlns:a16="http://schemas.microsoft.com/office/drawing/2014/main" id="{F9690316-76CA-4EA6-84AE-9E877421C0B4}"/>
                </a:ext>
              </a:extLst>
            </p:cNvPr>
            <p:cNvSpPr/>
            <p:nvPr/>
          </p:nvSpPr>
          <p:spPr>
            <a:xfrm>
              <a:off x="4531" y="4914"/>
              <a:ext cx="1308" cy="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3">
              <a:extLst>
                <a:ext uri="{FF2B5EF4-FFF2-40B4-BE49-F238E27FC236}">
                  <a16:creationId xmlns:a16="http://schemas.microsoft.com/office/drawing/2014/main" id="{013369BD-C78F-4398-965B-329E535E36BC}"/>
                </a:ext>
              </a:extLst>
            </p:cNvPr>
            <p:cNvSpPr txBox="1"/>
            <p:nvPr/>
          </p:nvSpPr>
          <p:spPr>
            <a:xfrm>
              <a:off x="4621" y="503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买入价</a:t>
              </a:r>
            </a:p>
          </p:txBody>
        </p:sp>
      </p:grpSp>
      <p:grpSp>
        <p:nvGrpSpPr>
          <p:cNvPr id="13" name="组合 6">
            <a:extLst>
              <a:ext uri="{FF2B5EF4-FFF2-40B4-BE49-F238E27FC236}">
                <a16:creationId xmlns:a16="http://schemas.microsoft.com/office/drawing/2014/main" id="{A9CA5562-ECC2-4DAD-87FC-B1CE3A43C2F5}"/>
              </a:ext>
            </a:extLst>
          </p:cNvPr>
          <p:cNvGrpSpPr/>
          <p:nvPr/>
        </p:nvGrpSpPr>
        <p:grpSpPr>
          <a:xfrm>
            <a:off x="8891270" y="3639820"/>
            <a:ext cx="830580" cy="458470"/>
            <a:chOff x="4531" y="4914"/>
            <a:chExt cx="1308" cy="722"/>
          </a:xfrm>
        </p:grpSpPr>
        <p:sp>
          <p:nvSpPr>
            <p:cNvPr id="14" name="圆角矩形 9">
              <a:extLst>
                <a:ext uri="{FF2B5EF4-FFF2-40B4-BE49-F238E27FC236}">
                  <a16:creationId xmlns:a16="http://schemas.microsoft.com/office/drawing/2014/main" id="{E7FF03CB-4BE4-4D2E-87BB-A832092F6528}"/>
                </a:ext>
              </a:extLst>
            </p:cNvPr>
            <p:cNvSpPr/>
            <p:nvPr/>
          </p:nvSpPr>
          <p:spPr>
            <a:xfrm>
              <a:off x="4531" y="4914"/>
              <a:ext cx="1308" cy="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0">
              <a:extLst>
                <a:ext uri="{FF2B5EF4-FFF2-40B4-BE49-F238E27FC236}">
                  <a16:creationId xmlns:a16="http://schemas.microsoft.com/office/drawing/2014/main" id="{2477ECB9-CFEE-4B33-BE15-468EBF109E56}"/>
                </a:ext>
              </a:extLst>
            </p:cNvPr>
            <p:cNvSpPr txBox="1"/>
            <p:nvPr/>
          </p:nvSpPr>
          <p:spPr>
            <a:xfrm>
              <a:off x="4877" y="5034"/>
              <a:ext cx="616"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13</a:t>
              </a:r>
            </a:p>
          </p:txBody>
        </p:sp>
      </p:grpSp>
      <p:grpSp>
        <p:nvGrpSpPr>
          <p:cNvPr id="16" name="组合 11">
            <a:extLst>
              <a:ext uri="{FF2B5EF4-FFF2-40B4-BE49-F238E27FC236}">
                <a16:creationId xmlns:a16="http://schemas.microsoft.com/office/drawing/2014/main" id="{3EECC062-B946-4F9D-BA72-EDE83729CA12}"/>
              </a:ext>
            </a:extLst>
          </p:cNvPr>
          <p:cNvGrpSpPr/>
          <p:nvPr/>
        </p:nvGrpSpPr>
        <p:grpSpPr>
          <a:xfrm>
            <a:off x="8891270" y="4171315"/>
            <a:ext cx="830580" cy="458470"/>
            <a:chOff x="4531" y="4914"/>
            <a:chExt cx="1308" cy="722"/>
          </a:xfrm>
        </p:grpSpPr>
        <p:sp>
          <p:nvSpPr>
            <p:cNvPr id="17" name="圆角矩形 12">
              <a:extLst>
                <a:ext uri="{FF2B5EF4-FFF2-40B4-BE49-F238E27FC236}">
                  <a16:creationId xmlns:a16="http://schemas.microsoft.com/office/drawing/2014/main" id="{75D57C5E-B104-42F7-B007-FCE4D994CF28}"/>
                </a:ext>
              </a:extLst>
            </p:cNvPr>
            <p:cNvSpPr/>
            <p:nvPr/>
          </p:nvSpPr>
          <p:spPr>
            <a:xfrm>
              <a:off x="4531" y="4914"/>
              <a:ext cx="1308" cy="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3">
              <a:extLst>
                <a:ext uri="{FF2B5EF4-FFF2-40B4-BE49-F238E27FC236}">
                  <a16:creationId xmlns:a16="http://schemas.microsoft.com/office/drawing/2014/main" id="{86CEC459-1172-4B78-8474-B364D3A6601D}"/>
                </a:ext>
              </a:extLst>
            </p:cNvPr>
            <p:cNvSpPr txBox="1"/>
            <p:nvPr/>
          </p:nvSpPr>
          <p:spPr>
            <a:xfrm>
              <a:off x="4877" y="5034"/>
              <a:ext cx="616"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15</a:t>
              </a:r>
            </a:p>
          </p:txBody>
        </p:sp>
      </p:grpSp>
      <p:grpSp>
        <p:nvGrpSpPr>
          <p:cNvPr id="19" name="组合 14">
            <a:extLst>
              <a:ext uri="{FF2B5EF4-FFF2-40B4-BE49-F238E27FC236}">
                <a16:creationId xmlns:a16="http://schemas.microsoft.com/office/drawing/2014/main" id="{8D5285B9-DE23-4432-95A0-D4E5C01FC928}"/>
              </a:ext>
            </a:extLst>
          </p:cNvPr>
          <p:cNvGrpSpPr/>
          <p:nvPr/>
        </p:nvGrpSpPr>
        <p:grpSpPr>
          <a:xfrm>
            <a:off x="8891270" y="4702810"/>
            <a:ext cx="830580" cy="458470"/>
            <a:chOff x="4531" y="4914"/>
            <a:chExt cx="1308" cy="722"/>
          </a:xfrm>
        </p:grpSpPr>
        <p:sp>
          <p:nvSpPr>
            <p:cNvPr id="20" name="圆角矩形 15">
              <a:extLst>
                <a:ext uri="{FF2B5EF4-FFF2-40B4-BE49-F238E27FC236}">
                  <a16:creationId xmlns:a16="http://schemas.microsoft.com/office/drawing/2014/main" id="{9E096AC0-578C-405F-BA3D-91422FAAC838}"/>
                </a:ext>
              </a:extLst>
            </p:cNvPr>
            <p:cNvSpPr/>
            <p:nvPr/>
          </p:nvSpPr>
          <p:spPr>
            <a:xfrm>
              <a:off x="4531" y="4914"/>
              <a:ext cx="1308" cy="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6">
              <a:extLst>
                <a:ext uri="{FF2B5EF4-FFF2-40B4-BE49-F238E27FC236}">
                  <a16:creationId xmlns:a16="http://schemas.microsoft.com/office/drawing/2014/main" id="{0ED0B5A0-DFDE-4B31-A656-8AA8D883E5C8}"/>
                </a:ext>
              </a:extLst>
            </p:cNvPr>
            <p:cNvSpPr txBox="1"/>
            <p:nvPr/>
          </p:nvSpPr>
          <p:spPr>
            <a:xfrm>
              <a:off x="4877" y="5034"/>
              <a:ext cx="616"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17</a:t>
              </a:r>
            </a:p>
          </p:txBody>
        </p:sp>
      </p:grpSp>
      <p:grpSp>
        <p:nvGrpSpPr>
          <p:cNvPr id="22" name="组合 17">
            <a:extLst>
              <a:ext uri="{FF2B5EF4-FFF2-40B4-BE49-F238E27FC236}">
                <a16:creationId xmlns:a16="http://schemas.microsoft.com/office/drawing/2014/main" id="{3DFCBDE6-AB6E-435C-A18C-5A4209F2ED17}"/>
              </a:ext>
            </a:extLst>
          </p:cNvPr>
          <p:cNvGrpSpPr/>
          <p:nvPr/>
        </p:nvGrpSpPr>
        <p:grpSpPr>
          <a:xfrm>
            <a:off x="10072370" y="3108325"/>
            <a:ext cx="830580" cy="458470"/>
            <a:chOff x="4531" y="4914"/>
            <a:chExt cx="1308" cy="722"/>
          </a:xfrm>
        </p:grpSpPr>
        <p:sp>
          <p:nvSpPr>
            <p:cNvPr id="23" name="圆角矩形 18">
              <a:extLst>
                <a:ext uri="{FF2B5EF4-FFF2-40B4-BE49-F238E27FC236}">
                  <a16:creationId xmlns:a16="http://schemas.microsoft.com/office/drawing/2014/main" id="{96571CE8-4AB8-436E-810B-978AD0570ED7}"/>
                </a:ext>
              </a:extLst>
            </p:cNvPr>
            <p:cNvSpPr/>
            <p:nvPr/>
          </p:nvSpPr>
          <p:spPr>
            <a:xfrm>
              <a:off x="4531" y="4914"/>
              <a:ext cx="1308" cy="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19">
              <a:extLst>
                <a:ext uri="{FF2B5EF4-FFF2-40B4-BE49-F238E27FC236}">
                  <a16:creationId xmlns:a16="http://schemas.microsoft.com/office/drawing/2014/main" id="{34C88FAA-203D-49E6-934E-FFE1E7B7D98B}"/>
                </a:ext>
              </a:extLst>
            </p:cNvPr>
            <p:cNvSpPr txBox="1"/>
            <p:nvPr/>
          </p:nvSpPr>
          <p:spPr>
            <a:xfrm>
              <a:off x="4621" y="503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卖出价</a:t>
              </a:r>
            </a:p>
          </p:txBody>
        </p:sp>
      </p:grpSp>
      <p:grpSp>
        <p:nvGrpSpPr>
          <p:cNvPr id="25" name="组合 20">
            <a:extLst>
              <a:ext uri="{FF2B5EF4-FFF2-40B4-BE49-F238E27FC236}">
                <a16:creationId xmlns:a16="http://schemas.microsoft.com/office/drawing/2014/main" id="{5B51CDB4-DDE7-4B04-AC9B-3407CC5E255E}"/>
              </a:ext>
            </a:extLst>
          </p:cNvPr>
          <p:cNvGrpSpPr/>
          <p:nvPr/>
        </p:nvGrpSpPr>
        <p:grpSpPr>
          <a:xfrm>
            <a:off x="10072370" y="3640455"/>
            <a:ext cx="830580" cy="458470"/>
            <a:chOff x="4531" y="4914"/>
            <a:chExt cx="1308" cy="722"/>
          </a:xfrm>
        </p:grpSpPr>
        <p:sp>
          <p:nvSpPr>
            <p:cNvPr id="26" name="圆角矩形 21">
              <a:extLst>
                <a:ext uri="{FF2B5EF4-FFF2-40B4-BE49-F238E27FC236}">
                  <a16:creationId xmlns:a16="http://schemas.microsoft.com/office/drawing/2014/main" id="{1FE4796C-45D9-482A-AD60-EF59505C94F1}"/>
                </a:ext>
              </a:extLst>
            </p:cNvPr>
            <p:cNvSpPr/>
            <p:nvPr/>
          </p:nvSpPr>
          <p:spPr>
            <a:xfrm>
              <a:off x="4531" y="4914"/>
              <a:ext cx="1308" cy="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2">
              <a:extLst>
                <a:ext uri="{FF2B5EF4-FFF2-40B4-BE49-F238E27FC236}">
                  <a16:creationId xmlns:a16="http://schemas.microsoft.com/office/drawing/2014/main" id="{01F3529F-1BFC-4A1C-8F4D-7D8E5DA22F32}"/>
                </a:ext>
              </a:extLst>
            </p:cNvPr>
            <p:cNvSpPr txBox="1"/>
            <p:nvPr/>
          </p:nvSpPr>
          <p:spPr>
            <a:xfrm>
              <a:off x="4877" y="5034"/>
              <a:ext cx="616"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16</a:t>
              </a:r>
            </a:p>
          </p:txBody>
        </p:sp>
      </p:grpSp>
      <p:grpSp>
        <p:nvGrpSpPr>
          <p:cNvPr id="28" name="组合 23">
            <a:extLst>
              <a:ext uri="{FF2B5EF4-FFF2-40B4-BE49-F238E27FC236}">
                <a16:creationId xmlns:a16="http://schemas.microsoft.com/office/drawing/2014/main" id="{4A353C79-58E3-41ED-8CA3-4F667C23EA00}"/>
              </a:ext>
            </a:extLst>
          </p:cNvPr>
          <p:cNvGrpSpPr/>
          <p:nvPr/>
        </p:nvGrpSpPr>
        <p:grpSpPr>
          <a:xfrm>
            <a:off x="10072370" y="4171950"/>
            <a:ext cx="830580" cy="458470"/>
            <a:chOff x="4531" y="4914"/>
            <a:chExt cx="1308" cy="722"/>
          </a:xfrm>
        </p:grpSpPr>
        <p:sp>
          <p:nvSpPr>
            <p:cNvPr id="29" name="圆角矩形 24">
              <a:extLst>
                <a:ext uri="{FF2B5EF4-FFF2-40B4-BE49-F238E27FC236}">
                  <a16:creationId xmlns:a16="http://schemas.microsoft.com/office/drawing/2014/main" id="{5E5CF209-11C5-48EA-8DF9-052D75336A3B}"/>
                </a:ext>
              </a:extLst>
            </p:cNvPr>
            <p:cNvSpPr/>
            <p:nvPr/>
          </p:nvSpPr>
          <p:spPr>
            <a:xfrm>
              <a:off x="4531" y="4914"/>
              <a:ext cx="1308" cy="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5">
              <a:extLst>
                <a:ext uri="{FF2B5EF4-FFF2-40B4-BE49-F238E27FC236}">
                  <a16:creationId xmlns:a16="http://schemas.microsoft.com/office/drawing/2014/main" id="{6C3D54A4-5FB5-42F6-9101-68D8BF674BC6}"/>
                </a:ext>
              </a:extLst>
            </p:cNvPr>
            <p:cNvSpPr txBox="1"/>
            <p:nvPr/>
          </p:nvSpPr>
          <p:spPr>
            <a:xfrm>
              <a:off x="4877" y="5034"/>
              <a:ext cx="616"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19</a:t>
              </a:r>
            </a:p>
          </p:txBody>
        </p:sp>
      </p:grpSp>
      <p:grpSp>
        <p:nvGrpSpPr>
          <p:cNvPr id="31" name="组合 26">
            <a:extLst>
              <a:ext uri="{FF2B5EF4-FFF2-40B4-BE49-F238E27FC236}">
                <a16:creationId xmlns:a16="http://schemas.microsoft.com/office/drawing/2014/main" id="{C37810D9-9973-410B-B553-90EA03ACD367}"/>
              </a:ext>
            </a:extLst>
          </p:cNvPr>
          <p:cNvGrpSpPr/>
          <p:nvPr/>
        </p:nvGrpSpPr>
        <p:grpSpPr>
          <a:xfrm>
            <a:off x="10072370" y="4703445"/>
            <a:ext cx="830580" cy="458470"/>
            <a:chOff x="4531" y="4914"/>
            <a:chExt cx="1308" cy="722"/>
          </a:xfrm>
        </p:grpSpPr>
        <p:sp>
          <p:nvSpPr>
            <p:cNvPr id="32" name="圆角矩形 27">
              <a:extLst>
                <a:ext uri="{FF2B5EF4-FFF2-40B4-BE49-F238E27FC236}">
                  <a16:creationId xmlns:a16="http://schemas.microsoft.com/office/drawing/2014/main" id="{6D0C1595-F7B1-4AA7-B23A-364C6DCB2391}"/>
                </a:ext>
              </a:extLst>
            </p:cNvPr>
            <p:cNvSpPr/>
            <p:nvPr/>
          </p:nvSpPr>
          <p:spPr>
            <a:xfrm>
              <a:off x="4531" y="4914"/>
              <a:ext cx="1308" cy="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28">
              <a:extLst>
                <a:ext uri="{FF2B5EF4-FFF2-40B4-BE49-F238E27FC236}">
                  <a16:creationId xmlns:a16="http://schemas.microsoft.com/office/drawing/2014/main" id="{8D02AB56-2214-4B97-8A73-A163E87359BE}"/>
                </a:ext>
              </a:extLst>
            </p:cNvPr>
            <p:cNvSpPr txBox="1"/>
            <p:nvPr/>
          </p:nvSpPr>
          <p:spPr>
            <a:xfrm>
              <a:off x="4877" y="5034"/>
              <a:ext cx="616"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18</a:t>
              </a:r>
            </a:p>
          </p:txBody>
        </p:sp>
      </p:grpSp>
      <p:cxnSp>
        <p:nvCxnSpPr>
          <p:cNvPr id="34" name="直接箭头连接符 29">
            <a:extLst>
              <a:ext uri="{FF2B5EF4-FFF2-40B4-BE49-F238E27FC236}">
                <a16:creationId xmlns:a16="http://schemas.microsoft.com/office/drawing/2014/main" id="{060FFE1A-E160-4753-B543-7492BD768283}"/>
              </a:ext>
            </a:extLst>
          </p:cNvPr>
          <p:cNvCxnSpPr/>
          <p:nvPr/>
        </p:nvCxnSpPr>
        <p:spPr>
          <a:xfrm>
            <a:off x="8499475" y="2952115"/>
            <a:ext cx="0" cy="228219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0">
            <a:extLst>
              <a:ext uri="{FF2B5EF4-FFF2-40B4-BE49-F238E27FC236}">
                <a16:creationId xmlns:a16="http://schemas.microsoft.com/office/drawing/2014/main" id="{CA76A419-FE7A-4231-8D6F-341AB1B35859}"/>
              </a:ext>
            </a:extLst>
          </p:cNvPr>
          <p:cNvSpPr txBox="1"/>
          <p:nvPr/>
        </p:nvSpPr>
        <p:spPr>
          <a:xfrm>
            <a:off x="7861935" y="4914900"/>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时间</a:t>
            </a:r>
          </a:p>
        </p:txBody>
      </p:sp>
      <p:cxnSp>
        <p:nvCxnSpPr>
          <p:cNvPr id="36" name="直接箭头连接符 31">
            <a:extLst>
              <a:ext uri="{FF2B5EF4-FFF2-40B4-BE49-F238E27FC236}">
                <a16:creationId xmlns:a16="http://schemas.microsoft.com/office/drawing/2014/main" id="{AF66E809-5B8A-458E-97C0-3C76115E4F81}"/>
              </a:ext>
            </a:extLst>
          </p:cNvPr>
          <p:cNvCxnSpPr/>
          <p:nvPr/>
        </p:nvCxnSpPr>
        <p:spPr>
          <a:xfrm flipV="1">
            <a:off x="9721850" y="3869690"/>
            <a:ext cx="350520" cy="1062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2">
            <a:extLst>
              <a:ext uri="{FF2B5EF4-FFF2-40B4-BE49-F238E27FC236}">
                <a16:creationId xmlns:a16="http://schemas.microsoft.com/office/drawing/2014/main" id="{05F1B720-42D4-41C2-87A7-A92E549AD41E}"/>
              </a:ext>
            </a:extLst>
          </p:cNvPr>
          <p:cNvSpPr/>
          <p:nvPr/>
        </p:nvSpPr>
        <p:spPr>
          <a:xfrm>
            <a:off x="7914640" y="2812415"/>
            <a:ext cx="3286760" cy="275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FC5ADE8B-7F14-0443-B1EB-CAEDB1B33CDF}"/>
              </a:ext>
            </a:extLst>
          </p:cNvPr>
          <p:cNvSpPr>
            <a:spLocks noGrp="1"/>
          </p:cNvSpPr>
          <p:nvPr>
            <p:ph type="sldNum" sz="quarter" idx="12"/>
          </p:nvPr>
        </p:nvSpPr>
        <p:spPr/>
        <p:txBody>
          <a:bodyPr/>
          <a:lstStyle/>
          <a:p>
            <a:fld id="{B13F0FA4-29F4-4B1D-A16B-0D7169EBD889}" type="slidenum">
              <a:rPr lang="en-US" smtClean="0"/>
              <a:t>10</a:t>
            </a:fld>
            <a:endParaRPr lang="en-US"/>
          </a:p>
        </p:txBody>
      </p:sp>
    </p:spTree>
    <p:extLst>
      <p:ext uri="{BB962C8B-B14F-4D97-AF65-F5344CB8AC3E}">
        <p14:creationId xmlns:p14="http://schemas.microsoft.com/office/powerpoint/2010/main" val="354629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4ADE-3252-48F2-8537-837F0C789AA5}"/>
              </a:ext>
            </a:extLst>
          </p:cNvPr>
          <p:cNvSpPr>
            <a:spLocks noGrp="1"/>
          </p:cNvSpPr>
          <p:nvPr>
            <p:ph type="title"/>
          </p:nvPr>
        </p:nvSpPr>
        <p:spPr/>
        <p:txBody>
          <a:bodyPr/>
          <a:lstStyle/>
          <a:p>
            <a:r>
              <a:rPr lang="en-US" altLang="zh-CN"/>
              <a:t>5.1 </a:t>
            </a:r>
            <a:r>
              <a:rPr lang="zh-CN" altLang="en-US"/>
              <a:t>流处理基础</a:t>
            </a:r>
            <a:endParaRPr lang="en-US"/>
          </a:p>
        </p:txBody>
      </p:sp>
      <p:sp>
        <p:nvSpPr>
          <p:cNvPr id="3" name="Content Placeholder 2">
            <a:extLst>
              <a:ext uri="{FF2B5EF4-FFF2-40B4-BE49-F238E27FC236}">
                <a16:creationId xmlns:a16="http://schemas.microsoft.com/office/drawing/2014/main" id="{F6BEBFFA-EA50-4DF0-9281-E16D81C86287}"/>
              </a:ext>
            </a:extLst>
          </p:cNvPr>
          <p:cNvSpPr>
            <a:spLocks noGrp="1"/>
          </p:cNvSpPr>
          <p:nvPr>
            <p:ph idx="1"/>
          </p:nvPr>
        </p:nvSpPr>
        <p:spPr/>
        <p:txBody>
          <a:bodyPr/>
          <a:lstStyle/>
          <a:p>
            <a:r>
              <a:rPr lang="zh-CN" altLang="en-US"/>
              <a:t>流处理应用：实时热点检测</a:t>
            </a:r>
            <a:endParaRPr lang="en-US" altLang="zh-CN"/>
          </a:p>
          <a:p>
            <a:pPr lvl="1"/>
            <a:r>
              <a:rPr lang="zh-CN" altLang="en-US" sz="2000"/>
              <a:t>社交媒体中的热点话题反应了现实生活中人们对不同事件关注程度的差异。通过分析热点话题的时空变化，可以了解舆论走向，理解热点话题的传播状况。</a:t>
            </a:r>
            <a:endParaRPr lang="en-US" altLang="zh-CN" sz="2000"/>
          </a:p>
          <a:p>
            <a:pPr lvl="1"/>
            <a:r>
              <a:rPr lang="zh-CN" altLang="en-US" sz="2000"/>
              <a:t>传统的基于批处理的热点话题检测模型比较简单，主要是将一段时间内用户发表的推文等信息聚集并把其中的字词提取出来，为转发评论量等赋予权重，通过聚类算法进行处理得出实时的话题热点，但是难以得出实时的结果</a:t>
            </a:r>
            <a:endParaRPr lang="en-US" sz="2000"/>
          </a:p>
        </p:txBody>
      </p:sp>
      <p:sp>
        <p:nvSpPr>
          <p:cNvPr id="8" name="Content Placeholder 2">
            <a:extLst>
              <a:ext uri="{FF2B5EF4-FFF2-40B4-BE49-F238E27FC236}">
                <a16:creationId xmlns:a16="http://schemas.microsoft.com/office/drawing/2014/main" id="{1E107CB1-ABA0-4E97-80A4-6014957BD064}"/>
              </a:ext>
            </a:extLst>
          </p:cNvPr>
          <p:cNvSpPr txBox="1">
            <a:spLocks/>
          </p:cNvSpPr>
          <p:nvPr/>
        </p:nvSpPr>
        <p:spPr>
          <a:xfrm>
            <a:off x="680483" y="3327400"/>
            <a:ext cx="5720318" cy="316653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sz="2000"/>
              <a:t>流处理则可以通过实时检测系统更快地发现热门话题，以便做出响应</a:t>
            </a:r>
            <a:endParaRPr lang="en-US" altLang="zh-CN" sz="2000"/>
          </a:p>
          <a:p>
            <a:pPr lvl="1"/>
            <a:r>
              <a:rPr lang="en-US" altLang="zh-CN" sz="2000"/>
              <a:t>Twitter</a:t>
            </a:r>
            <a:r>
              <a:rPr lang="zh-CN" altLang="en-US" sz="2000"/>
              <a:t>的热点话题检测系统中，用户推文流不断产生并发送到服务器上。在服务端存在文本处理、频率分析等组件。</a:t>
            </a:r>
            <a:endParaRPr lang="en-US" altLang="zh-CN" sz="2000"/>
          </a:p>
          <a:p>
            <a:pPr lvl="1"/>
            <a:r>
              <a:rPr lang="zh-CN" altLang="en-US" sz="2000"/>
              <a:t>首先推文流被分割成小的文本段，之后流过频率分析组件，产生不同词语的出现频率。最终经过统计计算和筛选，流出系统的就是最近一段时间内的热点话题</a:t>
            </a:r>
            <a:endParaRPr lang="en-US" sz="2000"/>
          </a:p>
        </p:txBody>
      </p:sp>
      <p:grpSp>
        <p:nvGrpSpPr>
          <p:cNvPr id="9" name="组合 34">
            <a:extLst>
              <a:ext uri="{FF2B5EF4-FFF2-40B4-BE49-F238E27FC236}">
                <a16:creationId xmlns:a16="http://schemas.microsoft.com/office/drawing/2014/main" id="{9A432F7C-A95A-4385-80C6-3A2323EB0436}"/>
              </a:ext>
            </a:extLst>
          </p:cNvPr>
          <p:cNvGrpSpPr/>
          <p:nvPr/>
        </p:nvGrpSpPr>
        <p:grpSpPr>
          <a:xfrm>
            <a:off x="6176010" y="3385078"/>
            <a:ext cx="6015990" cy="3051175"/>
            <a:chOff x="9673" y="5282"/>
            <a:chExt cx="9474" cy="4805"/>
          </a:xfrm>
        </p:grpSpPr>
        <p:grpSp>
          <p:nvGrpSpPr>
            <p:cNvPr id="10" name="组合 25">
              <a:extLst>
                <a:ext uri="{FF2B5EF4-FFF2-40B4-BE49-F238E27FC236}">
                  <a16:creationId xmlns:a16="http://schemas.microsoft.com/office/drawing/2014/main" id="{11B1C6DC-66D3-4A5F-B2A0-25CEB54EF883}"/>
                </a:ext>
              </a:extLst>
            </p:cNvPr>
            <p:cNvGrpSpPr/>
            <p:nvPr/>
          </p:nvGrpSpPr>
          <p:grpSpPr>
            <a:xfrm>
              <a:off x="9845" y="5871"/>
              <a:ext cx="6974" cy="4217"/>
              <a:chOff x="9959" y="5591"/>
              <a:chExt cx="8107" cy="4542"/>
            </a:xfrm>
          </p:grpSpPr>
          <p:sp>
            <p:nvSpPr>
              <p:cNvPr id="19" name="TextBox 18">
                <a:extLst>
                  <a:ext uri="{FF2B5EF4-FFF2-40B4-BE49-F238E27FC236}">
                    <a16:creationId xmlns:a16="http://schemas.microsoft.com/office/drawing/2014/main" id="{90CF7658-EE52-407A-8C8A-BE97A93BC0D6}"/>
                  </a:ext>
                </a:extLst>
              </p:cNvPr>
              <p:cNvSpPr txBox="1"/>
              <p:nvPr/>
            </p:nvSpPr>
            <p:spPr>
              <a:xfrm>
                <a:off x="11939" y="9561"/>
                <a:ext cx="4897" cy="572"/>
              </a:xfrm>
              <a:prstGeom prst="rect">
                <a:avLst/>
              </a:prstGeom>
              <a:noFill/>
            </p:spPr>
            <p:txBody>
              <a:bodyPr wrap="square">
                <a:spAutoFit/>
              </a:bodyPr>
              <a:lstStyle/>
              <a:p>
                <a:pPr algn="ctr"/>
                <a:r>
                  <a:rPr lang="en-US" altLang="zh-CN" sz="1600">
                    <a:latin typeface="Arial" panose="020B0604020202020204" pitchFamily="34" charset="0"/>
                    <a:ea typeface="微软雅黑" panose="020B0503020204020204" pitchFamily="34" charset="-122"/>
                    <a:cs typeface="Arial" panose="020B0604020202020204" pitchFamily="34" charset="0"/>
                  </a:rPr>
                  <a:t>Twitter</a:t>
                </a:r>
                <a:r>
                  <a:rPr lang="zh-CN" altLang="en-US" sz="1600">
                    <a:latin typeface="Arial" panose="020B0604020202020204" pitchFamily="34" charset="0"/>
                    <a:ea typeface="微软雅黑" panose="020B0503020204020204" pitchFamily="34" charset="-122"/>
                    <a:cs typeface="Arial" panose="020B0604020202020204" pitchFamily="34" charset="0"/>
                  </a:rPr>
                  <a:t>热点话题检测系统</a:t>
                </a:r>
              </a:p>
            </p:txBody>
          </p:sp>
          <p:sp>
            <p:nvSpPr>
              <p:cNvPr id="20" name="流程图: 文档 3">
                <a:extLst>
                  <a:ext uri="{FF2B5EF4-FFF2-40B4-BE49-F238E27FC236}">
                    <a16:creationId xmlns:a16="http://schemas.microsoft.com/office/drawing/2014/main" id="{5F52DD6C-F7E0-4027-8CDE-37EB3FB36A3B}"/>
                  </a:ext>
                </a:extLst>
              </p:cNvPr>
              <p:cNvSpPr/>
              <p:nvPr/>
            </p:nvSpPr>
            <p:spPr>
              <a:xfrm>
                <a:off x="11292" y="6985"/>
                <a:ext cx="446" cy="367"/>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文档 4">
                <a:extLst>
                  <a:ext uri="{FF2B5EF4-FFF2-40B4-BE49-F238E27FC236}">
                    <a16:creationId xmlns:a16="http://schemas.microsoft.com/office/drawing/2014/main" id="{F14B9DAC-85B9-4CDE-BC79-E8D64560A437}"/>
                  </a:ext>
                </a:extLst>
              </p:cNvPr>
              <p:cNvSpPr/>
              <p:nvPr/>
            </p:nvSpPr>
            <p:spPr>
              <a:xfrm>
                <a:off x="11807" y="7821"/>
                <a:ext cx="365" cy="398"/>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文档 8">
                <a:extLst>
                  <a:ext uri="{FF2B5EF4-FFF2-40B4-BE49-F238E27FC236}">
                    <a16:creationId xmlns:a16="http://schemas.microsoft.com/office/drawing/2014/main" id="{70E9DEF2-DEC3-4027-A867-E7615B0CB817}"/>
                  </a:ext>
                </a:extLst>
              </p:cNvPr>
              <p:cNvSpPr/>
              <p:nvPr/>
            </p:nvSpPr>
            <p:spPr>
              <a:xfrm>
                <a:off x="11031" y="8124"/>
                <a:ext cx="450" cy="468"/>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文档 9">
                <a:extLst>
                  <a:ext uri="{FF2B5EF4-FFF2-40B4-BE49-F238E27FC236}">
                    <a16:creationId xmlns:a16="http://schemas.microsoft.com/office/drawing/2014/main" id="{145997EF-11FD-4C44-A611-F9F759353264}"/>
                  </a:ext>
                </a:extLst>
              </p:cNvPr>
              <p:cNvSpPr/>
              <p:nvPr/>
            </p:nvSpPr>
            <p:spPr>
              <a:xfrm>
                <a:off x="10236" y="7352"/>
                <a:ext cx="410" cy="468"/>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立方体 10">
                <a:extLst>
                  <a:ext uri="{FF2B5EF4-FFF2-40B4-BE49-F238E27FC236}">
                    <a16:creationId xmlns:a16="http://schemas.microsoft.com/office/drawing/2014/main" id="{C828CF84-9C88-4DDA-A948-CEE7B1CB0051}"/>
                  </a:ext>
                </a:extLst>
              </p:cNvPr>
              <p:cNvSpPr/>
              <p:nvPr/>
            </p:nvSpPr>
            <p:spPr>
              <a:xfrm flipH="1">
                <a:off x="12733" y="6337"/>
                <a:ext cx="1796" cy="840"/>
              </a:xfrm>
              <a:prstGeom prst="cube">
                <a:avLst/>
              </a:prstGeom>
              <a:solidFill>
                <a:srgbClr val="7F8DAF">
                  <a:alpha val="9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数据获取</a:t>
                </a:r>
              </a:p>
            </p:txBody>
          </p:sp>
          <p:sp>
            <p:nvSpPr>
              <p:cNvPr id="25" name="立方体 11">
                <a:extLst>
                  <a:ext uri="{FF2B5EF4-FFF2-40B4-BE49-F238E27FC236}">
                    <a16:creationId xmlns:a16="http://schemas.microsoft.com/office/drawing/2014/main" id="{C870327A-1886-4ED4-80E3-E03906F4B07A}"/>
                  </a:ext>
                </a:extLst>
              </p:cNvPr>
              <p:cNvSpPr/>
              <p:nvPr/>
            </p:nvSpPr>
            <p:spPr>
              <a:xfrm flipH="1">
                <a:off x="15522" y="6215"/>
                <a:ext cx="2090" cy="1137"/>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buClrTx/>
                  <a:buSzTx/>
                  <a:buFontTx/>
                </a:pPr>
                <a:r>
                  <a:rPr lang="zh-CN" altLang="en-US" sz="1200">
                    <a:solidFill>
                      <a:schemeClr val="tx1"/>
                    </a:solidFill>
                    <a:sym typeface="+mn-ea"/>
                  </a:rPr>
                  <a:t>Twitter热点</a:t>
                </a:r>
              </a:p>
              <a:p>
                <a:pPr marL="0" lvl="1" algn="ctr">
                  <a:buClrTx/>
                  <a:buSzTx/>
                  <a:buFontTx/>
                </a:pPr>
                <a:r>
                  <a:rPr lang="zh-CN" altLang="en-US" sz="1200">
                    <a:solidFill>
                      <a:schemeClr val="tx1"/>
                    </a:solidFill>
                    <a:sym typeface="+mn-ea"/>
                  </a:rPr>
                  <a:t>话题输出</a:t>
                </a:r>
              </a:p>
            </p:txBody>
          </p:sp>
          <p:sp>
            <p:nvSpPr>
              <p:cNvPr id="26" name="立方体 12">
                <a:extLst>
                  <a:ext uri="{FF2B5EF4-FFF2-40B4-BE49-F238E27FC236}">
                    <a16:creationId xmlns:a16="http://schemas.microsoft.com/office/drawing/2014/main" id="{326D8BA8-603D-4DB6-A72F-964747920C5E}"/>
                  </a:ext>
                </a:extLst>
              </p:cNvPr>
              <p:cNvSpPr/>
              <p:nvPr/>
            </p:nvSpPr>
            <p:spPr>
              <a:xfrm flipH="1">
                <a:off x="13455" y="7752"/>
                <a:ext cx="1725" cy="840"/>
              </a:xfrm>
              <a:prstGeom prst="cube">
                <a:avLst/>
              </a:prstGeom>
              <a:solidFill>
                <a:srgbClr val="8E9AB5">
                  <a:alpha val="8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buClrTx/>
                  <a:buSzTx/>
                  <a:buNone/>
                </a:pPr>
                <a:r>
                  <a:rPr lang="zh-CN" altLang="en-US" sz="1200">
                    <a:solidFill>
                      <a:schemeClr val="tx1"/>
                    </a:solidFill>
                    <a:sym typeface="+mn-ea"/>
                  </a:rPr>
                  <a:t>文本分析</a:t>
                </a:r>
                <a:endParaRPr lang="zh-CN" altLang="en-US" sz="1200">
                  <a:solidFill>
                    <a:schemeClr val="tx1"/>
                  </a:solidFill>
                </a:endParaRPr>
              </a:p>
            </p:txBody>
          </p:sp>
          <p:sp>
            <p:nvSpPr>
              <p:cNvPr id="27" name="立方体 13">
                <a:extLst>
                  <a:ext uri="{FF2B5EF4-FFF2-40B4-BE49-F238E27FC236}">
                    <a16:creationId xmlns:a16="http://schemas.microsoft.com/office/drawing/2014/main" id="{223189D9-AA95-4D32-8A4D-2B2BDB0B0BA6}"/>
                  </a:ext>
                </a:extLst>
              </p:cNvPr>
              <p:cNvSpPr/>
              <p:nvPr/>
            </p:nvSpPr>
            <p:spPr>
              <a:xfrm flipH="1">
                <a:off x="15619" y="7752"/>
                <a:ext cx="2310" cy="952"/>
              </a:xfrm>
              <a:prstGeom prst="cube">
                <a:avLst/>
              </a:prstGeom>
              <a:solidFill>
                <a:srgbClr val="B4BDCA">
                  <a:alpha val="7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buClrTx/>
                  <a:buSzTx/>
                  <a:buFontTx/>
                </a:pPr>
                <a:r>
                  <a:rPr lang="zh-CN" altLang="en-US" sz="1200">
                    <a:solidFill>
                      <a:schemeClr val="tx1"/>
                    </a:solidFill>
                  </a:rPr>
                  <a:t>筛选热点话题</a:t>
                </a:r>
              </a:p>
            </p:txBody>
          </p:sp>
          <p:sp>
            <p:nvSpPr>
              <p:cNvPr id="28" name="云形标注 14">
                <a:extLst>
                  <a:ext uri="{FF2B5EF4-FFF2-40B4-BE49-F238E27FC236}">
                    <a16:creationId xmlns:a16="http://schemas.microsoft.com/office/drawing/2014/main" id="{31C879DD-5F34-4A05-956A-0EDF94CC9E88}"/>
                  </a:ext>
                </a:extLst>
              </p:cNvPr>
              <p:cNvSpPr/>
              <p:nvPr/>
            </p:nvSpPr>
            <p:spPr>
              <a:xfrm>
                <a:off x="9959" y="6861"/>
                <a:ext cx="2599" cy="165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Twitter</a:t>
                </a:r>
              </a:p>
            </p:txBody>
          </p:sp>
          <p:cxnSp>
            <p:nvCxnSpPr>
              <p:cNvPr id="29" name="直接连接符 15">
                <a:extLst>
                  <a:ext uri="{FF2B5EF4-FFF2-40B4-BE49-F238E27FC236}">
                    <a16:creationId xmlns:a16="http://schemas.microsoft.com/office/drawing/2014/main" id="{8CFD5EE7-D37A-4083-B757-6D692D200176}"/>
                  </a:ext>
                </a:extLst>
              </p:cNvPr>
              <p:cNvCxnSpPr>
                <a:stCxn id="20" idx="3"/>
                <a:endCxn id="24" idx="4"/>
              </p:cNvCxnSpPr>
              <p:nvPr/>
            </p:nvCxnSpPr>
            <p:spPr>
              <a:xfrm flipV="1">
                <a:off x="11739" y="6862"/>
                <a:ext cx="1221" cy="307"/>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接连接符 16">
                <a:extLst>
                  <a:ext uri="{FF2B5EF4-FFF2-40B4-BE49-F238E27FC236}">
                    <a16:creationId xmlns:a16="http://schemas.microsoft.com/office/drawing/2014/main" id="{472B675C-E4B4-43CE-ADB2-08B5356C213B}"/>
                  </a:ext>
                </a:extLst>
              </p:cNvPr>
              <p:cNvCxnSpPr>
                <a:stCxn id="23" idx="3"/>
                <a:endCxn id="24" idx="4"/>
              </p:cNvCxnSpPr>
              <p:nvPr/>
            </p:nvCxnSpPr>
            <p:spPr>
              <a:xfrm flipV="1">
                <a:off x="10646" y="6862"/>
                <a:ext cx="2313" cy="725"/>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接连接符 17">
                <a:extLst>
                  <a:ext uri="{FF2B5EF4-FFF2-40B4-BE49-F238E27FC236}">
                    <a16:creationId xmlns:a16="http://schemas.microsoft.com/office/drawing/2014/main" id="{E7888CD5-15C7-4F2D-89FC-4C74D06DE102}"/>
                  </a:ext>
                </a:extLst>
              </p:cNvPr>
              <p:cNvCxnSpPr/>
              <p:nvPr/>
            </p:nvCxnSpPr>
            <p:spPr>
              <a:xfrm flipV="1">
                <a:off x="11466" y="6985"/>
                <a:ext cx="1678" cy="1496"/>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 name="直接连接符 18">
                <a:extLst>
                  <a:ext uri="{FF2B5EF4-FFF2-40B4-BE49-F238E27FC236}">
                    <a16:creationId xmlns:a16="http://schemas.microsoft.com/office/drawing/2014/main" id="{68E7D080-E355-4B93-B71F-92422105210C}"/>
                  </a:ext>
                </a:extLst>
              </p:cNvPr>
              <p:cNvCxnSpPr>
                <a:stCxn id="21" idx="3"/>
              </p:cNvCxnSpPr>
              <p:nvPr/>
            </p:nvCxnSpPr>
            <p:spPr>
              <a:xfrm flipV="1">
                <a:off x="12172" y="6918"/>
                <a:ext cx="840" cy="1102"/>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3" name="肘形连接符 19">
                <a:extLst>
                  <a:ext uri="{FF2B5EF4-FFF2-40B4-BE49-F238E27FC236}">
                    <a16:creationId xmlns:a16="http://schemas.microsoft.com/office/drawing/2014/main" id="{BC3E717B-3985-45BB-B8F6-CEB1AA8401CD}"/>
                  </a:ext>
                </a:extLst>
              </p:cNvPr>
              <p:cNvCxnSpPr>
                <a:stCxn id="24" idx="2"/>
              </p:cNvCxnSpPr>
              <p:nvPr/>
            </p:nvCxnSpPr>
            <p:spPr>
              <a:xfrm>
                <a:off x="14529" y="6862"/>
                <a:ext cx="234" cy="10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20">
                <a:extLst>
                  <a:ext uri="{FF2B5EF4-FFF2-40B4-BE49-F238E27FC236}">
                    <a16:creationId xmlns:a16="http://schemas.microsoft.com/office/drawing/2014/main" id="{D8E9B038-E057-4C06-B408-C1659F08D585}"/>
                  </a:ext>
                </a:extLst>
              </p:cNvPr>
              <p:cNvCxnSpPr>
                <a:stCxn id="26" idx="2"/>
              </p:cNvCxnSpPr>
              <p:nvPr/>
            </p:nvCxnSpPr>
            <p:spPr>
              <a:xfrm>
                <a:off x="15180" y="8277"/>
                <a:ext cx="425" cy="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21">
                <a:extLst>
                  <a:ext uri="{FF2B5EF4-FFF2-40B4-BE49-F238E27FC236}">
                    <a16:creationId xmlns:a16="http://schemas.microsoft.com/office/drawing/2014/main" id="{6F75FA7A-A5FD-41FF-8C4D-322640FD7395}"/>
                  </a:ext>
                </a:extLst>
              </p:cNvPr>
              <p:cNvCxnSpPr>
                <a:endCxn id="25" idx="3"/>
              </p:cNvCxnSpPr>
              <p:nvPr/>
            </p:nvCxnSpPr>
            <p:spPr>
              <a:xfrm flipH="1" flipV="1">
                <a:off x="16709" y="7352"/>
                <a:ext cx="10" cy="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22">
                <a:extLst>
                  <a:ext uri="{FF2B5EF4-FFF2-40B4-BE49-F238E27FC236}">
                    <a16:creationId xmlns:a16="http://schemas.microsoft.com/office/drawing/2014/main" id="{BF25049D-41F0-4204-B302-173EC23D0B13}"/>
                  </a:ext>
                </a:extLst>
              </p:cNvPr>
              <p:cNvSpPr/>
              <p:nvPr/>
            </p:nvSpPr>
            <p:spPr>
              <a:xfrm>
                <a:off x="12558" y="5591"/>
                <a:ext cx="5508" cy="3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buClrTx/>
                  <a:buSzTx/>
                  <a:buFontTx/>
                </a:pPr>
                <a:endParaRPr lang="zh-CN" altLang="en-US"/>
              </a:p>
            </p:txBody>
          </p:sp>
          <p:sp>
            <p:nvSpPr>
              <p:cNvPr id="37" name="文本框 24">
                <a:extLst>
                  <a:ext uri="{FF2B5EF4-FFF2-40B4-BE49-F238E27FC236}">
                    <a16:creationId xmlns:a16="http://schemas.microsoft.com/office/drawing/2014/main" id="{5D6BC957-BF90-44F1-927F-5CCE1BCC5C7D}"/>
                  </a:ext>
                </a:extLst>
              </p:cNvPr>
              <p:cNvSpPr txBox="1"/>
              <p:nvPr/>
            </p:nvSpPr>
            <p:spPr>
              <a:xfrm>
                <a:off x="13197" y="5673"/>
                <a:ext cx="4230" cy="885"/>
              </a:xfrm>
              <a:prstGeom prst="rect">
                <a:avLst/>
              </a:prstGeom>
              <a:noFill/>
            </p:spPr>
            <p:txBody>
              <a:bodyPr wrap="square" rtlCol="0">
                <a:spAutoFit/>
              </a:bodyPr>
              <a:lstStyle/>
              <a:p>
                <a:pPr marL="0" lvl="1" algn="ctr">
                  <a:buClrTx/>
                  <a:buSzTx/>
                  <a:buFontTx/>
                </a:pPr>
                <a:r>
                  <a:rPr lang="zh-CN" altLang="en-US" sz="1400">
                    <a:sym typeface="+mn-ea"/>
                  </a:rPr>
                  <a:t>Twitter热点话题检测系统</a:t>
                </a:r>
                <a:endParaRPr lang="zh-CN" altLang="en-US" sz="1400">
                  <a:solidFill>
                    <a:schemeClr val="tx1"/>
                  </a:solidFill>
                  <a:sym typeface="+mn-ea"/>
                </a:endParaRPr>
              </a:p>
              <a:p>
                <a:endParaRPr lang="zh-CN" altLang="en-US" sz="1400">
                  <a:solidFill>
                    <a:schemeClr val="tx1"/>
                  </a:solidFill>
                  <a:sym typeface="+mn-ea"/>
                </a:endParaRPr>
              </a:p>
            </p:txBody>
          </p:sp>
        </p:grpSp>
        <p:sp>
          <p:nvSpPr>
            <p:cNvPr id="11" name="椭圆 26">
              <a:extLst>
                <a:ext uri="{FF2B5EF4-FFF2-40B4-BE49-F238E27FC236}">
                  <a16:creationId xmlns:a16="http://schemas.microsoft.com/office/drawing/2014/main" id="{D554462F-0166-4E36-89DC-C3309AFB6661}"/>
                </a:ext>
              </a:extLst>
            </p:cNvPr>
            <p:cNvSpPr/>
            <p:nvPr/>
          </p:nvSpPr>
          <p:spPr>
            <a:xfrm>
              <a:off x="17343" y="5940"/>
              <a:ext cx="1347" cy="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热点</a:t>
              </a:r>
              <a:r>
                <a:rPr lang="en-US" altLang="zh-CN" sz="1200">
                  <a:solidFill>
                    <a:schemeClr val="tx1"/>
                  </a:solidFill>
                </a:rPr>
                <a:t>1</a:t>
              </a:r>
            </a:p>
          </p:txBody>
        </p:sp>
        <p:sp>
          <p:nvSpPr>
            <p:cNvPr id="12" name="椭圆 27">
              <a:extLst>
                <a:ext uri="{FF2B5EF4-FFF2-40B4-BE49-F238E27FC236}">
                  <a16:creationId xmlns:a16="http://schemas.microsoft.com/office/drawing/2014/main" id="{B728E756-A8C1-4C0D-B306-6DAB00EF1AD8}"/>
                </a:ext>
              </a:extLst>
            </p:cNvPr>
            <p:cNvSpPr/>
            <p:nvPr/>
          </p:nvSpPr>
          <p:spPr>
            <a:xfrm>
              <a:off x="17343" y="6594"/>
              <a:ext cx="1347" cy="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热点</a:t>
              </a:r>
              <a:r>
                <a:rPr lang="en-US" altLang="zh-CN" sz="1200">
                  <a:solidFill>
                    <a:schemeClr val="tx1"/>
                  </a:solidFill>
                </a:rPr>
                <a:t>2</a:t>
              </a:r>
            </a:p>
          </p:txBody>
        </p:sp>
        <p:sp>
          <p:nvSpPr>
            <p:cNvPr id="13" name="椭圆 28">
              <a:extLst>
                <a:ext uri="{FF2B5EF4-FFF2-40B4-BE49-F238E27FC236}">
                  <a16:creationId xmlns:a16="http://schemas.microsoft.com/office/drawing/2014/main" id="{2FD41C98-4FD3-4C95-BA79-1ADE460A8664}"/>
                </a:ext>
              </a:extLst>
            </p:cNvPr>
            <p:cNvSpPr/>
            <p:nvPr/>
          </p:nvSpPr>
          <p:spPr>
            <a:xfrm>
              <a:off x="17343" y="7248"/>
              <a:ext cx="1347" cy="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热点</a:t>
              </a:r>
              <a:r>
                <a:rPr lang="en-US" altLang="zh-CN" sz="1200">
                  <a:solidFill>
                    <a:schemeClr val="tx1"/>
                  </a:solidFill>
                </a:rPr>
                <a:t>3</a:t>
              </a:r>
            </a:p>
          </p:txBody>
        </p:sp>
        <p:sp>
          <p:nvSpPr>
            <p:cNvPr id="14" name="椭圆 29">
              <a:extLst>
                <a:ext uri="{FF2B5EF4-FFF2-40B4-BE49-F238E27FC236}">
                  <a16:creationId xmlns:a16="http://schemas.microsoft.com/office/drawing/2014/main" id="{50F8FEA8-38BB-4587-B68A-C1054BDA95CF}"/>
                </a:ext>
              </a:extLst>
            </p:cNvPr>
            <p:cNvSpPr/>
            <p:nvPr/>
          </p:nvSpPr>
          <p:spPr>
            <a:xfrm>
              <a:off x="17343" y="7902"/>
              <a:ext cx="1347" cy="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t>
              </a:r>
            </a:p>
          </p:txBody>
        </p:sp>
        <p:sp>
          <p:nvSpPr>
            <p:cNvPr id="15" name="椭圆 30">
              <a:extLst>
                <a:ext uri="{FF2B5EF4-FFF2-40B4-BE49-F238E27FC236}">
                  <a16:creationId xmlns:a16="http://schemas.microsoft.com/office/drawing/2014/main" id="{677EF9D7-5FB8-4F0D-9695-CF665C2D5E55}"/>
                </a:ext>
              </a:extLst>
            </p:cNvPr>
            <p:cNvSpPr/>
            <p:nvPr/>
          </p:nvSpPr>
          <p:spPr>
            <a:xfrm>
              <a:off x="17343" y="8556"/>
              <a:ext cx="1347" cy="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热点</a:t>
              </a:r>
              <a:r>
                <a:rPr lang="en-US" altLang="zh-CN" sz="1200">
                  <a:solidFill>
                    <a:schemeClr val="tx1"/>
                  </a:solidFill>
                </a:rPr>
                <a:t>n</a:t>
              </a:r>
            </a:p>
          </p:txBody>
        </p:sp>
        <p:sp>
          <p:nvSpPr>
            <p:cNvPr id="16" name="圆角矩形 31">
              <a:extLst>
                <a:ext uri="{FF2B5EF4-FFF2-40B4-BE49-F238E27FC236}">
                  <a16:creationId xmlns:a16="http://schemas.microsoft.com/office/drawing/2014/main" id="{C30F7E9B-7E1F-477A-91BE-CCF2F74E666A}"/>
                </a:ext>
              </a:extLst>
            </p:cNvPr>
            <p:cNvSpPr/>
            <p:nvPr/>
          </p:nvSpPr>
          <p:spPr>
            <a:xfrm>
              <a:off x="17155" y="5870"/>
              <a:ext cx="1718" cy="3398"/>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32">
              <a:extLst>
                <a:ext uri="{FF2B5EF4-FFF2-40B4-BE49-F238E27FC236}">
                  <a16:creationId xmlns:a16="http://schemas.microsoft.com/office/drawing/2014/main" id="{74538A3E-B400-4791-879E-1128283EFBF5}"/>
                </a:ext>
              </a:extLst>
            </p:cNvPr>
            <p:cNvCxnSpPr>
              <a:stCxn id="25" idx="2"/>
            </p:cNvCxnSpPr>
            <p:nvPr/>
          </p:nvCxnSpPr>
          <p:spPr>
            <a:xfrm>
              <a:off x="16428" y="7110"/>
              <a:ext cx="746" cy="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33">
              <a:extLst>
                <a:ext uri="{FF2B5EF4-FFF2-40B4-BE49-F238E27FC236}">
                  <a16:creationId xmlns:a16="http://schemas.microsoft.com/office/drawing/2014/main" id="{DDEDB5B7-6103-4F81-A319-6915831B55DB}"/>
                </a:ext>
              </a:extLst>
            </p:cNvPr>
            <p:cNvSpPr/>
            <p:nvPr/>
          </p:nvSpPr>
          <p:spPr>
            <a:xfrm>
              <a:off x="9673" y="5282"/>
              <a:ext cx="9474" cy="4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CE2D2E76-F02B-CD4E-B317-54F0BD9EFF91}"/>
              </a:ext>
            </a:extLst>
          </p:cNvPr>
          <p:cNvSpPr>
            <a:spLocks noGrp="1"/>
          </p:cNvSpPr>
          <p:nvPr>
            <p:ph type="sldNum" sz="quarter" idx="12"/>
          </p:nvPr>
        </p:nvSpPr>
        <p:spPr/>
        <p:txBody>
          <a:bodyPr/>
          <a:lstStyle/>
          <a:p>
            <a:fld id="{B13F0FA4-29F4-4B1D-A16B-0D7169EBD889}" type="slidenum">
              <a:rPr lang="en-US" smtClean="0"/>
              <a:t>11</a:t>
            </a:fld>
            <a:endParaRPr lang="en-US"/>
          </a:p>
        </p:txBody>
      </p:sp>
    </p:spTree>
    <p:extLst>
      <p:ext uri="{BB962C8B-B14F-4D97-AF65-F5344CB8AC3E}">
        <p14:creationId xmlns:p14="http://schemas.microsoft.com/office/powerpoint/2010/main" val="69128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4ADE-3252-48F2-8537-837F0C789AA5}"/>
              </a:ext>
            </a:extLst>
          </p:cNvPr>
          <p:cNvSpPr>
            <a:spLocks noGrp="1"/>
          </p:cNvSpPr>
          <p:nvPr>
            <p:ph type="title"/>
          </p:nvPr>
        </p:nvSpPr>
        <p:spPr/>
        <p:txBody>
          <a:bodyPr/>
          <a:lstStyle/>
          <a:p>
            <a:r>
              <a:rPr lang="en-US" altLang="zh-CN"/>
              <a:t>5.1 </a:t>
            </a:r>
            <a:r>
              <a:rPr lang="zh-CN" altLang="en-US"/>
              <a:t>流处理基础</a:t>
            </a:r>
            <a:endParaRPr lang="en-US"/>
          </a:p>
        </p:txBody>
      </p:sp>
      <p:sp>
        <p:nvSpPr>
          <p:cNvPr id="3" name="Content Placeholder 2">
            <a:extLst>
              <a:ext uri="{FF2B5EF4-FFF2-40B4-BE49-F238E27FC236}">
                <a16:creationId xmlns:a16="http://schemas.microsoft.com/office/drawing/2014/main" id="{F6BEBFFA-EA50-4DF0-9281-E16D81C86287}"/>
              </a:ext>
            </a:extLst>
          </p:cNvPr>
          <p:cNvSpPr>
            <a:spLocks noGrp="1"/>
          </p:cNvSpPr>
          <p:nvPr>
            <p:ph idx="1"/>
          </p:nvPr>
        </p:nvSpPr>
        <p:spPr/>
        <p:txBody>
          <a:bodyPr/>
          <a:lstStyle/>
          <a:p>
            <a:r>
              <a:rPr lang="zh-CN" altLang="en-US"/>
              <a:t>流处理应用：欺诈检测</a:t>
            </a:r>
            <a:endParaRPr lang="en-US" altLang="zh-CN"/>
          </a:p>
          <a:p>
            <a:pPr lvl="1"/>
            <a:r>
              <a:rPr lang="zh-CN" altLang="en-US" sz="2000"/>
              <a:t>随着互联网移动通信的普及，电信欺诈的例子屡见不鲜，犯罪分子通过伪装身份向用户传递伪造的信息，并通过引导，最终使得用户在不知不觉中将财产转移到犯罪分子的账户</a:t>
            </a:r>
            <a:endParaRPr lang="en-US" altLang="zh-CN" sz="2000"/>
          </a:p>
          <a:p>
            <a:pPr lvl="1"/>
            <a:endParaRPr lang="en-US" sz="2000"/>
          </a:p>
        </p:txBody>
      </p:sp>
      <p:sp>
        <p:nvSpPr>
          <p:cNvPr id="8" name="Content Placeholder 2">
            <a:extLst>
              <a:ext uri="{FF2B5EF4-FFF2-40B4-BE49-F238E27FC236}">
                <a16:creationId xmlns:a16="http://schemas.microsoft.com/office/drawing/2014/main" id="{AEFC84A4-8635-46B7-9F8F-98BDDB813D1C}"/>
              </a:ext>
            </a:extLst>
          </p:cNvPr>
          <p:cNvSpPr txBox="1">
            <a:spLocks/>
          </p:cNvSpPr>
          <p:nvPr/>
        </p:nvSpPr>
        <p:spPr>
          <a:xfrm>
            <a:off x="680483" y="2391507"/>
            <a:ext cx="6522176" cy="405853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sz="2000"/>
              <a:t>骗子</a:t>
            </a:r>
            <a:r>
              <a:rPr lang="en-US" altLang="zh-CN" sz="2000"/>
              <a:t>A</a:t>
            </a:r>
            <a:r>
              <a:rPr lang="zh-CN" altLang="en-US" sz="2000"/>
              <a:t>首先通过群发等方式向众多群众发出消息，告知其可能有某些行为违反了规定，并要求尽快同“相关群众”取得进一步的联系。这里的“相关人员”则是骗子</a:t>
            </a:r>
            <a:r>
              <a:rPr lang="en-US" altLang="zh-CN" sz="2000"/>
              <a:t>A</a:t>
            </a:r>
            <a:r>
              <a:rPr lang="zh-CN" altLang="en-US" sz="2000"/>
              <a:t>的同伙</a:t>
            </a:r>
            <a:r>
              <a:rPr lang="en-US" altLang="zh-CN" sz="2000"/>
              <a:t>B</a:t>
            </a:r>
            <a:r>
              <a:rPr lang="zh-CN" altLang="en-US" sz="2000"/>
              <a:t>。一部分群众因为没有清楚地辨别出骗子，就会听信骗子的话，然后再一步步地跟着骗子的引导，最终将钱转入骗子的账户。</a:t>
            </a:r>
            <a:endParaRPr lang="en-US" altLang="zh-CN" sz="2000"/>
          </a:p>
          <a:p>
            <a:pPr lvl="1"/>
            <a:r>
              <a:rPr lang="zh-CN" altLang="en-US" sz="2000"/>
              <a:t>欺诈检测的目的就是实时检测出这张欺诈事件，以避免广大群众遭受财产损失。由于“广撒网”策略的存在，骗子</a:t>
            </a:r>
            <a:r>
              <a:rPr lang="en-US" altLang="zh-CN" sz="2000"/>
              <a:t>A</a:t>
            </a:r>
            <a:r>
              <a:rPr lang="zh-CN" altLang="en-US" sz="2000"/>
              <a:t>会通过同一个号码向多个号码发信息，而受骗者通常会打给相同的骗子</a:t>
            </a:r>
            <a:r>
              <a:rPr lang="en-US" altLang="zh-CN" sz="2000"/>
              <a:t>B</a:t>
            </a:r>
            <a:r>
              <a:rPr lang="zh-CN" altLang="en-US" sz="2000"/>
              <a:t>。在电信公司的通话数据流中对欺诈的特定模式进行匹配，实现识别。</a:t>
            </a:r>
            <a:endParaRPr lang="en-US" sz="2000"/>
          </a:p>
        </p:txBody>
      </p:sp>
      <p:sp>
        <p:nvSpPr>
          <p:cNvPr id="9" name="TextBox 8">
            <a:extLst>
              <a:ext uri="{FF2B5EF4-FFF2-40B4-BE49-F238E27FC236}">
                <a16:creationId xmlns:a16="http://schemas.microsoft.com/office/drawing/2014/main" id="{63DABCE6-8BBF-45E9-8AF3-B6B1E13095A6}"/>
              </a:ext>
            </a:extLst>
          </p:cNvPr>
          <p:cNvSpPr txBox="1"/>
          <p:nvPr/>
        </p:nvSpPr>
        <p:spPr>
          <a:xfrm>
            <a:off x="8317328" y="6111164"/>
            <a:ext cx="2677865" cy="338554"/>
          </a:xfrm>
          <a:prstGeom prst="rect">
            <a:avLst/>
          </a:prstGeom>
          <a:noFill/>
        </p:spPr>
        <p:txBody>
          <a:bodyPr wrap="square">
            <a:spAutoFit/>
          </a:bodyPr>
          <a:lstStyle/>
          <a:p>
            <a:pPr algn="ctr"/>
            <a:r>
              <a:rPr lang="zh-CN" altLang="en-US" sz="1600">
                <a:latin typeface="Arial" panose="020B0604020202020204" pitchFamily="34" charset="0"/>
                <a:ea typeface="微软雅黑" panose="020B0503020204020204" pitchFamily="34" charset="-122"/>
                <a:cs typeface="Arial" panose="020B0604020202020204" pitchFamily="34" charset="0"/>
              </a:rPr>
              <a:t>电信欺诈示意图</a:t>
            </a:r>
          </a:p>
        </p:txBody>
      </p:sp>
      <p:pic>
        <p:nvPicPr>
          <p:cNvPr id="10" name="图片 3" descr="C:/Users/ADMINI~1/AppData/Local/Temp/kaimatting/20200826175033/output_aiMatting_20200826175037.pngoutput_aiMatting_20200826175037">
            <a:extLst>
              <a:ext uri="{FF2B5EF4-FFF2-40B4-BE49-F238E27FC236}">
                <a16:creationId xmlns:a16="http://schemas.microsoft.com/office/drawing/2014/main" id="{34AD0A60-DFD4-4F57-AA82-D7B7EF08A7DD}"/>
              </a:ext>
            </a:extLst>
          </p:cNvPr>
          <p:cNvPicPr>
            <a:picLocks noChangeAspect="1"/>
          </p:cNvPicPr>
          <p:nvPr/>
        </p:nvPicPr>
        <p:blipFill>
          <a:blip r:embed="rId2"/>
          <a:srcRect l="10545"/>
          <a:stretch>
            <a:fillRect/>
          </a:stretch>
        </p:blipFill>
        <p:spPr>
          <a:xfrm>
            <a:off x="7539990" y="3691890"/>
            <a:ext cx="796925" cy="798195"/>
          </a:xfrm>
          <a:prstGeom prst="rect">
            <a:avLst/>
          </a:prstGeom>
        </p:spPr>
      </p:pic>
      <p:pic>
        <p:nvPicPr>
          <p:cNvPr id="11" name="图片 4" descr="C:/Users/ADMINI~1/AppData/Local/Temp/kaimatting/20200826175340/output_aiMatting_20200826175343.pngoutput_aiMatting_20200826175343">
            <a:extLst>
              <a:ext uri="{FF2B5EF4-FFF2-40B4-BE49-F238E27FC236}">
                <a16:creationId xmlns:a16="http://schemas.microsoft.com/office/drawing/2014/main" id="{BD159CED-0106-417A-A0A7-6C7B18651E28}"/>
              </a:ext>
            </a:extLst>
          </p:cNvPr>
          <p:cNvPicPr>
            <a:picLocks noChangeAspect="1"/>
          </p:cNvPicPr>
          <p:nvPr/>
        </p:nvPicPr>
        <p:blipFill>
          <a:blip r:embed="rId3"/>
          <a:stretch>
            <a:fillRect/>
          </a:stretch>
        </p:blipFill>
        <p:spPr>
          <a:xfrm>
            <a:off x="8602980" y="2934970"/>
            <a:ext cx="416560" cy="312420"/>
          </a:xfrm>
          <a:prstGeom prst="rect">
            <a:avLst/>
          </a:prstGeom>
        </p:spPr>
      </p:pic>
      <p:pic>
        <p:nvPicPr>
          <p:cNvPr id="12" name="图片 8" descr="C:/Users/ADMINI~1/AppData/Local/Temp/kaimatting/20200826175340/output_aiMatting_20200826175343.pngoutput_aiMatting_20200826175343">
            <a:extLst>
              <a:ext uri="{FF2B5EF4-FFF2-40B4-BE49-F238E27FC236}">
                <a16:creationId xmlns:a16="http://schemas.microsoft.com/office/drawing/2014/main" id="{313DD330-CFAD-4DF1-ADB3-22A0968B2BAE}"/>
              </a:ext>
            </a:extLst>
          </p:cNvPr>
          <p:cNvPicPr>
            <a:picLocks noChangeAspect="1"/>
          </p:cNvPicPr>
          <p:nvPr/>
        </p:nvPicPr>
        <p:blipFill>
          <a:blip r:embed="rId3"/>
          <a:stretch>
            <a:fillRect/>
          </a:stretch>
        </p:blipFill>
        <p:spPr>
          <a:xfrm>
            <a:off x="8729980" y="3482975"/>
            <a:ext cx="416560" cy="312420"/>
          </a:xfrm>
          <a:prstGeom prst="rect">
            <a:avLst/>
          </a:prstGeom>
        </p:spPr>
      </p:pic>
      <p:pic>
        <p:nvPicPr>
          <p:cNvPr id="13" name="图片 9" descr="C:/Users/ADMINI~1/AppData/Local/Temp/kaimatting/20200826175340/output_aiMatting_20200826175343.pngoutput_aiMatting_20200826175343">
            <a:extLst>
              <a:ext uri="{FF2B5EF4-FFF2-40B4-BE49-F238E27FC236}">
                <a16:creationId xmlns:a16="http://schemas.microsoft.com/office/drawing/2014/main" id="{04DFA641-CC6E-4E30-8081-EE55987F6C89}"/>
              </a:ext>
            </a:extLst>
          </p:cNvPr>
          <p:cNvPicPr>
            <a:picLocks noChangeAspect="1"/>
          </p:cNvPicPr>
          <p:nvPr/>
        </p:nvPicPr>
        <p:blipFill>
          <a:blip r:embed="rId3"/>
          <a:stretch>
            <a:fillRect/>
          </a:stretch>
        </p:blipFill>
        <p:spPr>
          <a:xfrm>
            <a:off x="8729980" y="4119245"/>
            <a:ext cx="416560" cy="312420"/>
          </a:xfrm>
          <a:prstGeom prst="rect">
            <a:avLst/>
          </a:prstGeom>
        </p:spPr>
      </p:pic>
      <p:pic>
        <p:nvPicPr>
          <p:cNvPr id="14" name="图片 10" descr="C:/Users/ADMINI~1/AppData/Local/Temp/kaimatting/20200826175340/output_aiMatting_20200826175343.pngoutput_aiMatting_20200826175343">
            <a:extLst>
              <a:ext uri="{FF2B5EF4-FFF2-40B4-BE49-F238E27FC236}">
                <a16:creationId xmlns:a16="http://schemas.microsoft.com/office/drawing/2014/main" id="{2D161672-4E7E-40EB-BA0B-295E9981995C}"/>
              </a:ext>
            </a:extLst>
          </p:cNvPr>
          <p:cNvPicPr>
            <a:picLocks noChangeAspect="1"/>
          </p:cNvPicPr>
          <p:nvPr/>
        </p:nvPicPr>
        <p:blipFill>
          <a:blip r:embed="rId3"/>
          <a:stretch>
            <a:fillRect/>
          </a:stretch>
        </p:blipFill>
        <p:spPr>
          <a:xfrm>
            <a:off x="8805545" y="4719320"/>
            <a:ext cx="416560" cy="312420"/>
          </a:xfrm>
          <a:prstGeom prst="rect">
            <a:avLst/>
          </a:prstGeom>
        </p:spPr>
      </p:pic>
      <p:pic>
        <p:nvPicPr>
          <p:cNvPr id="15" name="图片 11" descr="C:/Users/ADMINI~1/AppData/Local/Temp/kaimatting/20200826175448/output_aiMatting_20200826175457.pngoutput_aiMatting_20200826175457">
            <a:extLst>
              <a:ext uri="{FF2B5EF4-FFF2-40B4-BE49-F238E27FC236}">
                <a16:creationId xmlns:a16="http://schemas.microsoft.com/office/drawing/2014/main" id="{53B7D744-5903-4546-A28E-1CEA1CFC60E7}"/>
              </a:ext>
            </a:extLst>
          </p:cNvPr>
          <p:cNvPicPr>
            <a:picLocks noChangeAspect="1"/>
          </p:cNvPicPr>
          <p:nvPr/>
        </p:nvPicPr>
        <p:blipFill>
          <a:blip r:embed="rId4"/>
          <a:stretch>
            <a:fillRect/>
          </a:stretch>
        </p:blipFill>
        <p:spPr>
          <a:xfrm>
            <a:off x="9376410" y="2782570"/>
            <a:ext cx="581025" cy="2731135"/>
          </a:xfrm>
          <a:prstGeom prst="rect">
            <a:avLst/>
          </a:prstGeom>
        </p:spPr>
      </p:pic>
      <p:pic>
        <p:nvPicPr>
          <p:cNvPr id="16" name="图片 12" descr="C:/Users/ADMINI~1/AppData/Local/Temp/kaimatting/20200826175340/output_aiMatting_20200826175343.pngoutput_aiMatting_20200826175343">
            <a:extLst>
              <a:ext uri="{FF2B5EF4-FFF2-40B4-BE49-F238E27FC236}">
                <a16:creationId xmlns:a16="http://schemas.microsoft.com/office/drawing/2014/main" id="{0CD53FED-3BBE-4DB8-8B2F-E3D9C99FB449}"/>
              </a:ext>
            </a:extLst>
          </p:cNvPr>
          <p:cNvPicPr>
            <a:picLocks noChangeAspect="1"/>
          </p:cNvPicPr>
          <p:nvPr/>
        </p:nvPicPr>
        <p:blipFill>
          <a:blip r:embed="rId3"/>
          <a:stretch>
            <a:fillRect/>
          </a:stretch>
        </p:blipFill>
        <p:spPr>
          <a:xfrm>
            <a:off x="10328910" y="2651760"/>
            <a:ext cx="591185" cy="443230"/>
          </a:xfrm>
          <a:prstGeom prst="rect">
            <a:avLst/>
          </a:prstGeom>
        </p:spPr>
      </p:pic>
      <p:pic>
        <p:nvPicPr>
          <p:cNvPr id="17" name="图片 13" descr="C:/Users/ADMINI~1/AppData/Local/Temp/kaimatting/20200826175340/output_aiMatting_20200826175343.pngoutput_aiMatting_20200826175343">
            <a:extLst>
              <a:ext uri="{FF2B5EF4-FFF2-40B4-BE49-F238E27FC236}">
                <a16:creationId xmlns:a16="http://schemas.microsoft.com/office/drawing/2014/main" id="{1DA1013E-3164-4A09-B687-EAE4BDCD57CD}"/>
              </a:ext>
            </a:extLst>
          </p:cNvPr>
          <p:cNvPicPr>
            <a:picLocks noChangeAspect="1"/>
          </p:cNvPicPr>
          <p:nvPr/>
        </p:nvPicPr>
        <p:blipFill>
          <a:blip r:embed="rId3"/>
          <a:stretch>
            <a:fillRect/>
          </a:stretch>
        </p:blipFill>
        <p:spPr>
          <a:xfrm>
            <a:off x="10328910" y="4119245"/>
            <a:ext cx="416560" cy="312420"/>
          </a:xfrm>
          <a:prstGeom prst="rect">
            <a:avLst/>
          </a:prstGeom>
        </p:spPr>
      </p:pic>
      <p:pic>
        <p:nvPicPr>
          <p:cNvPr id="18" name="图片 14" descr="C:/Users/ADMINI~1/AppData/Local/Temp/kaimatting/20200826175033/output_aiMatting_20200826175037.pngoutput_aiMatting_20200826175037">
            <a:extLst>
              <a:ext uri="{FF2B5EF4-FFF2-40B4-BE49-F238E27FC236}">
                <a16:creationId xmlns:a16="http://schemas.microsoft.com/office/drawing/2014/main" id="{22F6D8FF-A11B-4242-AF8B-70BB8892E933}"/>
              </a:ext>
            </a:extLst>
          </p:cNvPr>
          <p:cNvPicPr>
            <a:picLocks noChangeAspect="1"/>
          </p:cNvPicPr>
          <p:nvPr/>
        </p:nvPicPr>
        <p:blipFill>
          <a:blip r:embed="rId2"/>
          <a:srcRect l="10545"/>
          <a:stretch>
            <a:fillRect/>
          </a:stretch>
        </p:blipFill>
        <p:spPr>
          <a:xfrm>
            <a:off x="10920095" y="3750945"/>
            <a:ext cx="738505" cy="739140"/>
          </a:xfrm>
          <a:prstGeom prst="rect">
            <a:avLst/>
          </a:prstGeom>
        </p:spPr>
      </p:pic>
      <p:sp>
        <p:nvSpPr>
          <p:cNvPr id="19" name="右箭头 15">
            <a:extLst>
              <a:ext uri="{FF2B5EF4-FFF2-40B4-BE49-F238E27FC236}">
                <a16:creationId xmlns:a16="http://schemas.microsoft.com/office/drawing/2014/main" id="{C922D752-490D-4319-AB64-84FEEB74DFC8}"/>
              </a:ext>
            </a:extLst>
          </p:cNvPr>
          <p:cNvSpPr/>
          <p:nvPr/>
        </p:nvSpPr>
        <p:spPr>
          <a:xfrm rot="20400000">
            <a:off x="8448040" y="3228340"/>
            <a:ext cx="752475" cy="233680"/>
          </a:xfrm>
          <a:prstGeom prst="rightArrow">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6">
            <a:extLst>
              <a:ext uri="{FF2B5EF4-FFF2-40B4-BE49-F238E27FC236}">
                <a16:creationId xmlns:a16="http://schemas.microsoft.com/office/drawing/2014/main" id="{0C0472B5-3959-46E2-B1B1-F63D58520D0F}"/>
              </a:ext>
            </a:extLst>
          </p:cNvPr>
          <p:cNvSpPr/>
          <p:nvPr/>
        </p:nvSpPr>
        <p:spPr>
          <a:xfrm rot="20400000">
            <a:off x="8575040" y="3813810"/>
            <a:ext cx="752475" cy="233680"/>
          </a:xfrm>
          <a:prstGeom prst="rightArrow">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17">
            <a:extLst>
              <a:ext uri="{FF2B5EF4-FFF2-40B4-BE49-F238E27FC236}">
                <a16:creationId xmlns:a16="http://schemas.microsoft.com/office/drawing/2014/main" id="{56F671CC-7FA9-4AAA-822D-C12D05232BD5}"/>
              </a:ext>
            </a:extLst>
          </p:cNvPr>
          <p:cNvSpPr/>
          <p:nvPr/>
        </p:nvSpPr>
        <p:spPr>
          <a:xfrm rot="540000">
            <a:off x="8561705" y="4427855"/>
            <a:ext cx="752475" cy="233680"/>
          </a:xfrm>
          <a:prstGeom prst="rightArrow">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18">
            <a:extLst>
              <a:ext uri="{FF2B5EF4-FFF2-40B4-BE49-F238E27FC236}">
                <a16:creationId xmlns:a16="http://schemas.microsoft.com/office/drawing/2014/main" id="{14A1FEB2-2744-44F4-ADB2-4F76F404C75F}"/>
              </a:ext>
            </a:extLst>
          </p:cNvPr>
          <p:cNvSpPr/>
          <p:nvPr/>
        </p:nvSpPr>
        <p:spPr>
          <a:xfrm rot="1320000">
            <a:off x="8580120" y="5073650"/>
            <a:ext cx="752475" cy="233680"/>
          </a:xfrm>
          <a:prstGeom prst="rightArrow">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9">
            <a:extLst>
              <a:ext uri="{FF2B5EF4-FFF2-40B4-BE49-F238E27FC236}">
                <a16:creationId xmlns:a16="http://schemas.microsoft.com/office/drawing/2014/main" id="{9A29E1BF-9F87-41FE-8AFF-B359C8BEB7E6}"/>
              </a:ext>
            </a:extLst>
          </p:cNvPr>
          <p:cNvSpPr/>
          <p:nvPr/>
        </p:nvSpPr>
        <p:spPr>
          <a:xfrm>
            <a:off x="7539990" y="4631055"/>
            <a:ext cx="854710" cy="3384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骗子</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a:t>
            </a:r>
          </a:p>
        </p:txBody>
      </p:sp>
      <p:sp>
        <p:nvSpPr>
          <p:cNvPr id="24" name="矩形 20">
            <a:extLst>
              <a:ext uri="{FF2B5EF4-FFF2-40B4-BE49-F238E27FC236}">
                <a16:creationId xmlns:a16="http://schemas.microsoft.com/office/drawing/2014/main" id="{BEB71B8C-E0E6-449E-ADBE-1107274940EF}"/>
              </a:ext>
            </a:extLst>
          </p:cNvPr>
          <p:cNvSpPr/>
          <p:nvPr/>
        </p:nvSpPr>
        <p:spPr>
          <a:xfrm>
            <a:off x="10920095" y="4631055"/>
            <a:ext cx="854710" cy="3384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骗子</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t>
            </a:r>
          </a:p>
        </p:txBody>
      </p:sp>
      <p:sp>
        <p:nvSpPr>
          <p:cNvPr id="25" name="右箭头 21">
            <a:extLst>
              <a:ext uri="{FF2B5EF4-FFF2-40B4-BE49-F238E27FC236}">
                <a16:creationId xmlns:a16="http://schemas.microsoft.com/office/drawing/2014/main" id="{5C7D6D40-CE57-4112-AD07-309B73988E98}"/>
              </a:ext>
            </a:extLst>
          </p:cNvPr>
          <p:cNvSpPr/>
          <p:nvPr/>
        </p:nvSpPr>
        <p:spPr>
          <a:xfrm rot="1560000">
            <a:off x="10153650" y="3291840"/>
            <a:ext cx="752475" cy="233680"/>
          </a:xfrm>
          <a:prstGeom prst="rightArrow">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2">
            <a:extLst>
              <a:ext uri="{FF2B5EF4-FFF2-40B4-BE49-F238E27FC236}">
                <a16:creationId xmlns:a16="http://schemas.microsoft.com/office/drawing/2014/main" id="{C3C45C01-CE40-4768-B6F6-83E8F0531109}"/>
              </a:ext>
            </a:extLst>
          </p:cNvPr>
          <p:cNvSpPr/>
          <p:nvPr/>
        </p:nvSpPr>
        <p:spPr>
          <a:xfrm rot="540000">
            <a:off x="10152380" y="3749040"/>
            <a:ext cx="752475" cy="233680"/>
          </a:xfrm>
          <a:prstGeom prst="rightArrow">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3">
            <a:extLst>
              <a:ext uri="{FF2B5EF4-FFF2-40B4-BE49-F238E27FC236}">
                <a16:creationId xmlns:a16="http://schemas.microsoft.com/office/drawing/2014/main" id="{C78D9E86-F605-4035-B853-C497E7407BF6}"/>
              </a:ext>
            </a:extLst>
          </p:cNvPr>
          <p:cNvSpPr txBox="1"/>
          <p:nvPr/>
        </p:nvSpPr>
        <p:spPr>
          <a:xfrm>
            <a:off x="8463280" y="5625465"/>
            <a:ext cx="602615" cy="306705"/>
          </a:xfrm>
          <a:prstGeom prst="rect">
            <a:avLst/>
          </a:prstGeom>
          <a:noFill/>
        </p:spPr>
        <p:txBody>
          <a:bodyPr wrap="none" rtlCol="0">
            <a:spAutoFit/>
          </a:bodyPr>
          <a:lstStyle/>
          <a:p>
            <a:r>
              <a:rPr lang="en-US" altLang="zh-CN" sz="1400"/>
              <a:t>1</a:t>
            </a:r>
            <a:r>
              <a:rPr lang="zh-CN" altLang="en-US" sz="1400"/>
              <a:t>：</a:t>
            </a:r>
            <a:r>
              <a:rPr lang="en-US" altLang="zh-CN" sz="1400"/>
              <a:t>M</a:t>
            </a:r>
          </a:p>
        </p:txBody>
      </p:sp>
      <p:sp>
        <p:nvSpPr>
          <p:cNvPr id="28" name="文本框 24">
            <a:extLst>
              <a:ext uri="{FF2B5EF4-FFF2-40B4-BE49-F238E27FC236}">
                <a16:creationId xmlns:a16="http://schemas.microsoft.com/office/drawing/2014/main" id="{B4F3682F-5449-4AD6-AF34-F90A447B8808}"/>
              </a:ext>
            </a:extLst>
          </p:cNvPr>
          <p:cNvSpPr txBox="1"/>
          <p:nvPr/>
        </p:nvSpPr>
        <p:spPr>
          <a:xfrm>
            <a:off x="9222105" y="5625465"/>
            <a:ext cx="981710" cy="306705"/>
          </a:xfrm>
          <a:prstGeom prst="rect">
            <a:avLst/>
          </a:prstGeom>
          <a:noFill/>
        </p:spPr>
        <p:txBody>
          <a:bodyPr wrap="none" rtlCol="0">
            <a:spAutoFit/>
          </a:bodyPr>
          <a:lstStyle/>
          <a:p>
            <a:r>
              <a:rPr lang="zh-CN" altLang="en-US" sz="1400"/>
              <a:t>（</a:t>
            </a:r>
            <a:r>
              <a:rPr lang="en-US" altLang="zh-CN" sz="1400"/>
              <a:t>M&gt;&gt;N</a:t>
            </a:r>
            <a:r>
              <a:rPr lang="zh-CN" altLang="en-US" sz="1400"/>
              <a:t>）</a:t>
            </a:r>
          </a:p>
        </p:txBody>
      </p:sp>
      <p:sp>
        <p:nvSpPr>
          <p:cNvPr id="29" name="文本框 25">
            <a:extLst>
              <a:ext uri="{FF2B5EF4-FFF2-40B4-BE49-F238E27FC236}">
                <a16:creationId xmlns:a16="http://schemas.microsoft.com/office/drawing/2014/main" id="{B0F5C6DC-DFF8-4120-9703-3D786E74B8AE}"/>
              </a:ext>
            </a:extLst>
          </p:cNvPr>
          <p:cNvSpPr txBox="1"/>
          <p:nvPr/>
        </p:nvSpPr>
        <p:spPr>
          <a:xfrm>
            <a:off x="10203815" y="5625465"/>
            <a:ext cx="791210" cy="306705"/>
          </a:xfrm>
          <a:prstGeom prst="rect">
            <a:avLst/>
          </a:prstGeom>
          <a:noFill/>
        </p:spPr>
        <p:txBody>
          <a:bodyPr wrap="none" rtlCol="0">
            <a:spAutoFit/>
          </a:bodyPr>
          <a:lstStyle/>
          <a:p>
            <a:r>
              <a:rPr lang="zh-CN" altLang="en-US" sz="1400"/>
              <a:t>（</a:t>
            </a:r>
            <a:r>
              <a:rPr lang="en-US" altLang="zh-CN" sz="1400"/>
              <a:t>N:1</a:t>
            </a:r>
            <a:r>
              <a:rPr lang="zh-CN" altLang="en-US" sz="1400"/>
              <a:t>）</a:t>
            </a:r>
          </a:p>
        </p:txBody>
      </p:sp>
      <p:sp>
        <p:nvSpPr>
          <p:cNvPr id="30" name="矩形 26">
            <a:extLst>
              <a:ext uri="{FF2B5EF4-FFF2-40B4-BE49-F238E27FC236}">
                <a16:creationId xmlns:a16="http://schemas.microsoft.com/office/drawing/2014/main" id="{C13109EC-1F86-44CA-A51B-4FE144B9F1A2}"/>
              </a:ext>
            </a:extLst>
          </p:cNvPr>
          <p:cNvSpPr/>
          <p:nvPr/>
        </p:nvSpPr>
        <p:spPr>
          <a:xfrm>
            <a:off x="9239885" y="2391410"/>
            <a:ext cx="854710" cy="3384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群众</a:t>
            </a:r>
          </a:p>
        </p:txBody>
      </p:sp>
      <p:sp>
        <p:nvSpPr>
          <p:cNvPr id="31" name="矩形 27">
            <a:extLst>
              <a:ext uri="{FF2B5EF4-FFF2-40B4-BE49-F238E27FC236}">
                <a16:creationId xmlns:a16="http://schemas.microsoft.com/office/drawing/2014/main" id="{997CB4D2-7006-448D-A4F1-8285EF665537}"/>
              </a:ext>
            </a:extLst>
          </p:cNvPr>
          <p:cNvSpPr/>
          <p:nvPr/>
        </p:nvSpPr>
        <p:spPr>
          <a:xfrm>
            <a:off x="7291705" y="2325370"/>
            <a:ext cx="4673600" cy="3771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FC26E5B2-046B-D449-B90A-7A45F0478E94}"/>
              </a:ext>
            </a:extLst>
          </p:cNvPr>
          <p:cNvSpPr>
            <a:spLocks noGrp="1"/>
          </p:cNvSpPr>
          <p:nvPr>
            <p:ph type="sldNum" sz="quarter" idx="12"/>
          </p:nvPr>
        </p:nvSpPr>
        <p:spPr/>
        <p:txBody>
          <a:bodyPr/>
          <a:lstStyle/>
          <a:p>
            <a:fld id="{B13F0FA4-29F4-4B1D-A16B-0D7169EBD889}" type="slidenum">
              <a:rPr lang="en-US" smtClean="0"/>
              <a:t>12</a:t>
            </a:fld>
            <a:endParaRPr lang="en-US"/>
          </a:p>
        </p:txBody>
      </p:sp>
    </p:spTree>
    <p:extLst>
      <p:ext uri="{BB962C8B-B14F-4D97-AF65-F5344CB8AC3E}">
        <p14:creationId xmlns:p14="http://schemas.microsoft.com/office/powerpoint/2010/main" val="286297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a:t>目    录</a:t>
            </a:r>
            <a:endParaRPr lang="en-US"/>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a:solidFill>
                  <a:schemeClr val="bg1">
                    <a:lumMod val="50000"/>
                  </a:schemeClr>
                </a:solidFill>
              </a:rPr>
              <a:t>5</a:t>
            </a:r>
            <a:r>
              <a:rPr lang="en-US">
                <a:solidFill>
                  <a:schemeClr val="bg1">
                    <a:lumMod val="50000"/>
                  </a:schemeClr>
                </a:solidFill>
              </a:rPr>
              <a:t>.1 </a:t>
            </a:r>
            <a:r>
              <a:rPr lang="zh-CN" altLang="en-US">
                <a:solidFill>
                  <a:schemeClr val="bg1">
                    <a:lumMod val="50000"/>
                  </a:schemeClr>
                </a:solidFill>
              </a:rPr>
              <a:t>流处理基础和应用</a:t>
            </a:r>
            <a:endParaRPr lang="en-US" altLang="zh-CN">
              <a:solidFill>
                <a:schemeClr val="bg1">
                  <a:lumMod val="50000"/>
                </a:schemeClr>
              </a:solidFill>
            </a:endParaRPr>
          </a:p>
          <a:p>
            <a:r>
              <a:rPr lang="en-US" altLang="zh-CN">
                <a:solidFill>
                  <a:srgbClr val="FF0000"/>
                </a:solidFill>
              </a:rPr>
              <a:t>5.2 </a:t>
            </a:r>
            <a:r>
              <a:rPr lang="zh-CN" altLang="en-US">
                <a:solidFill>
                  <a:srgbClr val="FF0000"/>
                </a:solidFill>
              </a:rPr>
              <a:t>分布式流计算</a:t>
            </a:r>
            <a:endParaRPr lang="en-US" altLang="zh-CN">
              <a:solidFill>
                <a:srgbClr val="FF0000"/>
              </a:solidFill>
            </a:endParaRPr>
          </a:p>
          <a:p>
            <a:r>
              <a:rPr lang="en-US" altLang="zh-CN"/>
              <a:t>5.3 </a:t>
            </a:r>
            <a:r>
              <a:rPr lang="zh-CN" altLang="en-US"/>
              <a:t>开源系统及编程思想</a:t>
            </a:r>
            <a:endParaRPr lang="en-US" altLang="zh-CN"/>
          </a:p>
          <a:p>
            <a:r>
              <a:rPr lang="en-US" altLang="zh-CN"/>
              <a:t>5.4 </a:t>
            </a:r>
            <a:r>
              <a:rPr lang="zh-CN" altLang="en-US"/>
              <a:t>流处理系统机制及优化</a:t>
            </a:r>
            <a:endParaRPr lang="en-US"/>
          </a:p>
        </p:txBody>
      </p:sp>
      <p:sp>
        <p:nvSpPr>
          <p:cNvPr id="4" name="灯片编号占位符 3">
            <a:extLst>
              <a:ext uri="{FF2B5EF4-FFF2-40B4-BE49-F238E27FC236}">
                <a16:creationId xmlns:a16="http://schemas.microsoft.com/office/drawing/2014/main" id="{9CF76297-F94C-7A4D-B8DA-C7B5127F01E9}"/>
              </a:ext>
            </a:extLst>
          </p:cNvPr>
          <p:cNvSpPr>
            <a:spLocks noGrp="1"/>
          </p:cNvSpPr>
          <p:nvPr>
            <p:ph type="sldNum" sz="quarter" idx="12"/>
          </p:nvPr>
        </p:nvSpPr>
        <p:spPr/>
        <p:txBody>
          <a:bodyPr/>
          <a:lstStyle/>
          <a:p>
            <a:fld id="{B13F0FA4-29F4-4B1D-A16B-0D7169EBD889}" type="slidenum">
              <a:rPr lang="en-US" smtClean="0"/>
              <a:t>13</a:t>
            </a:fld>
            <a:endParaRPr lang="en-US"/>
          </a:p>
        </p:txBody>
      </p:sp>
    </p:spTree>
    <p:extLst>
      <p:ext uri="{BB962C8B-B14F-4D97-AF65-F5344CB8AC3E}">
        <p14:creationId xmlns:p14="http://schemas.microsoft.com/office/powerpoint/2010/main" val="373247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9546-A755-4787-B8DD-6529FBBB8424}"/>
              </a:ext>
            </a:extLst>
          </p:cNvPr>
          <p:cNvSpPr>
            <a:spLocks noGrp="1"/>
          </p:cNvSpPr>
          <p:nvPr>
            <p:ph type="title"/>
          </p:nvPr>
        </p:nvSpPr>
        <p:spPr/>
        <p:txBody>
          <a:bodyPr/>
          <a:lstStyle/>
          <a:p>
            <a:r>
              <a:rPr lang="en-US" altLang="zh-CN" dirty="0"/>
              <a:t>5.2 </a:t>
            </a:r>
            <a:r>
              <a:rPr lang="zh-CN" altLang="en-US" dirty="0"/>
              <a:t>分布式流计算</a:t>
            </a:r>
          </a:p>
        </p:txBody>
      </p:sp>
      <p:sp>
        <p:nvSpPr>
          <p:cNvPr id="3" name="Content Placeholder 2">
            <a:extLst>
              <a:ext uri="{FF2B5EF4-FFF2-40B4-BE49-F238E27FC236}">
                <a16:creationId xmlns:a16="http://schemas.microsoft.com/office/drawing/2014/main" id="{EFBF81F6-A851-4639-B2DC-2FF9D9FE69ED}"/>
              </a:ext>
            </a:extLst>
          </p:cNvPr>
          <p:cNvSpPr>
            <a:spLocks noGrp="1"/>
          </p:cNvSpPr>
          <p:nvPr>
            <p:ph idx="1"/>
          </p:nvPr>
        </p:nvSpPr>
        <p:spPr/>
        <p:txBody>
          <a:bodyPr/>
          <a:lstStyle/>
          <a:p>
            <a:r>
              <a:rPr lang="zh-CN" altLang="en-US" sz="2400" b="0" dirty="0"/>
              <a:t>分布式流计算将流应用部署在分布式集群中，充分利用分布式集群的高并行计算能力，对连续到来的数据流进行不间断计算的过程。</a:t>
            </a:r>
            <a:endParaRPr lang="en-US" altLang="zh-CN" sz="2400" b="0" dirty="0"/>
          </a:p>
          <a:p>
            <a:r>
              <a:rPr lang="zh-CN" altLang="en-US" sz="2400" b="0" dirty="0"/>
              <a:t>核心是将流应用逻辑构建成这样一个具有固定的起始、终止和若干中间操作的流水线计算模型，以数据流的形式传入系统当中。中间操作根据应用逻辑，将流中的数据进行过滤、计数、求和、连接等多种计算和转化，并将数据流不断向下一个操作传输，直到进行完终止操作，将应用的最终结果进行输出</a:t>
            </a:r>
            <a:endParaRPr lang="en-US" altLang="zh-CN" sz="2400" b="0" dirty="0"/>
          </a:p>
          <a:p>
            <a:endParaRPr lang="zh-CN" altLang="en-US" b="0" dirty="0"/>
          </a:p>
        </p:txBody>
      </p:sp>
      <p:sp>
        <p:nvSpPr>
          <p:cNvPr id="4" name="灯片编号占位符 3">
            <a:extLst>
              <a:ext uri="{FF2B5EF4-FFF2-40B4-BE49-F238E27FC236}">
                <a16:creationId xmlns:a16="http://schemas.microsoft.com/office/drawing/2014/main" id="{D6B2AC6D-EF55-4746-9DD7-2A6830778EC7}"/>
              </a:ext>
            </a:extLst>
          </p:cNvPr>
          <p:cNvSpPr>
            <a:spLocks noGrp="1"/>
          </p:cNvSpPr>
          <p:nvPr>
            <p:ph type="sldNum" sz="quarter" idx="12"/>
          </p:nvPr>
        </p:nvSpPr>
        <p:spPr/>
        <p:txBody>
          <a:bodyPr/>
          <a:lstStyle/>
          <a:p>
            <a:fld id="{B13F0FA4-29F4-4B1D-A16B-0D7169EBD889}" type="slidenum">
              <a:rPr lang="en-US" smtClean="0"/>
              <a:t>14</a:t>
            </a:fld>
            <a:endParaRPr lang="en-US"/>
          </a:p>
        </p:txBody>
      </p:sp>
    </p:spTree>
    <p:extLst>
      <p:ext uri="{BB962C8B-B14F-4D97-AF65-F5344CB8AC3E}">
        <p14:creationId xmlns:p14="http://schemas.microsoft.com/office/powerpoint/2010/main" val="223231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E2CA-688D-43F9-8178-E2907E2A0D0D}"/>
              </a:ext>
            </a:extLst>
          </p:cNvPr>
          <p:cNvSpPr>
            <a:spLocks noGrp="1"/>
          </p:cNvSpPr>
          <p:nvPr>
            <p:ph type="title"/>
          </p:nvPr>
        </p:nvSpPr>
        <p:spPr/>
        <p:txBody>
          <a:bodyPr/>
          <a:lstStyle/>
          <a:p>
            <a:r>
              <a:rPr lang="en-US" altLang="zh-CN" dirty="0"/>
              <a:t>5.2 </a:t>
            </a:r>
            <a:r>
              <a:rPr lang="zh-CN" altLang="en-US" dirty="0"/>
              <a:t>分布式流计算</a:t>
            </a:r>
          </a:p>
        </p:txBody>
      </p:sp>
      <p:sp>
        <p:nvSpPr>
          <p:cNvPr id="3" name="Content Placeholder 2">
            <a:extLst>
              <a:ext uri="{FF2B5EF4-FFF2-40B4-BE49-F238E27FC236}">
                <a16:creationId xmlns:a16="http://schemas.microsoft.com/office/drawing/2014/main" id="{79FE7BC9-9024-4EA2-B0F7-6CDD5470609C}"/>
              </a:ext>
            </a:extLst>
          </p:cNvPr>
          <p:cNvSpPr>
            <a:spLocks noGrp="1"/>
          </p:cNvSpPr>
          <p:nvPr>
            <p:ph idx="1"/>
          </p:nvPr>
        </p:nvSpPr>
        <p:spPr/>
        <p:txBody>
          <a:bodyPr/>
          <a:lstStyle/>
          <a:p>
            <a:pPr marL="0" indent="0">
              <a:buNone/>
            </a:pPr>
            <a:r>
              <a:rPr lang="zh-CN" altLang="en-US" dirty="0"/>
              <a:t>分布式流计算重要步骤</a:t>
            </a:r>
            <a:endParaRPr lang="en-US" altLang="zh-CN" dirty="0"/>
          </a:p>
          <a:p>
            <a:pPr marL="514350" indent="-514350">
              <a:buFont typeface="+mj-lt"/>
              <a:buAutoNum type="arabicParenR"/>
            </a:pPr>
            <a:r>
              <a:rPr lang="zh-CN" altLang="en-US" sz="2400" b="0" dirty="0"/>
              <a:t>数据封装，将各种来源的待处理数据封装为连续的数据流模式</a:t>
            </a:r>
            <a:endParaRPr lang="en-US" altLang="zh-CN" sz="2400" b="0" dirty="0"/>
          </a:p>
          <a:p>
            <a:pPr marL="514350" indent="-514350">
              <a:buFont typeface="+mj-lt"/>
              <a:buAutoNum type="arabicParenR"/>
            </a:pPr>
            <a:r>
              <a:rPr lang="zh-CN" altLang="en-US" sz="2400" b="0" dirty="0"/>
              <a:t>建立应用拓扑，将应用逻辑转化为一组由起始、终止和一系列中间操作组成的应用拓扑图</a:t>
            </a:r>
            <a:endParaRPr lang="en-US" altLang="zh-CN" sz="2400" b="0" dirty="0"/>
          </a:p>
          <a:p>
            <a:pPr marL="514350" indent="-514350">
              <a:buFont typeface="+mj-lt"/>
              <a:buAutoNum type="arabicParenR"/>
            </a:pPr>
            <a:r>
              <a:rPr lang="zh-CN" altLang="en-US" sz="2400" b="0" dirty="0"/>
              <a:t>指定操作的并行度，为了充分利用分布式集群的高并行计算能力，每个操作在系统中可以由多个线程来同时运行，提高计算的吞吐率</a:t>
            </a:r>
            <a:endParaRPr lang="en-US" altLang="zh-CN" sz="2400" b="0" dirty="0"/>
          </a:p>
          <a:p>
            <a:pPr marL="514350" indent="-514350">
              <a:buFont typeface="+mj-lt"/>
              <a:buAutoNum type="arabicParenR"/>
            </a:pPr>
            <a:r>
              <a:rPr lang="zh-CN" altLang="en-US" sz="2400" b="0" dirty="0"/>
              <a:t>指定数据的分组和传输方式，由于操作多实例化，需要进一步指定流数据的分组和传输方式，以保证所有数据能够被正确和完整的处理</a:t>
            </a:r>
          </a:p>
        </p:txBody>
      </p:sp>
      <p:sp>
        <p:nvSpPr>
          <p:cNvPr id="4" name="灯片编号占位符 3">
            <a:extLst>
              <a:ext uri="{FF2B5EF4-FFF2-40B4-BE49-F238E27FC236}">
                <a16:creationId xmlns:a16="http://schemas.microsoft.com/office/drawing/2014/main" id="{4ED7008E-06FF-E246-8571-3C895EB02E00}"/>
              </a:ext>
            </a:extLst>
          </p:cNvPr>
          <p:cNvSpPr>
            <a:spLocks noGrp="1"/>
          </p:cNvSpPr>
          <p:nvPr>
            <p:ph type="sldNum" sz="quarter" idx="12"/>
          </p:nvPr>
        </p:nvSpPr>
        <p:spPr/>
        <p:txBody>
          <a:bodyPr/>
          <a:lstStyle/>
          <a:p>
            <a:fld id="{B13F0FA4-29F4-4B1D-A16B-0D7169EBD889}" type="slidenum">
              <a:rPr lang="en-US" smtClean="0"/>
              <a:t>15</a:t>
            </a:fld>
            <a:endParaRPr lang="en-US"/>
          </a:p>
        </p:txBody>
      </p:sp>
    </p:spTree>
    <p:extLst>
      <p:ext uri="{BB962C8B-B14F-4D97-AF65-F5344CB8AC3E}">
        <p14:creationId xmlns:p14="http://schemas.microsoft.com/office/powerpoint/2010/main" val="28110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3B7D-63D7-43CB-B01C-B0C50D46B21F}"/>
              </a:ext>
            </a:extLst>
          </p:cNvPr>
          <p:cNvSpPr>
            <a:spLocks noGrp="1"/>
          </p:cNvSpPr>
          <p:nvPr>
            <p:ph type="title"/>
          </p:nvPr>
        </p:nvSpPr>
        <p:spPr/>
        <p:txBody>
          <a:bodyPr/>
          <a:lstStyle/>
          <a:p>
            <a:r>
              <a:rPr lang="en-US" altLang="zh-CN" dirty="0"/>
              <a:t>5.2 </a:t>
            </a:r>
            <a:r>
              <a:rPr lang="zh-CN" altLang="en-US" dirty="0"/>
              <a:t>分布式流计算</a:t>
            </a:r>
            <a:endParaRPr lang="en-US" dirty="0"/>
          </a:p>
        </p:txBody>
      </p:sp>
      <p:sp>
        <p:nvSpPr>
          <p:cNvPr id="3" name="Content Placeholder 2">
            <a:extLst>
              <a:ext uri="{FF2B5EF4-FFF2-40B4-BE49-F238E27FC236}">
                <a16:creationId xmlns:a16="http://schemas.microsoft.com/office/drawing/2014/main" id="{075B3F96-3EA3-436C-8F04-710D1AE0E47A}"/>
              </a:ext>
            </a:extLst>
          </p:cNvPr>
          <p:cNvSpPr>
            <a:spLocks noGrp="1"/>
          </p:cNvSpPr>
          <p:nvPr>
            <p:ph idx="1"/>
          </p:nvPr>
        </p:nvSpPr>
        <p:spPr/>
        <p:txBody>
          <a:bodyPr/>
          <a:lstStyle/>
          <a:p>
            <a:r>
              <a:rPr lang="zh-CN" altLang="en-US" dirty="0"/>
              <a:t>数据封装</a:t>
            </a:r>
            <a:endParaRPr lang="en-US" altLang="zh-CN" dirty="0"/>
          </a:p>
          <a:p>
            <a:pPr lvl="1"/>
            <a:r>
              <a:rPr lang="zh-CN" altLang="en-US" dirty="0"/>
              <a:t>进行流处理，首先需要从外部数据源（如文件系统、时序数据库、监听网络</a:t>
            </a:r>
            <a:r>
              <a:rPr lang="en-US" altLang="zh-CN" dirty="0"/>
              <a:t>socket</a:t>
            </a:r>
            <a:r>
              <a:rPr lang="zh-CN" altLang="en-US" dirty="0"/>
              <a:t>等）获取数据并转化封装为统一的可以被流处理系统所接收的格式。</a:t>
            </a:r>
            <a:endParaRPr lang="en-US" altLang="zh-CN" dirty="0"/>
          </a:p>
          <a:p>
            <a:pPr lvl="1"/>
            <a:r>
              <a:rPr lang="zh-CN" altLang="en-US" dirty="0"/>
              <a:t>需要将数据切分和转化为可以为一个个连续的可以被独立处理的最小数据单元，一个最小的可以被独立处理的数据单元被称为元组（</a:t>
            </a:r>
            <a:r>
              <a:rPr lang="en-US" altLang="zh-CN" dirty="0"/>
              <a:t>tuple</a:t>
            </a:r>
            <a:r>
              <a:rPr lang="zh-CN" altLang="en-US" dirty="0"/>
              <a:t>）</a:t>
            </a:r>
            <a:endParaRPr lang="en-US" altLang="zh-CN" dirty="0"/>
          </a:p>
          <a:p>
            <a:pPr lvl="1"/>
            <a:r>
              <a:rPr lang="zh-CN" altLang="en-US" dirty="0"/>
              <a:t>每个元组表示为若干值的列表</a:t>
            </a:r>
            <a:r>
              <a:rPr lang="en-US" altLang="zh-CN" dirty="0"/>
              <a:t>t=&lt;value</a:t>
            </a:r>
            <a:r>
              <a:rPr lang="en-US" altLang="zh-CN" baseline="-25000" dirty="0"/>
              <a:t>1</a:t>
            </a:r>
            <a:r>
              <a:rPr lang="en-US" altLang="zh-CN" dirty="0"/>
              <a:t>, value</a:t>
            </a:r>
            <a:r>
              <a:rPr lang="en-US" altLang="zh-CN" baseline="-25000" dirty="0"/>
              <a:t>2</a:t>
            </a:r>
            <a:r>
              <a:rPr lang="en-US" altLang="zh-CN" dirty="0"/>
              <a:t>, value</a:t>
            </a:r>
            <a:r>
              <a:rPr lang="en-US" altLang="zh-CN" baseline="-25000" dirty="0"/>
              <a:t>3</a:t>
            </a:r>
            <a:r>
              <a:rPr lang="en-US" altLang="zh-CN" dirty="0"/>
              <a:t>, …&gt;</a:t>
            </a:r>
            <a:r>
              <a:rPr lang="zh-CN" altLang="en-US" dirty="0"/>
              <a:t>，每一项代表对应元组数据的一个固定属性值，列表长度由应用需求来确定</a:t>
            </a:r>
            <a:endParaRPr lang="en-US" altLang="zh-CN" dirty="0"/>
          </a:p>
          <a:p>
            <a:pPr lvl="1"/>
            <a:r>
              <a:rPr lang="zh-CN" altLang="en-US" dirty="0"/>
              <a:t>例股票交易，一个元组包含交易时间、股票</a:t>
            </a:r>
            <a:r>
              <a:rPr lang="en-US" altLang="zh-CN" dirty="0"/>
              <a:t>ID</a:t>
            </a:r>
            <a:r>
              <a:rPr lang="zh-CN" altLang="en-US" dirty="0"/>
              <a:t>、交易金额、交易数目、交易对象等对个属性值</a:t>
            </a:r>
            <a:endParaRPr lang="en-US" dirty="0"/>
          </a:p>
        </p:txBody>
      </p:sp>
      <p:sp>
        <p:nvSpPr>
          <p:cNvPr id="4" name="灯片编号占位符 3">
            <a:extLst>
              <a:ext uri="{FF2B5EF4-FFF2-40B4-BE49-F238E27FC236}">
                <a16:creationId xmlns:a16="http://schemas.microsoft.com/office/drawing/2014/main" id="{CF461D55-1614-5F4D-BBB7-1BBEB608239A}"/>
              </a:ext>
            </a:extLst>
          </p:cNvPr>
          <p:cNvSpPr>
            <a:spLocks noGrp="1"/>
          </p:cNvSpPr>
          <p:nvPr>
            <p:ph type="sldNum" sz="quarter" idx="12"/>
          </p:nvPr>
        </p:nvSpPr>
        <p:spPr/>
        <p:txBody>
          <a:bodyPr/>
          <a:lstStyle/>
          <a:p>
            <a:fld id="{B13F0FA4-29F4-4B1D-A16B-0D7169EBD889}" type="slidenum">
              <a:rPr lang="en-US" smtClean="0"/>
              <a:t>16</a:t>
            </a:fld>
            <a:endParaRPr lang="en-US"/>
          </a:p>
        </p:txBody>
      </p:sp>
    </p:spTree>
    <p:extLst>
      <p:ext uri="{BB962C8B-B14F-4D97-AF65-F5344CB8AC3E}">
        <p14:creationId xmlns:p14="http://schemas.microsoft.com/office/powerpoint/2010/main" val="1060120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08F2-A266-493C-9F72-228E09D6FDD0}"/>
              </a:ext>
            </a:extLst>
          </p:cNvPr>
          <p:cNvSpPr>
            <a:spLocks noGrp="1"/>
          </p:cNvSpPr>
          <p:nvPr>
            <p:ph type="title"/>
          </p:nvPr>
        </p:nvSpPr>
        <p:spPr/>
        <p:txBody>
          <a:bodyPr/>
          <a:lstStyle/>
          <a:p>
            <a:r>
              <a:rPr lang="en-US" altLang="zh-CN" dirty="0"/>
              <a:t>5.2 </a:t>
            </a:r>
            <a:r>
              <a:rPr lang="zh-CN" altLang="en-US" dirty="0"/>
              <a:t>分布式流计算</a:t>
            </a:r>
            <a:endParaRPr lang="en-US" dirty="0"/>
          </a:p>
        </p:txBody>
      </p:sp>
      <p:sp>
        <p:nvSpPr>
          <p:cNvPr id="3" name="Content Placeholder 2">
            <a:extLst>
              <a:ext uri="{FF2B5EF4-FFF2-40B4-BE49-F238E27FC236}">
                <a16:creationId xmlns:a16="http://schemas.microsoft.com/office/drawing/2014/main" id="{64303AD2-DE9E-47C6-8CC8-EBD0384A615A}"/>
              </a:ext>
            </a:extLst>
          </p:cNvPr>
          <p:cNvSpPr>
            <a:spLocks noGrp="1"/>
          </p:cNvSpPr>
          <p:nvPr>
            <p:ph idx="1"/>
          </p:nvPr>
        </p:nvSpPr>
        <p:spPr>
          <a:xfrm>
            <a:off x="680483" y="1160757"/>
            <a:ext cx="10930269" cy="2217678"/>
          </a:xfrm>
        </p:spPr>
        <p:txBody>
          <a:bodyPr/>
          <a:lstStyle/>
          <a:p>
            <a:r>
              <a:rPr lang="zh-CN" altLang="en-US" dirty="0"/>
              <a:t>建立应用拓扑</a:t>
            </a:r>
            <a:endParaRPr lang="en-US" altLang="zh-CN" dirty="0"/>
          </a:p>
          <a:p>
            <a:pPr lvl="1"/>
            <a:r>
              <a:rPr lang="zh-CN" altLang="en-US" dirty="0"/>
              <a:t>将复杂的应用逻辑拆分成若干简单而独立的计算操作。转化为一组由起始、终止和一系列中间操作组成的应用拓扑图。</a:t>
            </a:r>
            <a:endParaRPr lang="en-US" altLang="zh-CN" dirty="0"/>
          </a:p>
          <a:p>
            <a:pPr lvl="1"/>
            <a:r>
              <a:rPr lang="zh-CN" altLang="en-US" dirty="0"/>
              <a:t>根据划分的操作和操作间的关联关系，流处理逻辑被建模成一个有向无环图的形式</a:t>
            </a:r>
            <a:endParaRPr lang="en-US" dirty="0"/>
          </a:p>
        </p:txBody>
      </p:sp>
      <p:sp>
        <p:nvSpPr>
          <p:cNvPr id="18" name="TextBox 17">
            <a:extLst>
              <a:ext uri="{FF2B5EF4-FFF2-40B4-BE49-F238E27FC236}">
                <a16:creationId xmlns:a16="http://schemas.microsoft.com/office/drawing/2014/main" id="{76C1E5B7-E741-49F4-B4B2-79D7BF22E448}"/>
              </a:ext>
            </a:extLst>
          </p:cNvPr>
          <p:cNvSpPr txBox="1"/>
          <p:nvPr/>
        </p:nvSpPr>
        <p:spPr>
          <a:xfrm>
            <a:off x="2119376" y="3429000"/>
            <a:ext cx="2782824" cy="2677656"/>
          </a:xfrm>
          <a:prstGeom prst="rect">
            <a:avLst/>
          </a:prstGeom>
          <a:noFill/>
        </p:spPr>
        <p:txBody>
          <a:bodyPr wrap="square" rtlCol="0">
            <a:spAutoFit/>
          </a:bodyPr>
          <a:lstStyle/>
          <a:p>
            <a:r>
              <a:rPr lang="en-US" altLang="zh-CN" sz="1400" dirty="0"/>
              <a:t>For each tuple t</a:t>
            </a:r>
            <a:r>
              <a:rPr lang="en-US" altLang="zh-CN" sz="1400" baseline="-25000" dirty="0"/>
              <a:t>0</a:t>
            </a:r>
            <a:r>
              <a:rPr lang="en-US" altLang="zh-CN" sz="1400" dirty="0"/>
              <a:t> = A(DataStream) {</a:t>
            </a:r>
          </a:p>
          <a:p>
            <a:r>
              <a:rPr lang="en-US" altLang="zh-CN" sz="1400" dirty="0"/>
              <a:t>      t</a:t>
            </a:r>
            <a:r>
              <a:rPr lang="en-US" altLang="zh-CN" sz="1400" baseline="-25000" dirty="0"/>
              <a:t>1</a:t>
            </a:r>
            <a:r>
              <a:rPr lang="en-US" altLang="zh-CN" sz="1400" dirty="0"/>
              <a:t> = B(t</a:t>
            </a:r>
            <a:r>
              <a:rPr lang="en-US" altLang="zh-CN" sz="1400" baseline="-25000" dirty="0"/>
              <a:t>0</a:t>
            </a:r>
            <a:r>
              <a:rPr lang="en-US" altLang="zh-CN" sz="1400" dirty="0"/>
              <a:t>);</a:t>
            </a:r>
          </a:p>
          <a:p>
            <a:r>
              <a:rPr lang="en-US" altLang="zh-CN" sz="1400" dirty="0"/>
              <a:t>      t</a:t>
            </a:r>
            <a:r>
              <a:rPr lang="en-US" altLang="zh-CN" sz="1400" baseline="-25000" dirty="0"/>
              <a:t>2</a:t>
            </a:r>
            <a:r>
              <a:rPr lang="en-US" altLang="zh-CN" sz="1400" dirty="0"/>
              <a:t> = C(t</a:t>
            </a:r>
            <a:r>
              <a:rPr lang="en-US" altLang="zh-CN" sz="1400" baseline="-25000" dirty="0"/>
              <a:t>0</a:t>
            </a:r>
            <a:r>
              <a:rPr lang="en-US" altLang="zh-CN" sz="1400" dirty="0"/>
              <a:t>);</a:t>
            </a:r>
          </a:p>
          <a:p>
            <a:r>
              <a:rPr lang="en-US" altLang="zh-CN" sz="1400" dirty="0"/>
              <a:t>      If(condition 1){</a:t>
            </a:r>
          </a:p>
          <a:p>
            <a:r>
              <a:rPr lang="en-US" altLang="zh-CN" sz="1400" dirty="0"/>
              <a:t>          t</a:t>
            </a:r>
            <a:r>
              <a:rPr lang="en-US" altLang="zh-CN" sz="1400" baseline="-25000" dirty="0"/>
              <a:t>3</a:t>
            </a:r>
            <a:r>
              <a:rPr lang="en-US" altLang="zh-CN" sz="1400" dirty="0"/>
              <a:t>=D(t</a:t>
            </a:r>
            <a:r>
              <a:rPr lang="en-US" altLang="zh-CN" sz="1400" baseline="-25000" dirty="0"/>
              <a:t>1</a:t>
            </a:r>
            <a:r>
              <a:rPr lang="en-US" altLang="zh-CN" sz="1400" dirty="0"/>
              <a:t>);</a:t>
            </a:r>
          </a:p>
          <a:p>
            <a:r>
              <a:rPr lang="en-US" altLang="zh-CN" sz="1400" dirty="0"/>
              <a:t>          Return t</a:t>
            </a:r>
            <a:r>
              <a:rPr lang="en-US" altLang="zh-CN" sz="1400" baseline="-25000" dirty="0"/>
              <a:t>3</a:t>
            </a:r>
            <a:r>
              <a:rPr lang="en-US" altLang="zh-CN" sz="1400" dirty="0"/>
              <a:t>;</a:t>
            </a:r>
          </a:p>
          <a:p>
            <a:r>
              <a:rPr lang="en-US" altLang="zh-CN" sz="1400" dirty="0"/>
              <a:t>      }</a:t>
            </a:r>
          </a:p>
          <a:p>
            <a:r>
              <a:rPr lang="en-US" altLang="zh-CN" sz="1400" dirty="0"/>
              <a:t>      Else{</a:t>
            </a:r>
          </a:p>
          <a:p>
            <a:r>
              <a:rPr lang="en-US" altLang="zh-CN" sz="1400" dirty="0"/>
              <a:t>          t</a:t>
            </a:r>
            <a:r>
              <a:rPr lang="en-US" altLang="zh-CN" sz="1400" baseline="-25000" dirty="0"/>
              <a:t>4</a:t>
            </a:r>
            <a:r>
              <a:rPr lang="en-US" altLang="zh-CN" sz="1400" dirty="0"/>
              <a:t>=E(t</a:t>
            </a:r>
            <a:r>
              <a:rPr lang="en-US" altLang="zh-CN" sz="1400" baseline="-25000" dirty="0"/>
              <a:t>1</a:t>
            </a:r>
            <a:r>
              <a:rPr lang="en-US" altLang="zh-CN" sz="1400" dirty="0"/>
              <a:t>,t</a:t>
            </a:r>
            <a:r>
              <a:rPr lang="en-US" altLang="zh-CN" sz="1400" baseline="-25000" dirty="0"/>
              <a:t>2</a:t>
            </a:r>
            <a:r>
              <a:rPr lang="en-US" altLang="zh-CN" sz="1400" dirty="0"/>
              <a:t>);</a:t>
            </a:r>
          </a:p>
          <a:p>
            <a:r>
              <a:rPr lang="en-US" altLang="zh-CN" sz="1400" dirty="0"/>
              <a:t>          Return t</a:t>
            </a:r>
            <a:r>
              <a:rPr lang="en-US" altLang="zh-CN" sz="1400" baseline="-25000" dirty="0"/>
              <a:t>4</a:t>
            </a:r>
            <a:r>
              <a:rPr lang="en-US" altLang="zh-CN" sz="1400" dirty="0"/>
              <a:t>;</a:t>
            </a:r>
          </a:p>
          <a:p>
            <a:r>
              <a:rPr lang="en-US" altLang="zh-CN" sz="1400" dirty="0"/>
              <a:t>      }</a:t>
            </a:r>
          </a:p>
          <a:p>
            <a:r>
              <a:rPr lang="en-US" sz="1400" dirty="0"/>
              <a:t>}</a:t>
            </a:r>
          </a:p>
        </p:txBody>
      </p:sp>
      <p:sp>
        <p:nvSpPr>
          <p:cNvPr id="23" name="Oval 22">
            <a:extLst>
              <a:ext uri="{FF2B5EF4-FFF2-40B4-BE49-F238E27FC236}">
                <a16:creationId xmlns:a16="http://schemas.microsoft.com/office/drawing/2014/main" id="{8A18F0A5-CB34-49E5-AD45-35F9CD52C784}"/>
              </a:ext>
            </a:extLst>
          </p:cNvPr>
          <p:cNvSpPr/>
          <p:nvPr/>
        </p:nvSpPr>
        <p:spPr>
          <a:xfrm>
            <a:off x="6660610" y="4082162"/>
            <a:ext cx="629192" cy="629192"/>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zh-CN" altLang="en-US" sz="1200" dirty="0">
                <a:latin typeface="微软雅黑" panose="020B0503020204020204" pitchFamily="34" charset="-122"/>
                <a:ea typeface="微软雅黑" panose="020B0503020204020204" pitchFamily="34" charset="-122"/>
              </a:rPr>
              <a:t>操作</a:t>
            </a:r>
            <a:r>
              <a:rPr lang="en-US" altLang="zh-CN" sz="1200" dirty="0">
                <a:latin typeface="微软雅黑" panose="020B0503020204020204" pitchFamily="34" charset="-122"/>
                <a:ea typeface="微软雅黑" panose="020B0503020204020204" pitchFamily="34" charset="-122"/>
              </a:rPr>
              <a:t>A</a:t>
            </a:r>
            <a:endParaRPr lang="en-US" sz="1200" dirty="0">
              <a:latin typeface="微软雅黑" panose="020B0503020204020204" pitchFamily="34" charset="-122"/>
              <a:ea typeface="微软雅黑" panose="020B0503020204020204" pitchFamily="34" charset="-122"/>
            </a:endParaRPr>
          </a:p>
        </p:txBody>
      </p:sp>
      <p:sp>
        <p:nvSpPr>
          <p:cNvPr id="24" name="Oval 23">
            <a:extLst>
              <a:ext uri="{FF2B5EF4-FFF2-40B4-BE49-F238E27FC236}">
                <a16:creationId xmlns:a16="http://schemas.microsoft.com/office/drawing/2014/main" id="{CE512EE6-65F8-45E1-8E8A-AE1E8C32A44D}"/>
              </a:ext>
            </a:extLst>
          </p:cNvPr>
          <p:cNvSpPr/>
          <p:nvPr/>
        </p:nvSpPr>
        <p:spPr>
          <a:xfrm>
            <a:off x="7805084" y="3354263"/>
            <a:ext cx="629192" cy="629192"/>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zh-CN" altLang="en-US" sz="1200" dirty="0">
                <a:latin typeface="微软雅黑" panose="020B0503020204020204" pitchFamily="34" charset="-122"/>
                <a:ea typeface="微软雅黑" panose="020B0503020204020204" pitchFamily="34" charset="-122"/>
              </a:rPr>
              <a:t>操作</a:t>
            </a:r>
            <a:r>
              <a:rPr lang="en-US" altLang="zh-CN" sz="1200" dirty="0">
                <a:latin typeface="微软雅黑" panose="020B0503020204020204" pitchFamily="34" charset="-122"/>
                <a:ea typeface="微软雅黑" panose="020B0503020204020204" pitchFamily="34" charset="-122"/>
              </a:rPr>
              <a:t>B</a:t>
            </a:r>
            <a:endParaRPr lang="en-US" sz="1200" dirty="0">
              <a:latin typeface="微软雅黑" panose="020B0503020204020204" pitchFamily="34" charset="-122"/>
              <a:ea typeface="微软雅黑" panose="020B0503020204020204" pitchFamily="34" charset="-122"/>
            </a:endParaRPr>
          </a:p>
        </p:txBody>
      </p:sp>
      <p:sp>
        <p:nvSpPr>
          <p:cNvPr id="25" name="Oval 24">
            <a:extLst>
              <a:ext uri="{FF2B5EF4-FFF2-40B4-BE49-F238E27FC236}">
                <a16:creationId xmlns:a16="http://schemas.microsoft.com/office/drawing/2014/main" id="{5B6196D2-C762-4999-88E6-D09AEC40E284}"/>
              </a:ext>
            </a:extLst>
          </p:cNvPr>
          <p:cNvSpPr/>
          <p:nvPr/>
        </p:nvSpPr>
        <p:spPr>
          <a:xfrm>
            <a:off x="7805084" y="4687183"/>
            <a:ext cx="629192" cy="629192"/>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zh-CN" altLang="en-US" sz="1200" dirty="0">
                <a:latin typeface="微软雅黑" panose="020B0503020204020204" pitchFamily="34" charset="-122"/>
                <a:ea typeface="微软雅黑" panose="020B0503020204020204" pitchFamily="34" charset="-122"/>
              </a:rPr>
              <a:t>操作</a:t>
            </a:r>
            <a:r>
              <a:rPr lang="en-US" altLang="zh-CN" sz="1200" dirty="0">
                <a:latin typeface="微软雅黑" panose="020B0503020204020204" pitchFamily="34" charset="-122"/>
                <a:ea typeface="微软雅黑" panose="020B0503020204020204" pitchFamily="34" charset="-122"/>
              </a:rPr>
              <a:t>C</a:t>
            </a:r>
            <a:endParaRPr lang="en-US" sz="1200" dirty="0">
              <a:latin typeface="微软雅黑" panose="020B0503020204020204" pitchFamily="34" charset="-122"/>
              <a:ea typeface="微软雅黑" panose="020B0503020204020204" pitchFamily="34" charset="-122"/>
            </a:endParaRPr>
          </a:p>
        </p:txBody>
      </p:sp>
      <p:sp>
        <p:nvSpPr>
          <p:cNvPr id="26" name="Oval 25">
            <a:extLst>
              <a:ext uri="{FF2B5EF4-FFF2-40B4-BE49-F238E27FC236}">
                <a16:creationId xmlns:a16="http://schemas.microsoft.com/office/drawing/2014/main" id="{A55CDBD9-DAB7-493B-B3DB-C5F76FC0BC1C}"/>
              </a:ext>
            </a:extLst>
          </p:cNvPr>
          <p:cNvSpPr/>
          <p:nvPr/>
        </p:nvSpPr>
        <p:spPr>
          <a:xfrm>
            <a:off x="9235951" y="3354263"/>
            <a:ext cx="629192" cy="629192"/>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zh-CN" altLang="en-US" sz="1200" dirty="0">
                <a:latin typeface="微软雅黑" panose="020B0503020204020204" pitchFamily="34" charset="-122"/>
                <a:ea typeface="微软雅黑" panose="020B0503020204020204" pitchFamily="34" charset="-122"/>
              </a:rPr>
              <a:t>操作</a:t>
            </a:r>
            <a:r>
              <a:rPr lang="en-US" altLang="zh-CN" sz="1200" dirty="0">
                <a:latin typeface="微软雅黑" panose="020B0503020204020204" pitchFamily="34" charset="-122"/>
                <a:ea typeface="微软雅黑" panose="020B0503020204020204" pitchFamily="34" charset="-122"/>
              </a:rPr>
              <a:t>D</a:t>
            </a:r>
            <a:endParaRPr lang="en-US" sz="1200" dirty="0">
              <a:latin typeface="微软雅黑" panose="020B0503020204020204" pitchFamily="34" charset="-122"/>
              <a:ea typeface="微软雅黑" panose="020B0503020204020204" pitchFamily="34" charset="-122"/>
            </a:endParaRPr>
          </a:p>
        </p:txBody>
      </p:sp>
      <p:sp>
        <p:nvSpPr>
          <p:cNvPr id="27" name="Oval 26">
            <a:extLst>
              <a:ext uri="{FF2B5EF4-FFF2-40B4-BE49-F238E27FC236}">
                <a16:creationId xmlns:a16="http://schemas.microsoft.com/office/drawing/2014/main" id="{1C8A3E7E-F702-4CC1-AA51-C88D07DADCAD}"/>
              </a:ext>
            </a:extLst>
          </p:cNvPr>
          <p:cNvSpPr/>
          <p:nvPr/>
        </p:nvSpPr>
        <p:spPr>
          <a:xfrm>
            <a:off x="9235951" y="4687183"/>
            <a:ext cx="629192" cy="629192"/>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zh-CN" altLang="en-US" sz="1200" dirty="0">
                <a:latin typeface="微软雅黑" panose="020B0503020204020204" pitchFamily="34" charset="-122"/>
                <a:ea typeface="微软雅黑" panose="020B0503020204020204" pitchFamily="34" charset="-122"/>
              </a:rPr>
              <a:t>操作</a:t>
            </a:r>
            <a:r>
              <a:rPr lang="en-US" altLang="zh-CN" sz="1200" dirty="0">
                <a:latin typeface="微软雅黑" panose="020B0503020204020204" pitchFamily="34" charset="-122"/>
                <a:ea typeface="微软雅黑" panose="020B0503020204020204" pitchFamily="34" charset="-122"/>
              </a:rPr>
              <a:t>E</a:t>
            </a:r>
            <a:endParaRPr lang="en-US" sz="1200" dirty="0">
              <a:latin typeface="微软雅黑" panose="020B0503020204020204" pitchFamily="34" charset="-122"/>
              <a:ea typeface="微软雅黑" panose="020B0503020204020204" pitchFamily="34" charset="-122"/>
            </a:endParaRPr>
          </a:p>
        </p:txBody>
      </p:sp>
      <p:cxnSp>
        <p:nvCxnSpPr>
          <p:cNvPr id="28" name="Straight Arrow Connector 27">
            <a:extLst>
              <a:ext uri="{FF2B5EF4-FFF2-40B4-BE49-F238E27FC236}">
                <a16:creationId xmlns:a16="http://schemas.microsoft.com/office/drawing/2014/main" id="{B23DA17D-8785-44D4-A5D5-DAD3256E430F}"/>
              </a:ext>
            </a:extLst>
          </p:cNvPr>
          <p:cNvCxnSpPr>
            <a:stCxn id="23" idx="7"/>
            <a:endCxn id="24" idx="2"/>
          </p:cNvCxnSpPr>
          <p:nvPr/>
        </p:nvCxnSpPr>
        <p:spPr>
          <a:xfrm flipV="1">
            <a:off x="7197659" y="3668859"/>
            <a:ext cx="607425" cy="505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6B73477-6213-4B4C-A273-8C6D7232EEEF}"/>
              </a:ext>
            </a:extLst>
          </p:cNvPr>
          <p:cNvCxnSpPr>
            <a:stCxn id="23" idx="5"/>
            <a:endCxn id="25" idx="2"/>
          </p:cNvCxnSpPr>
          <p:nvPr/>
        </p:nvCxnSpPr>
        <p:spPr>
          <a:xfrm>
            <a:off x="7197659" y="4619211"/>
            <a:ext cx="607425" cy="38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74E82BD-B602-4ACB-BB87-6328729459DC}"/>
              </a:ext>
            </a:extLst>
          </p:cNvPr>
          <p:cNvCxnSpPr>
            <a:stCxn id="24" idx="6"/>
            <a:endCxn id="26" idx="2"/>
          </p:cNvCxnSpPr>
          <p:nvPr/>
        </p:nvCxnSpPr>
        <p:spPr>
          <a:xfrm>
            <a:off x="8434276" y="3668859"/>
            <a:ext cx="801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1E6A08E-7660-4A17-B4F0-854E428EA6D7}"/>
              </a:ext>
            </a:extLst>
          </p:cNvPr>
          <p:cNvCxnSpPr>
            <a:stCxn id="24" idx="6"/>
            <a:endCxn id="27" idx="2"/>
          </p:cNvCxnSpPr>
          <p:nvPr/>
        </p:nvCxnSpPr>
        <p:spPr>
          <a:xfrm>
            <a:off x="8434276" y="3668859"/>
            <a:ext cx="801675" cy="1332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8FBC499-4A15-466E-AEC9-828E93BAED64}"/>
              </a:ext>
            </a:extLst>
          </p:cNvPr>
          <p:cNvCxnSpPr>
            <a:stCxn id="25" idx="6"/>
            <a:endCxn id="27" idx="2"/>
          </p:cNvCxnSpPr>
          <p:nvPr/>
        </p:nvCxnSpPr>
        <p:spPr>
          <a:xfrm>
            <a:off x="8434276" y="5001779"/>
            <a:ext cx="801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rrow: Right 32">
            <a:extLst>
              <a:ext uri="{FF2B5EF4-FFF2-40B4-BE49-F238E27FC236}">
                <a16:creationId xmlns:a16="http://schemas.microsoft.com/office/drawing/2014/main" id="{436A6F0A-9890-4541-8D62-99EA800EED9E}"/>
              </a:ext>
            </a:extLst>
          </p:cNvPr>
          <p:cNvSpPr/>
          <p:nvPr/>
        </p:nvSpPr>
        <p:spPr>
          <a:xfrm>
            <a:off x="5446241" y="4285788"/>
            <a:ext cx="499533" cy="666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F59F6F7-23AE-421B-9C37-9ACE351D0C9A}"/>
              </a:ext>
            </a:extLst>
          </p:cNvPr>
          <p:cNvSpPr txBox="1"/>
          <p:nvPr/>
        </p:nvSpPr>
        <p:spPr>
          <a:xfrm>
            <a:off x="6863183" y="5747614"/>
            <a:ext cx="3142186" cy="587084"/>
          </a:xfrm>
          <a:prstGeom prst="rect">
            <a:avLst/>
          </a:prstGeom>
          <a:noFill/>
        </p:spPr>
        <p:txBody>
          <a:bodyPr wrap="square">
            <a:spAutoFit/>
          </a:bodyPr>
          <a:lstStyle/>
          <a:p>
            <a:pPr>
              <a:lnSpc>
                <a:spcPct val="120000"/>
              </a:lnSpc>
            </a:pPr>
            <a:r>
              <a:rPr lang="zh-CN" altLang="en-US" sz="1400" dirty="0">
                <a:latin typeface="Arial" panose="020B0604020202020204" pitchFamily="34" charset="0"/>
                <a:ea typeface="微软雅黑" panose="020B0503020204020204" pitchFamily="34" charset="-122"/>
                <a:cs typeface="Arial" panose="020B0604020202020204" pitchFamily="34" charset="0"/>
              </a:rPr>
              <a:t>此计算模型使得分布式流处理系统能够高效并行地对数据进行处理</a:t>
            </a:r>
          </a:p>
        </p:txBody>
      </p:sp>
      <p:sp>
        <p:nvSpPr>
          <p:cNvPr id="35" name="TextBox 34">
            <a:extLst>
              <a:ext uri="{FF2B5EF4-FFF2-40B4-BE49-F238E27FC236}">
                <a16:creationId xmlns:a16="http://schemas.microsoft.com/office/drawing/2014/main" id="{92B8C670-25FA-4571-90C9-BE7D04EB4F30}"/>
              </a:ext>
            </a:extLst>
          </p:cNvPr>
          <p:cNvSpPr txBox="1"/>
          <p:nvPr/>
        </p:nvSpPr>
        <p:spPr>
          <a:xfrm>
            <a:off x="1419116" y="6041156"/>
            <a:ext cx="3142186" cy="327077"/>
          </a:xfrm>
          <a:prstGeom prst="rect">
            <a:avLst/>
          </a:prstGeom>
          <a:noFill/>
        </p:spPr>
        <p:txBody>
          <a:bodyPr wrap="square">
            <a:spAutoFit/>
          </a:bodyPr>
          <a:lstStyle/>
          <a:p>
            <a:pPr algn="ctr">
              <a:lnSpc>
                <a:spcPct val="120000"/>
              </a:lnSpc>
            </a:pPr>
            <a:r>
              <a:rPr lang="zh-CN" altLang="en-US" sz="1400" dirty="0">
                <a:latin typeface="Arial" panose="020B0604020202020204" pitchFamily="34" charset="0"/>
                <a:ea typeface="微软雅黑" panose="020B0503020204020204" pitchFamily="34" charset="-122"/>
                <a:cs typeface="Arial" panose="020B0604020202020204" pitchFamily="34" charset="0"/>
              </a:rPr>
              <a:t>一个示例的流应用逻辑算法</a:t>
            </a:r>
          </a:p>
        </p:txBody>
      </p:sp>
      <p:sp>
        <p:nvSpPr>
          <p:cNvPr id="4" name="灯片编号占位符 3">
            <a:extLst>
              <a:ext uri="{FF2B5EF4-FFF2-40B4-BE49-F238E27FC236}">
                <a16:creationId xmlns:a16="http://schemas.microsoft.com/office/drawing/2014/main" id="{85E3DF77-D147-3047-ABB5-632CEE653C6D}"/>
              </a:ext>
            </a:extLst>
          </p:cNvPr>
          <p:cNvSpPr>
            <a:spLocks noGrp="1"/>
          </p:cNvSpPr>
          <p:nvPr>
            <p:ph type="sldNum" sz="quarter" idx="12"/>
          </p:nvPr>
        </p:nvSpPr>
        <p:spPr/>
        <p:txBody>
          <a:bodyPr/>
          <a:lstStyle/>
          <a:p>
            <a:fld id="{B13F0FA4-29F4-4B1D-A16B-0D7169EBD889}" type="slidenum">
              <a:rPr lang="en-US" smtClean="0"/>
              <a:t>17</a:t>
            </a:fld>
            <a:endParaRPr lang="en-US"/>
          </a:p>
        </p:txBody>
      </p:sp>
    </p:spTree>
    <p:extLst>
      <p:ext uri="{BB962C8B-B14F-4D97-AF65-F5344CB8AC3E}">
        <p14:creationId xmlns:p14="http://schemas.microsoft.com/office/powerpoint/2010/main" val="1666372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0DEC-D279-4F72-829B-30D3DF720E6E}"/>
              </a:ext>
            </a:extLst>
          </p:cNvPr>
          <p:cNvSpPr>
            <a:spLocks noGrp="1"/>
          </p:cNvSpPr>
          <p:nvPr>
            <p:ph type="title"/>
          </p:nvPr>
        </p:nvSpPr>
        <p:spPr/>
        <p:txBody>
          <a:bodyPr/>
          <a:lstStyle/>
          <a:p>
            <a:r>
              <a:rPr lang="en-US" altLang="zh-CN" dirty="0"/>
              <a:t>5.2 </a:t>
            </a:r>
            <a:r>
              <a:rPr lang="zh-CN" altLang="en-US" dirty="0"/>
              <a:t>分布式流计算</a:t>
            </a:r>
            <a:endParaRPr lang="en-US" dirty="0"/>
          </a:p>
        </p:txBody>
      </p:sp>
      <p:sp>
        <p:nvSpPr>
          <p:cNvPr id="3" name="Content Placeholder 2">
            <a:extLst>
              <a:ext uri="{FF2B5EF4-FFF2-40B4-BE49-F238E27FC236}">
                <a16:creationId xmlns:a16="http://schemas.microsoft.com/office/drawing/2014/main" id="{EB40D049-ED80-4E63-AA75-95EF133CC2D7}"/>
              </a:ext>
            </a:extLst>
          </p:cNvPr>
          <p:cNvSpPr>
            <a:spLocks noGrp="1"/>
          </p:cNvSpPr>
          <p:nvPr>
            <p:ph idx="1"/>
          </p:nvPr>
        </p:nvSpPr>
        <p:spPr/>
        <p:txBody>
          <a:bodyPr/>
          <a:lstStyle/>
          <a:p>
            <a:r>
              <a:rPr lang="zh-CN" altLang="en-US" dirty="0"/>
              <a:t>指定操作的并行度</a:t>
            </a:r>
            <a:endParaRPr lang="en-US" altLang="zh-CN" dirty="0"/>
          </a:p>
          <a:p>
            <a:pPr lvl="1"/>
            <a:r>
              <a:rPr lang="zh-CN" altLang="en-US" dirty="0"/>
              <a:t>在划分操作，建立完流应用拓扑后，可进一步指定每个操作的并行度。即在分布式系统中，对于每一个操作，都可以生成多个实例，对应多个线程来执行这一操作。</a:t>
            </a:r>
            <a:endParaRPr lang="en-US" altLang="zh-CN" dirty="0"/>
          </a:p>
          <a:p>
            <a:pPr lvl="1"/>
            <a:r>
              <a:rPr lang="zh-CN" altLang="en-US" dirty="0"/>
              <a:t>操作对应的线程数越多，那么执行的并行度也越高，在这一操作中，数据流的平均处理速度也越快</a:t>
            </a:r>
            <a:endParaRPr lang="en-US" dirty="0"/>
          </a:p>
        </p:txBody>
      </p:sp>
      <p:sp>
        <p:nvSpPr>
          <p:cNvPr id="11" name="Arrow: Right 10">
            <a:extLst>
              <a:ext uri="{FF2B5EF4-FFF2-40B4-BE49-F238E27FC236}">
                <a16:creationId xmlns:a16="http://schemas.microsoft.com/office/drawing/2014/main" id="{5CD64CCF-9015-4428-A34B-4887DAE48EE4}"/>
              </a:ext>
            </a:extLst>
          </p:cNvPr>
          <p:cNvSpPr/>
          <p:nvPr/>
        </p:nvSpPr>
        <p:spPr>
          <a:xfrm>
            <a:off x="6606175" y="4446654"/>
            <a:ext cx="499533" cy="666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F2A8C76-45BE-43B2-8420-07CAC345BA32}"/>
              </a:ext>
            </a:extLst>
          </p:cNvPr>
          <p:cNvSpPr txBox="1"/>
          <p:nvPr/>
        </p:nvSpPr>
        <p:spPr>
          <a:xfrm>
            <a:off x="7656628" y="6152622"/>
            <a:ext cx="3142186" cy="327077"/>
          </a:xfrm>
          <a:prstGeom prst="rect">
            <a:avLst/>
          </a:prstGeom>
          <a:noFill/>
        </p:spPr>
        <p:txBody>
          <a:bodyPr wrap="square">
            <a:spAutoFit/>
          </a:bodyPr>
          <a:lstStyle/>
          <a:p>
            <a:pPr algn="ctr">
              <a:lnSpc>
                <a:spcPct val="120000"/>
              </a:lnSpc>
            </a:pPr>
            <a:r>
              <a:rPr lang="zh-CN" altLang="en-US" sz="1400">
                <a:latin typeface="Arial" panose="020B0604020202020204" pitchFamily="34" charset="0"/>
                <a:ea typeface="微软雅黑" panose="020B0503020204020204" pitchFamily="34" charset="-122"/>
                <a:cs typeface="Arial" panose="020B0604020202020204" pitchFamily="34" charset="0"/>
              </a:rPr>
              <a:t>流处理中的操作多实例化</a:t>
            </a:r>
            <a:endParaRPr lang="zh-CN" altLang="en-US" sz="14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13" name="组合 55">
            <a:extLst>
              <a:ext uri="{FF2B5EF4-FFF2-40B4-BE49-F238E27FC236}">
                <a16:creationId xmlns:a16="http://schemas.microsoft.com/office/drawing/2014/main" id="{7837E940-9F9A-4C99-8D84-20C8F9AF7291}"/>
              </a:ext>
            </a:extLst>
          </p:cNvPr>
          <p:cNvGrpSpPr/>
          <p:nvPr/>
        </p:nvGrpSpPr>
        <p:grpSpPr>
          <a:xfrm>
            <a:off x="1178560" y="3968115"/>
            <a:ext cx="4836160" cy="2511477"/>
            <a:chOff x="1856" y="6724"/>
            <a:chExt cx="7616" cy="3955"/>
          </a:xfrm>
        </p:grpSpPr>
        <p:sp>
          <p:nvSpPr>
            <p:cNvPr id="14" name="TextBox 13">
              <a:extLst>
                <a:ext uri="{FF2B5EF4-FFF2-40B4-BE49-F238E27FC236}">
                  <a16:creationId xmlns:a16="http://schemas.microsoft.com/office/drawing/2014/main" id="{ECDE4499-6B35-42A7-8E30-2549104D60B9}"/>
                </a:ext>
              </a:extLst>
            </p:cNvPr>
            <p:cNvSpPr txBox="1"/>
            <p:nvPr/>
          </p:nvSpPr>
          <p:spPr>
            <a:xfrm>
              <a:off x="2936" y="10164"/>
              <a:ext cx="4948" cy="515"/>
            </a:xfrm>
            <a:prstGeom prst="rect">
              <a:avLst/>
            </a:prstGeom>
            <a:noFill/>
          </p:spPr>
          <p:txBody>
            <a:bodyPr wrap="square">
              <a:spAutoFit/>
            </a:bodyPr>
            <a:lstStyle/>
            <a:p>
              <a:pPr algn="ctr">
                <a:lnSpc>
                  <a:spcPct val="120000"/>
                </a:lnSpc>
              </a:pPr>
              <a:r>
                <a:rPr lang="zh-CN" altLang="en-US" sz="1400" dirty="0">
                  <a:latin typeface="Arial" panose="020B0604020202020204" pitchFamily="34" charset="0"/>
                  <a:ea typeface="微软雅黑" panose="020B0503020204020204" pitchFamily="34" charset="-122"/>
                  <a:cs typeface="Arial" panose="020B0604020202020204" pitchFamily="34" charset="0"/>
                </a:rPr>
                <a:t>流水线并行处理方式</a:t>
              </a:r>
            </a:p>
          </p:txBody>
        </p:sp>
        <p:cxnSp>
          <p:nvCxnSpPr>
            <p:cNvPr id="15" name="直接箭头连接符 3">
              <a:extLst>
                <a:ext uri="{FF2B5EF4-FFF2-40B4-BE49-F238E27FC236}">
                  <a16:creationId xmlns:a16="http://schemas.microsoft.com/office/drawing/2014/main" id="{86F31956-6BDE-4BEE-A877-64D31B642F77}"/>
                </a:ext>
              </a:extLst>
            </p:cNvPr>
            <p:cNvCxnSpPr/>
            <p:nvPr/>
          </p:nvCxnSpPr>
          <p:spPr>
            <a:xfrm flipV="1">
              <a:off x="3097" y="6724"/>
              <a:ext cx="19" cy="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5">
              <a:extLst>
                <a:ext uri="{FF2B5EF4-FFF2-40B4-BE49-F238E27FC236}">
                  <a16:creationId xmlns:a16="http://schemas.microsoft.com/office/drawing/2014/main" id="{95947424-28B9-435B-A83F-7A657BB70121}"/>
                </a:ext>
              </a:extLst>
            </p:cNvPr>
            <p:cNvCxnSpPr/>
            <p:nvPr/>
          </p:nvCxnSpPr>
          <p:spPr>
            <a:xfrm>
              <a:off x="3097" y="9407"/>
              <a:ext cx="6215" cy="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0">
              <a:extLst>
                <a:ext uri="{FF2B5EF4-FFF2-40B4-BE49-F238E27FC236}">
                  <a16:creationId xmlns:a16="http://schemas.microsoft.com/office/drawing/2014/main" id="{08AA5784-9832-4A2A-8BBC-ADACDD2F518A}"/>
                </a:ext>
              </a:extLst>
            </p:cNvPr>
            <p:cNvSpPr/>
            <p:nvPr/>
          </p:nvSpPr>
          <p:spPr>
            <a:xfrm>
              <a:off x="3472" y="8862"/>
              <a:ext cx="1045" cy="494"/>
            </a:xfrm>
            <a:prstGeom prst="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元组</a:t>
              </a:r>
              <a:r>
                <a:rPr lang="en-US" altLang="zh-CN" sz="1400">
                  <a:solidFill>
                    <a:schemeClr val="tx1"/>
                  </a:solidFill>
                </a:rPr>
                <a:t>a</a:t>
              </a:r>
            </a:p>
          </p:txBody>
        </p:sp>
        <p:sp>
          <p:nvSpPr>
            <p:cNvPr id="18" name="矩形 14">
              <a:extLst>
                <a:ext uri="{FF2B5EF4-FFF2-40B4-BE49-F238E27FC236}">
                  <a16:creationId xmlns:a16="http://schemas.microsoft.com/office/drawing/2014/main" id="{7688DE87-4D03-4C7D-A7F7-49F8C8AB159F}"/>
                </a:ext>
              </a:extLst>
            </p:cNvPr>
            <p:cNvSpPr/>
            <p:nvPr/>
          </p:nvSpPr>
          <p:spPr>
            <a:xfrm>
              <a:off x="4887" y="8862"/>
              <a:ext cx="1045" cy="494"/>
            </a:xfrm>
            <a:prstGeom prst="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元组</a:t>
              </a:r>
              <a:r>
                <a:rPr lang="en-US" altLang="zh-CN" sz="1400">
                  <a:solidFill>
                    <a:schemeClr val="tx1"/>
                  </a:solidFill>
                </a:rPr>
                <a:t>b</a:t>
              </a:r>
            </a:p>
          </p:txBody>
        </p:sp>
        <p:sp>
          <p:nvSpPr>
            <p:cNvPr id="19" name="矩形 15">
              <a:extLst>
                <a:ext uri="{FF2B5EF4-FFF2-40B4-BE49-F238E27FC236}">
                  <a16:creationId xmlns:a16="http://schemas.microsoft.com/office/drawing/2014/main" id="{F79788EA-99E6-4E39-BB3A-29FDF614DF0B}"/>
                </a:ext>
              </a:extLst>
            </p:cNvPr>
            <p:cNvSpPr/>
            <p:nvPr/>
          </p:nvSpPr>
          <p:spPr>
            <a:xfrm>
              <a:off x="6302" y="8862"/>
              <a:ext cx="1045" cy="494"/>
            </a:xfrm>
            <a:prstGeom prst="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元组</a:t>
              </a:r>
              <a:r>
                <a:rPr lang="en-US" altLang="zh-CN" sz="1400">
                  <a:solidFill>
                    <a:schemeClr val="tx1"/>
                  </a:solidFill>
                </a:rPr>
                <a:t>c</a:t>
              </a:r>
            </a:p>
          </p:txBody>
        </p:sp>
        <p:sp>
          <p:nvSpPr>
            <p:cNvPr id="20" name="矩形 16">
              <a:extLst>
                <a:ext uri="{FF2B5EF4-FFF2-40B4-BE49-F238E27FC236}">
                  <a16:creationId xmlns:a16="http://schemas.microsoft.com/office/drawing/2014/main" id="{A5FF423C-3C18-45F7-9DD7-1406BE52D1B5}"/>
                </a:ext>
              </a:extLst>
            </p:cNvPr>
            <p:cNvSpPr/>
            <p:nvPr/>
          </p:nvSpPr>
          <p:spPr>
            <a:xfrm>
              <a:off x="7717" y="8862"/>
              <a:ext cx="1045" cy="494"/>
            </a:xfrm>
            <a:prstGeom prst="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元组</a:t>
              </a:r>
              <a:r>
                <a:rPr lang="en-US" altLang="zh-CN" sz="1400">
                  <a:solidFill>
                    <a:schemeClr val="tx1"/>
                  </a:solidFill>
                </a:rPr>
                <a:t>a</a:t>
              </a:r>
            </a:p>
          </p:txBody>
        </p:sp>
        <p:sp>
          <p:nvSpPr>
            <p:cNvPr id="21" name="矩形 17">
              <a:extLst>
                <a:ext uri="{FF2B5EF4-FFF2-40B4-BE49-F238E27FC236}">
                  <a16:creationId xmlns:a16="http://schemas.microsoft.com/office/drawing/2014/main" id="{E191AFB3-EFFA-4FE2-AE6E-B6FD7B7B53A5}"/>
                </a:ext>
              </a:extLst>
            </p:cNvPr>
            <p:cNvSpPr/>
            <p:nvPr/>
          </p:nvSpPr>
          <p:spPr>
            <a:xfrm>
              <a:off x="4887" y="8194"/>
              <a:ext cx="1045" cy="494"/>
            </a:xfrm>
            <a:prstGeom prst="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元组</a:t>
              </a:r>
              <a:r>
                <a:rPr lang="en-US" altLang="zh-CN" sz="1400">
                  <a:solidFill>
                    <a:schemeClr val="tx1"/>
                  </a:solidFill>
                </a:rPr>
                <a:t>a</a:t>
              </a:r>
            </a:p>
          </p:txBody>
        </p:sp>
        <p:sp>
          <p:nvSpPr>
            <p:cNvPr id="22" name="矩形 18">
              <a:extLst>
                <a:ext uri="{FF2B5EF4-FFF2-40B4-BE49-F238E27FC236}">
                  <a16:creationId xmlns:a16="http://schemas.microsoft.com/office/drawing/2014/main" id="{CA9169CF-7673-44AB-BAA7-0D3AD1792851}"/>
                </a:ext>
              </a:extLst>
            </p:cNvPr>
            <p:cNvSpPr/>
            <p:nvPr/>
          </p:nvSpPr>
          <p:spPr>
            <a:xfrm>
              <a:off x="6302" y="8194"/>
              <a:ext cx="1045" cy="494"/>
            </a:xfrm>
            <a:prstGeom prst="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元组</a:t>
              </a:r>
              <a:r>
                <a:rPr lang="en-US" altLang="zh-CN" sz="1400">
                  <a:solidFill>
                    <a:schemeClr val="tx1"/>
                  </a:solidFill>
                </a:rPr>
                <a:t>b</a:t>
              </a:r>
            </a:p>
          </p:txBody>
        </p:sp>
        <p:sp>
          <p:nvSpPr>
            <p:cNvPr id="23" name="矩形 19">
              <a:extLst>
                <a:ext uri="{FF2B5EF4-FFF2-40B4-BE49-F238E27FC236}">
                  <a16:creationId xmlns:a16="http://schemas.microsoft.com/office/drawing/2014/main" id="{E88F873F-313C-4ECD-A7ED-74E82E65D388}"/>
                </a:ext>
              </a:extLst>
            </p:cNvPr>
            <p:cNvSpPr/>
            <p:nvPr/>
          </p:nvSpPr>
          <p:spPr>
            <a:xfrm>
              <a:off x="7717" y="8194"/>
              <a:ext cx="1045" cy="494"/>
            </a:xfrm>
            <a:prstGeom prst="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元组</a:t>
              </a:r>
              <a:r>
                <a:rPr lang="en-US" altLang="zh-CN" sz="1400">
                  <a:solidFill>
                    <a:schemeClr val="tx1"/>
                  </a:solidFill>
                </a:rPr>
                <a:t>c</a:t>
              </a:r>
            </a:p>
          </p:txBody>
        </p:sp>
        <p:sp>
          <p:nvSpPr>
            <p:cNvPr id="24" name="矩形 20">
              <a:extLst>
                <a:ext uri="{FF2B5EF4-FFF2-40B4-BE49-F238E27FC236}">
                  <a16:creationId xmlns:a16="http://schemas.microsoft.com/office/drawing/2014/main" id="{C2811A8E-1159-427D-A3D4-75447EB8D084}"/>
                </a:ext>
              </a:extLst>
            </p:cNvPr>
            <p:cNvSpPr/>
            <p:nvPr/>
          </p:nvSpPr>
          <p:spPr>
            <a:xfrm>
              <a:off x="6302" y="7559"/>
              <a:ext cx="1045" cy="494"/>
            </a:xfrm>
            <a:prstGeom prst="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元组</a:t>
              </a:r>
              <a:r>
                <a:rPr lang="en-US" altLang="zh-CN" sz="1400">
                  <a:solidFill>
                    <a:schemeClr val="tx1"/>
                  </a:solidFill>
                </a:rPr>
                <a:t>a</a:t>
              </a:r>
            </a:p>
          </p:txBody>
        </p:sp>
        <p:sp>
          <p:nvSpPr>
            <p:cNvPr id="25" name="矩形 21">
              <a:extLst>
                <a:ext uri="{FF2B5EF4-FFF2-40B4-BE49-F238E27FC236}">
                  <a16:creationId xmlns:a16="http://schemas.microsoft.com/office/drawing/2014/main" id="{4E96F746-C5E6-43B3-8EDD-6DFEEDA7ED9A}"/>
                </a:ext>
              </a:extLst>
            </p:cNvPr>
            <p:cNvSpPr/>
            <p:nvPr/>
          </p:nvSpPr>
          <p:spPr>
            <a:xfrm>
              <a:off x="7717" y="7559"/>
              <a:ext cx="1045" cy="494"/>
            </a:xfrm>
            <a:prstGeom prst="rect">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元组</a:t>
              </a:r>
              <a:r>
                <a:rPr lang="en-US" altLang="zh-CN" sz="1400">
                  <a:solidFill>
                    <a:schemeClr val="tx1"/>
                  </a:solidFill>
                </a:rPr>
                <a:t>b</a:t>
              </a:r>
            </a:p>
          </p:txBody>
        </p:sp>
        <p:cxnSp>
          <p:nvCxnSpPr>
            <p:cNvPr id="26" name="直接箭头连接符 22">
              <a:extLst>
                <a:ext uri="{FF2B5EF4-FFF2-40B4-BE49-F238E27FC236}">
                  <a16:creationId xmlns:a16="http://schemas.microsoft.com/office/drawing/2014/main" id="{31653DEF-14F2-42FD-8935-65C2A72DBBB6}"/>
                </a:ext>
              </a:extLst>
            </p:cNvPr>
            <p:cNvCxnSpPr/>
            <p:nvPr/>
          </p:nvCxnSpPr>
          <p:spPr>
            <a:xfrm flipV="1">
              <a:off x="4516" y="8674"/>
              <a:ext cx="375" cy="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3">
              <a:extLst>
                <a:ext uri="{FF2B5EF4-FFF2-40B4-BE49-F238E27FC236}">
                  <a16:creationId xmlns:a16="http://schemas.microsoft.com/office/drawing/2014/main" id="{C4341279-B1F8-4719-A151-47A4A3BC6CAD}"/>
                </a:ext>
              </a:extLst>
            </p:cNvPr>
            <p:cNvCxnSpPr/>
            <p:nvPr/>
          </p:nvCxnSpPr>
          <p:spPr>
            <a:xfrm flipV="1">
              <a:off x="5927" y="8688"/>
              <a:ext cx="375" cy="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4">
              <a:extLst>
                <a:ext uri="{FF2B5EF4-FFF2-40B4-BE49-F238E27FC236}">
                  <a16:creationId xmlns:a16="http://schemas.microsoft.com/office/drawing/2014/main" id="{36B622C1-C715-4D98-AB17-424417035F69}"/>
                </a:ext>
              </a:extLst>
            </p:cNvPr>
            <p:cNvCxnSpPr/>
            <p:nvPr/>
          </p:nvCxnSpPr>
          <p:spPr>
            <a:xfrm flipV="1">
              <a:off x="5927" y="8017"/>
              <a:ext cx="375" cy="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5">
              <a:extLst>
                <a:ext uri="{FF2B5EF4-FFF2-40B4-BE49-F238E27FC236}">
                  <a16:creationId xmlns:a16="http://schemas.microsoft.com/office/drawing/2014/main" id="{C40CAE9E-BDD9-4432-834F-E447DDC58438}"/>
                </a:ext>
              </a:extLst>
            </p:cNvPr>
            <p:cNvCxnSpPr/>
            <p:nvPr/>
          </p:nvCxnSpPr>
          <p:spPr>
            <a:xfrm flipV="1">
              <a:off x="7347" y="8053"/>
              <a:ext cx="375" cy="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6">
              <a:extLst>
                <a:ext uri="{FF2B5EF4-FFF2-40B4-BE49-F238E27FC236}">
                  <a16:creationId xmlns:a16="http://schemas.microsoft.com/office/drawing/2014/main" id="{8DBF1485-A54A-42B4-A2C6-2D8A957B951A}"/>
                </a:ext>
              </a:extLst>
            </p:cNvPr>
            <p:cNvCxnSpPr/>
            <p:nvPr/>
          </p:nvCxnSpPr>
          <p:spPr>
            <a:xfrm flipV="1">
              <a:off x="7342" y="8688"/>
              <a:ext cx="375" cy="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27">
              <a:extLst>
                <a:ext uri="{FF2B5EF4-FFF2-40B4-BE49-F238E27FC236}">
                  <a16:creationId xmlns:a16="http://schemas.microsoft.com/office/drawing/2014/main" id="{C8E949E0-A8E8-4A59-BC40-0261613F220A}"/>
                </a:ext>
              </a:extLst>
            </p:cNvPr>
            <p:cNvCxnSpPr/>
            <p:nvPr/>
          </p:nvCxnSpPr>
          <p:spPr>
            <a:xfrm flipV="1">
              <a:off x="7342" y="7382"/>
              <a:ext cx="375" cy="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28">
              <a:extLst>
                <a:ext uri="{FF2B5EF4-FFF2-40B4-BE49-F238E27FC236}">
                  <a16:creationId xmlns:a16="http://schemas.microsoft.com/office/drawing/2014/main" id="{A2853DCE-6710-4B1A-8053-4B015A2F355E}"/>
                </a:ext>
              </a:extLst>
            </p:cNvPr>
            <p:cNvCxnSpPr/>
            <p:nvPr/>
          </p:nvCxnSpPr>
          <p:spPr>
            <a:xfrm flipV="1">
              <a:off x="8762" y="7440"/>
              <a:ext cx="375" cy="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29">
              <a:extLst>
                <a:ext uri="{FF2B5EF4-FFF2-40B4-BE49-F238E27FC236}">
                  <a16:creationId xmlns:a16="http://schemas.microsoft.com/office/drawing/2014/main" id="{F4C6B7E3-C4A9-46A0-9FEC-8604F194601D}"/>
                </a:ext>
              </a:extLst>
            </p:cNvPr>
            <p:cNvCxnSpPr/>
            <p:nvPr/>
          </p:nvCxnSpPr>
          <p:spPr>
            <a:xfrm flipV="1">
              <a:off x="8762" y="8053"/>
              <a:ext cx="375" cy="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0">
              <a:extLst>
                <a:ext uri="{FF2B5EF4-FFF2-40B4-BE49-F238E27FC236}">
                  <a16:creationId xmlns:a16="http://schemas.microsoft.com/office/drawing/2014/main" id="{5DDDCE77-1F5B-4819-8931-7FFBDB2EC843}"/>
                </a:ext>
              </a:extLst>
            </p:cNvPr>
            <p:cNvCxnSpPr/>
            <p:nvPr/>
          </p:nvCxnSpPr>
          <p:spPr>
            <a:xfrm flipV="1">
              <a:off x="8762" y="8688"/>
              <a:ext cx="375" cy="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1">
              <a:extLst>
                <a:ext uri="{FF2B5EF4-FFF2-40B4-BE49-F238E27FC236}">
                  <a16:creationId xmlns:a16="http://schemas.microsoft.com/office/drawing/2014/main" id="{38968F86-2BAB-4417-B1BA-E92193BC87D1}"/>
                </a:ext>
              </a:extLst>
            </p:cNvPr>
            <p:cNvSpPr/>
            <p:nvPr/>
          </p:nvSpPr>
          <p:spPr>
            <a:xfrm>
              <a:off x="1856" y="8865"/>
              <a:ext cx="1045" cy="494"/>
            </a:xfrm>
            <a:prstGeom prst="rect">
              <a:avLst/>
            </a:prstGeom>
            <a:noFill/>
            <a:ln>
              <a:no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操作</a:t>
              </a:r>
              <a:r>
                <a:rPr lang="en-US" altLang="zh-CN" sz="1400">
                  <a:solidFill>
                    <a:schemeClr val="tx1"/>
                  </a:solidFill>
                </a:rPr>
                <a:t>A</a:t>
              </a:r>
            </a:p>
          </p:txBody>
        </p:sp>
        <p:sp>
          <p:nvSpPr>
            <p:cNvPr id="36" name="矩形 32">
              <a:extLst>
                <a:ext uri="{FF2B5EF4-FFF2-40B4-BE49-F238E27FC236}">
                  <a16:creationId xmlns:a16="http://schemas.microsoft.com/office/drawing/2014/main" id="{6509CAAB-489D-4B82-97B3-78AF20081450}"/>
                </a:ext>
              </a:extLst>
            </p:cNvPr>
            <p:cNvSpPr/>
            <p:nvPr/>
          </p:nvSpPr>
          <p:spPr>
            <a:xfrm>
              <a:off x="1856" y="8180"/>
              <a:ext cx="1045" cy="494"/>
            </a:xfrm>
            <a:prstGeom prst="rect">
              <a:avLst/>
            </a:prstGeom>
            <a:noFill/>
            <a:ln>
              <a:no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操作</a:t>
              </a:r>
              <a:r>
                <a:rPr lang="en-US" altLang="zh-CN" sz="1400">
                  <a:solidFill>
                    <a:schemeClr val="tx1"/>
                  </a:solidFill>
                </a:rPr>
                <a:t>B</a:t>
              </a:r>
            </a:p>
          </p:txBody>
        </p:sp>
        <p:sp>
          <p:nvSpPr>
            <p:cNvPr id="37" name="矩形 33">
              <a:extLst>
                <a:ext uri="{FF2B5EF4-FFF2-40B4-BE49-F238E27FC236}">
                  <a16:creationId xmlns:a16="http://schemas.microsoft.com/office/drawing/2014/main" id="{6BFFAE1D-11DB-46C6-9DAF-159EBBF944AC}"/>
                </a:ext>
              </a:extLst>
            </p:cNvPr>
            <p:cNvSpPr/>
            <p:nvPr/>
          </p:nvSpPr>
          <p:spPr>
            <a:xfrm>
              <a:off x="1856" y="7559"/>
              <a:ext cx="1045" cy="494"/>
            </a:xfrm>
            <a:prstGeom prst="rect">
              <a:avLst/>
            </a:prstGeom>
            <a:noFill/>
            <a:ln>
              <a:no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操作</a:t>
              </a:r>
              <a:r>
                <a:rPr lang="en-US" altLang="zh-CN" sz="1400">
                  <a:solidFill>
                    <a:schemeClr val="tx1"/>
                  </a:solidFill>
                </a:rPr>
                <a:t>D</a:t>
              </a:r>
            </a:p>
          </p:txBody>
        </p:sp>
        <p:sp>
          <p:nvSpPr>
            <p:cNvPr id="38" name="矩形 34">
              <a:extLst>
                <a:ext uri="{FF2B5EF4-FFF2-40B4-BE49-F238E27FC236}">
                  <a16:creationId xmlns:a16="http://schemas.microsoft.com/office/drawing/2014/main" id="{D64BE9D1-8565-4F7E-AB7F-DA5AF027D4C6}"/>
                </a:ext>
              </a:extLst>
            </p:cNvPr>
            <p:cNvSpPr/>
            <p:nvPr/>
          </p:nvSpPr>
          <p:spPr>
            <a:xfrm>
              <a:off x="8427" y="9500"/>
              <a:ext cx="1045" cy="494"/>
            </a:xfrm>
            <a:prstGeom prst="rect">
              <a:avLst/>
            </a:prstGeom>
            <a:noFill/>
            <a:ln>
              <a:no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时间</a:t>
              </a:r>
            </a:p>
          </p:txBody>
        </p:sp>
      </p:grpSp>
      <p:grpSp>
        <p:nvGrpSpPr>
          <p:cNvPr id="39" name="组合 53">
            <a:extLst>
              <a:ext uri="{FF2B5EF4-FFF2-40B4-BE49-F238E27FC236}">
                <a16:creationId xmlns:a16="http://schemas.microsoft.com/office/drawing/2014/main" id="{441288E6-6C1D-44F1-BD71-4E6716B9191E}"/>
              </a:ext>
            </a:extLst>
          </p:cNvPr>
          <p:cNvGrpSpPr/>
          <p:nvPr/>
        </p:nvGrpSpPr>
        <p:grpSpPr>
          <a:xfrm>
            <a:off x="7517130" y="3353435"/>
            <a:ext cx="3410585" cy="2620010"/>
            <a:chOff x="13042" y="5281"/>
            <a:chExt cx="5371" cy="4126"/>
          </a:xfrm>
        </p:grpSpPr>
        <p:sp>
          <p:nvSpPr>
            <p:cNvPr id="40" name="椭圆 35">
              <a:extLst>
                <a:ext uri="{FF2B5EF4-FFF2-40B4-BE49-F238E27FC236}">
                  <a16:creationId xmlns:a16="http://schemas.microsoft.com/office/drawing/2014/main" id="{6A460951-0971-47C0-8F4B-EAB5B2140093}"/>
                </a:ext>
              </a:extLst>
            </p:cNvPr>
            <p:cNvSpPr/>
            <p:nvPr/>
          </p:nvSpPr>
          <p:spPr>
            <a:xfrm>
              <a:off x="13042" y="6642"/>
              <a:ext cx="1361" cy="136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操作</a:t>
              </a:r>
              <a:r>
                <a:rPr lang="en-US" altLang="zh-CN" sz="1200">
                  <a:solidFill>
                    <a:schemeClr val="tx1"/>
                  </a:solidFill>
                </a:rPr>
                <a:t>A</a:t>
              </a:r>
            </a:p>
          </p:txBody>
        </p:sp>
        <p:sp>
          <p:nvSpPr>
            <p:cNvPr id="41" name="椭圆 36">
              <a:extLst>
                <a:ext uri="{FF2B5EF4-FFF2-40B4-BE49-F238E27FC236}">
                  <a16:creationId xmlns:a16="http://schemas.microsoft.com/office/drawing/2014/main" id="{2A30D7AA-4B45-43A0-A436-67C41705BCF6}"/>
                </a:ext>
              </a:extLst>
            </p:cNvPr>
            <p:cNvSpPr/>
            <p:nvPr/>
          </p:nvSpPr>
          <p:spPr>
            <a:xfrm>
              <a:off x="17053" y="7338"/>
              <a:ext cx="1361" cy="136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操作</a:t>
              </a:r>
              <a:r>
                <a:rPr lang="en-US" altLang="zh-CN" sz="1200">
                  <a:solidFill>
                    <a:schemeClr val="tx1"/>
                  </a:solidFill>
                </a:rPr>
                <a:t>E</a:t>
              </a:r>
            </a:p>
          </p:txBody>
        </p:sp>
        <p:sp>
          <p:nvSpPr>
            <p:cNvPr id="42" name="椭圆 37">
              <a:extLst>
                <a:ext uri="{FF2B5EF4-FFF2-40B4-BE49-F238E27FC236}">
                  <a16:creationId xmlns:a16="http://schemas.microsoft.com/office/drawing/2014/main" id="{6FB40576-10F7-44C0-81DE-17C6959C4A48}"/>
                </a:ext>
              </a:extLst>
            </p:cNvPr>
            <p:cNvSpPr/>
            <p:nvPr/>
          </p:nvSpPr>
          <p:spPr>
            <a:xfrm>
              <a:off x="17053" y="5282"/>
              <a:ext cx="1361" cy="136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操作</a:t>
              </a:r>
              <a:r>
                <a:rPr lang="en-US" altLang="zh-CN" sz="1200">
                  <a:solidFill>
                    <a:schemeClr val="tx1"/>
                  </a:solidFill>
                </a:rPr>
                <a:t>D</a:t>
              </a:r>
            </a:p>
          </p:txBody>
        </p:sp>
        <p:sp>
          <p:nvSpPr>
            <p:cNvPr id="43" name="椭圆 38">
              <a:extLst>
                <a:ext uri="{FF2B5EF4-FFF2-40B4-BE49-F238E27FC236}">
                  <a16:creationId xmlns:a16="http://schemas.microsoft.com/office/drawing/2014/main" id="{03ABBBF6-7416-4D6F-91C4-FC0E65C8E7C0}"/>
                </a:ext>
              </a:extLst>
            </p:cNvPr>
            <p:cNvSpPr/>
            <p:nvPr/>
          </p:nvSpPr>
          <p:spPr>
            <a:xfrm>
              <a:off x="14699" y="5281"/>
              <a:ext cx="1361" cy="136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操作</a:t>
              </a:r>
              <a:r>
                <a:rPr lang="en-US" altLang="zh-CN" sz="1200">
                  <a:solidFill>
                    <a:schemeClr val="tx1"/>
                  </a:solidFill>
                </a:rPr>
                <a:t>B</a:t>
              </a:r>
            </a:p>
          </p:txBody>
        </p:sp>
        <p:grpSp>
          <p:nvGrpSpPr>
            <p:cNvPr id="44" name="组合 43">
              <a:extLst>
                <a:ext uri="{FF2B5EF4-FFF2-40B4-BE49-F238E27FC236}">
                  <a16:creationId xmlns:a16="http://schemas.microsoft.com/office/drawing/2014/main" id="{BACF5EB9-90B3-4961-87A0-46BBE94BA1CE}"/>
                </a:ext>
              </a:extLst>
            </p:cNvPr>
            <p:cNvGrpSpPr/>
            <p:nvPr/>
          </p:nvGrpSpPr>
          <p:grpSpPr>
            <a:xfrm>
              <a:off x="14946" y="7059"/>
              <a:ext cx="868" cy="2348"/>
              <a:chOff x="15272" y="7056"/>
              <a:chExt cx="868" cy="2348"/>
            </a:xfrm>
          </p:grpSpPr>
          <p:sp>
            <p:nvSpPr>
              <p:cNvPr id="54" name="椭圆 39">
                <a:extLst>
                  <a:ext uri="{FF2B5EF4-FFF2-40B4-BE49-F238E27FC236}">
                    <a16:creationId xmlns:a16="http://schemas.microsoft.com/office/drawing/2014/main" id="{F84397C5-B695-440C-A426-5E9F12546DB2}"/>
                  </a:ext>
                </a:extLst>
              </p:cNvPr>
              <p:cNvSpPr/>
              <p:nvPr/>
            </p:nvSpPr>
            <p:spPr>
              <a:xfrm>
                <a:off x="15319" y="7126"/>
                <a:ext cx="737" cy="737"/>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C</a:t>
                </a:r>
                <a:r>
                  <a:rPr lang="en-US" sz="1200" baseline="-25000">
                    <a:solidFill>
                      <a:schemeClr val="tx1"/>
                    </a:solidFill>
                  </a:rPr>
                  <a:t>1</a:t>
                </a:r>
              </a:p>
            </p:txBody>
          </p:sp>
          <p:sp>
            <p:nvSpPr>
              <p:cNvPr id="55" name="椭圆 40">
                <a:extLst>
                  <a:ext uri="{FF2B5EF4-FFF2-40B4-BE49-F238E27FC236}">
                    <a16:creationId xmlns:a16="http://schemas.microsoft.com/office/drawing/2014/main" id="{E3C38369-6332-498D-B0D6-BB7F9DFC9F07}"/>
                  </a:ext>
                </a:extLst>
              </p:cNvPr>
              <p:cNvSpPr/>
              <p:nvPr/>
            </p:nvSpPr>
            <p:spPr>
              <a:xfrm>
                <a:off x="15319" y="7874"/>
                <a:ext cx="737" cy="737"/>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C</a:t>
                </a:r>
                <a:r>
                  <a:rPr lang="en-US" sz="1200" baseline="-25000">
                    <a:solidFill>
                      <a:schemeClr val="tx1"/>
                    </a:solidFill>
                  </a:rPr>
                  <a:t>2</a:t>
                </a:r>
              </a:p>
            </p:txBody>
          </p:sp>
          <p:sp>
            <p:nvSpPr>
              <p:cNvPr id="56" name="椭圆 41">
                <a:extLst>
                  <a:ext uri="{FF2B5EF4-FFF2-40B4-BE49-F238E27FC236}">
                    <a16:creationId xmlns:a16="http://schemas.microsoft.com/office/drawing/2014/main" id="{A116A529-D500-4499-9075-ED90B9F33E05}"/>
                  </a:ext>
                </a:extLst>
              </p:cNvPr>
              <p:cNvSpPr/>
              <p:nvPr/>
            </p:nvSpPr>
            <p:spPr>
              <a:xfrm>
                <a:off x="15323" y="8622"/>
                <a:ext cx="737" cy="737"/>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C</a:t>
                </a:r>
                <a:r>
                  <a:rPr lang="en-US" sz="1200" baseline="-25000">
                    <a:solidFill>
                      <a:schemeClr val="tx1"/>
                    </a:solidFill>
                  </a:rPr>
                  <a:t>3</a:t>
                </a:r>
              </a:p>
            </p:txBody>
          </p:sp>
          <p:sp>
            <p:nvSpPr>
              <p:cNvPr id="57" name="矩形 42">
                <a:extLst>
                  <a:ext uri="{FF2B5EF4-FFF2-40B4-BE49-F238E27FC236}">
                    <a16:creationId xmlns:a16="http://schemas.microsoft.com/office/drawing/2014/main" id="{10ED5FE8-48CF-448E-8D00-4B6F4B8D4C33}"/>
                  </a:ext>
                </a:extLst>
              </p:cNvPr>
              <p:cNvSpPr/>
              <p:nvPr/>
            </p:nvSpPr>
            <p:spPr>
              <a:xfrm>
                <a:off x="15272" y="7056"/>
                <a:ext cx="868" cy="2348"/>
              </a:xfrm>
              <a:prstGeom prst="rect">
                <a:avLst/>
              </a:prstGeom>
              <a:noFill/>
              <a:ln w="12700" cmpd="sng">
                <a:solidFill>
                  <a:schemeClr val="accent1">
                    <a:shade val="50000"/>
                  </a:schemeClr>
                </a:solidFill>
                <a:prstDash val="lgDash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5" name="直接箭头连接符 44">
              <a:extLst>
                <a:ext uri="{FF2B5EF4-FFF2-40B4-BE49-F238E27FC236}">
                  <a16:creationId xmlns:a16="http://schemas.microsoft.com/office/drawing/2014/main" id="{B200F1A1-EEBE-43A2-8E3C-7A45C489B2E8}"/>
                </a:ext>
              </a:extLst>
            </p:cNvPr>
            <p:cNvCxnSpPr>
              <a:stCxn id="40" idx="7"/>
              <a:endCxn id="43" idx="3"/>
            </p:cNvCxnSpPr>
            <p:nvPr/>
          </p:nvCxnSpPr>
          <p:spPr>
            <a:xfrm flipV="1">
              <a:off x="14204" y="6443"/>
              <a:ext cx="694" cy="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43D1F8EB-C1C3-4228-834A-703A77D2BF21}"/>
                </a:ext>
              </a:extLst>
            </p:cNvPr>
            <p:cNvCxnSpPr>
              <a:stCxn id="40" idx="5"/>
            </p:cNvCxnSpPr>
            <p:nvPr/>
          </p:nvCxnSpPr>
          <p:spPr>
            <a:xfrm flipV="1">
              <a:off x="14204" y="7569"/>
              <a:ext cx="752" cy="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E0382CD8-5BBD-4068-AC37-D6E8A2A67CE7}"/>
                </a:ext>
              </a:extLst>
            </p:cNvPr>
            <p:cNvCxnSpPr>
              <a:stCxn id="40" idx="5"/>
              <a:endCxn id="57" idx="1"/>
            </p:cNvCxnSpPr>
            <p:nvPr/>
          </p:nvCxnSpPr>
          <p:spPr>
            <a:xfrm>
              <a:off x="14204" y="7804"/>
              <a:ext cx="742" cy="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56A74764-7ED9-4571-AA16-3C9E6D01EB14}"/>
                </a:ext>
              </a:extLst>
            </p:cNvPr>
            <p:cNvCxnSpPr>
              <a:stCxn id="40" idx="5"/>
              <a:endCxn id="56" idx="2"/>
            </p:cNvCxnSpPr>
            <p:nvPr/>
          </p:nvCxnSpPr>
          <p:spPr>
            <a:xfrm>
              <a:off x="14204" y="7804"/>
              <a:ext cx="793" cy="1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F244C65D-165D-4B33-9CE4-EDFA7CC11E1D}"/>
                </a:ext>
              </a:extLst>
            </p:cNvPr>
            <p:cNvCxnSpPr>
              <a:stCxn id="43" idx="6"/>
              <a:endCxn id="42" idx="2"/>
            </p:cNvCxnSpPr>
            <p:nvPr/>
          </p:nvCxnSpPr>
          <p:spPr>
            <a:xfrm>
              <a:off x="16060" y="5962"/>
              <a:ext cx="9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3EABEE75-2CF9-4352-93D7-3D396A358124}"/>
                </a:ext>
              </a:extLst>
            </p:cNvPr>
            <p:cNvCxnSpPr>
              <a:stCxn id="43" idx="5"/>
              <a:endCxn id="41" idx="1"/>
            </p:cNvCxnSpPr>
            <p:nvPr/>
          </p:nvCxnSpPr>
          <p:spPr>
            <a:xfrm>
              <a:off x="15861" y="6443"/>
              <a:ext cx="1391" cy="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CCC11AC9-1528-47F7-9066-D03CCB903452}"/>
                </a:ext>
              </a:extLst>
            </p:cNvPr>
            <p:cNvCxnSpPr>
              <a:stCxn id="54" idx="6"/>
              <a:endCxn id="41" idx="2"/>
            </p:cNvCxnSpPr>
            <p:nvPr/>
          </p:nvCxnSpPr>
          <p:spPr>
            <a:xfrm>
              <a:off x="15730" y="7498"/>
              <a:ext cx="1323" cy="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2F724FD0-2BD0-4995-8B24-E3E97DE828C5}"/>
                </a:ext>
              </a:extLst>
            </p:cNvPr>
            <p:cNvCxnSpPr>
              <a:stCxn id="55" idx="6"/>
              <a:endCxn id="41" idx="2"/>
            </p:cNvCxnSpPr>
            <p:nvPr/>
          </p:nvCxnSpPr>
          <p:spPr>
            <a:xfrm flipV="1">
              <a:off x="15730" y="8019"/>
              <a:ext cx="1323" cy="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B1F75C0-2934-4320-8CBB-E99E338A3D3D}"/>
                </a:ext>
              </a:extLst>
            </p:cNvPr>
            <p:cNvCxnSpPr>
              <a:stCxn id="56" idx="6"/>
              <a:endCxn id="41" idx="2"/>
            </p:cNvCxnSpPr>
            <p:nvPr/>
          </p:nvCxnSpPr>
          <p:spPr>
            <a:xfrm flipV="1">
              <a:off x="15734" y="8019"/>
              <a:ext cx="1319" cy="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8" name="矩形 54">
            <a:extLst>
              <a:ext uri="{FF2B5EF4-FFF2-40B4-BE49-F238E27FC236}">
                <a16:creationId xmlns:a16="http://schemas.microsoft.com/office/drawing/2014/main" id="{5301AAB4-B74D-4473-81DA-A06F29603C66}"/>
              </a:ext>
            </a:extLst>
          </p:cNvPr>
          <p:cNvSpPr/>
          <p:nvPr/>
        </p:nvSpPr>
        <p:spPr>
          <a:xfrm>
            <a:off x="7404735" y="3227705"/>
            <a:ext cx="3646170" cy="2881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6">
            <a:extLst>
              <a:ext uri="{FF2B5EF4-FFF2-40B4-BE49-F238E27FC236}">
                <a16:creationId xmlns:a16="http://schemas.microsoft.com/office/drawing/2014/main" id="{F62321DB-768B-40A2-8EE8-5D0706ABFA0E}"/>
              </a:ext>
            </a:extLst>
          </p:cNvPr>
          <p:cNvSpPr/>
          <p:nvPr/>
        </p:nvSpPr>
        <p:spPr>
          <a:xfrm>
            <a:off x="1038860" y="3686175"/>
            <a:ext cx="5074920" cy="2317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2180EA06-6895-FB4D-B83C-2E7B5FEDB115}"/>
              </a:ext>
            </a:extLst>
          </p:cNvPr>
          <p:cNvSpPr>
            <a:spLocks noGrp="1"/>
          </p:cNvSpPr>
          <p:nvPr>
            <p:ph type="sldNum" sz="quarter" idx="12"/>
          </p:nvPr>
        </p:nvSpPr>
        <p:spPr/>
        <p:txBody>
          <a:bodyPr/>
          <a:lstStyle/>
          <a:p>
            <a:fld id="{B13F0FA4-29F4-4B1D-A16B-0D7169EBD889}" type="slidenum">
              <a:rPr lang="en-US" smtClean="0"/>
              <a:t>18</a:t>
            </a:fld>
            <a:endParaRPr lang="en-US"/>
          </a:p>
        </p:txBody>
      </p:sp>
    </p:spTree>
    <p:extLst>
      <p:ext uri="{BB962C8B-B14F-4D97-AF65-F5344CB8AC3E}">
        <p14:creationId xmlns:p14="http://schemas.microsoft.com/office/powerpoint/2010/main" val="1454073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0DEC-D279-4F72-829B-30D3DF720E6E}"/>
              </a:ext>
            </a:extLst>
          </p:cNvPr>
          <p:cNvSpPr>
            <a:spLocks noGrp="1"/>
          </p:cNvSpPr>
          <p:nvPr>
            <p:ph type="title"/>
          </p:nvPr>
        </p:nvSpPr>
        <p:spPr/>
        <p:txBody>
          <a:bodyPr/>
          <a:lstStyle/>
          <a:p>
            <a:r>
              <a:rPr lang="en-US" altLang="zh-CN" dirty="0"/>
              <a:t>5.2 </a:t>
            </a:r>
            <a:r>
              <a:rPr lang="zh-CN" altLang="en-US" dirty="0"/>
              <a:t>分布式流计算</a:t>
            </a:r>
            <a:endParaRPr lang="en-US" dirty="0"/>
          </a:p>
        </p:txBody>
      </p:sp>
      <p:sp>
        <p:nvSpPr>
          <p:cNvPr id="3" name="Content Placeholder 2">
            <a:extLst>
              <a:ext uri="{FF2B5EF4-FFF2-40B4-BE49-F238E27FC236}">
                <a16:creationId xmlns:a16="http://schemas.microsoft.com/office/drawing/2014/main" id="{EB40D049-ED80-4E63-AA75-95EF133CC2D7}"/>
              </a:ext>
            </a:extLst>
          </p:cNvPr>
          <p:cNvSpPr>
            <a:spLocks noGrp="1"/>
          </p:cNvSpPr>
          <p:nvPr>
            <p:ph idx="1"/>
          </p:nvPr>
        </p:nvSpPr>
        <p:spPr>
          <a:xfrm>
            <a:off x="680483" y="1160756"/>
            <a:ext cx="10930269" cy="5400911"/>
          </a:xfrm>
        </p:spPr>
        <p:txBody>
          <a:bodyPr>
            <a:normAutofit lnSpcReduction="10000"/>
          </a:bodyPr>
          <a:lstStyle/>
          <a:p>
            <a:r>
              <a:rPr lang="zh-CN" altLang="en-US" dirty="0"/>
              <a:t>指定数据分组与传输方式</a:t>
            </a:r>
            <a:endParaRPr lang="en-US" altLang="zh-CN" dirty="0"/>
          </a:p>
          <a:p>
            <a:pPr lvl="1"/>
            <a:r>
              <a:rPr lang="zh-CN" altLang="en-US" dirty="0"/>
              <a:t>由于分布式流处理系统中的操作具有多实例化，所以上下游操作间的一对一关系演变成实例与实例的多对多关系。为了保证数据在不同操作间传输时不会被重复处理或者产生遗漏，还需要指定有效的数据分组策略：</a:t>
            </a:r>
            <a:endParaRPr lang="en-US" altLang="zh-CN" dirty="0"/>
          </a:p>
          <a:p>
            <a:pPr marL="914400" lvl="1" indent="-457200">
              <a:buFont typeface="+mj-lt"/>
              <a:buAutoNum type="arabicParenR"/>
            </a:pPr>
            <a:r>
              <a:rPr lang="en-US" altLang="zh-CN" dirty="0"/>
              <a:t>Shuffle grouping</a:t>
            </a:r>
          </a:p>
          <a:p>
            <a:pPr lvl="2"/>
            <a:r>
              <a:rPr lang="zh-CN" altLang="en-US" dirty="0"/>
              <a:t>将数据以轮廓或随机的方式进行分组，即无视数据本身值的信息，将数据划分为相近规模的多个子数据流</a:t>
            </a:r>
            <a:endParaRPr lang="en-US" altLang="zh-CN" dirty="0"/>
          </a:p>
          <a:p>
            <a:pPr marL="914400" lvl="1" indent="-457200">
              <a:buFont typeface="+mj-lt"/>
              <a:buAutoNum type="arabicParenR"/>
            </a:pPr>
            <a:r>
              <a:rPr lang="en-US" altLang="zh-CN" dirty="0"/>
              <a:t>Key grouping</a:t>
            </a:r>
          </a:p>
          <a:p>
            <a:pPr lvl="2"/>
            <a:r>
              <a:rPr lang="zh-CN" altLang="en-US" dirty="0"/>
              <a:t>将元组中的某一个属性值指定为其键，所有的元组都根据这个键值进行哈希映射，使得具有相同键值的数据可以被划分到下游操作中同一实例进行操作</a:t>
            </a:r>
            <a:endParaRPr lang="en-US" altLang="zh-CN" dirty="0"/>
          </a:p>
          <a:p>
            <a:pPr marL="914400" lvl="1" indent="-457200">
              <a:buFont typeface="+mj-lt"/>
              <a:buAutoNum type="arabicParenR"/>
            </a:pPr>
            <a:r>
              <a:rPr lang="en-US" altLang="zh-CN" dirty="0"/>
              <a:t>All grouping</a:t>
            </a:r>
          </a:p>
          <a:p>
            <a:pPr lvl="2"/>
            <a:r>
              <a:rPr lang="zh-CN" altLang="en-US" dirty="0"/>
              <a:t>将数据进行广播发送，将上游产生的每个流数据元组复制和分发到下游每一个操作的每一个实例当中</a:t>
            </a:r>
            <a:endParaRPr lang="en-US" altLang="zh-CN" dirty="0"/>
          </a:p>
          <a:p>
            <a:pPr marL="914400" lvl="1" indent="-457200">
              <a:buFont typeface="+mj-lt"/>
              <a:buAutoNum type="arabicParenR"/>
            </a:pPr>
            <a:r>
              <a:rPr lang="en-US" dirty="0"/>
              <a:t>Global grouping</a:t>
            </a:r>
          </a:p>
          <a:p>
            <a:pPr lvl="2"/>
            <a:r>
              <a:rPr lang="zh-CN" altLang="en-US" dirty="0"/>
              <a:t>将所有元组分组到同一个实例中</a:t>
            </a:r>
            <a:endParaRPr lang="en-US" dirty="0"/>
          </a:p>
        </p:txBody>
      </p:sp>
      <p:sp>
        <p:nvSpPr>
          <p:cNvPr id="4" name="灯片编号占位符 3">
            <a:extLst>
              <a:ext uri="{FF2B5EF4-FFF2-40B4-BE49-F238E27FC236}">
                <a16:creationId xmlns:a16="http://schemas.microsoft.com/office/drawing/2014/main" id="{88198E5A-C838-A943-8AFB-21425EB90EBA}"/>
              </a:ext>
            </a:extLst>
          </p:cNvPr>
          <p:cNvSpPr>
            <a:spLocks noGrp="1"/>
          </p:cNvSpPr>
          <p:nvPr>
            <p:ph type="sldNum" sz="quarter" idx="12"/>
          </p:nvPr>
        </p:nvSpPr>
        <p:spPr/>
        <p:txBody>
          <a:bodyPr/>
          <a:lstStyle/>
          <a:p>
            <a:fld id="{B13F0FA4-29F4-4B1D-A16B-0D7169EBD889}" type="slidenum">
              <a:rPr lang="en-US" smtClean="0"/>
              <a:t>19</a:t>
            </a:fld>
            <a:endParaRPr lang="en-US"/>
          </a:p>
        </p:txBody>
      </p:sp>
    </p:spTree>
    <p:extLst>
      <p:ext uri="{BB962C8B-B14F-4D97-AF65-F5344CB8AC3E}">
        <p14:creationId xmlns:p14="http://schemas.microsoft.com/office/powerpoint/2010/main" val="426110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a:t>目    录</a:t>
            </a:r>
            <a:endParaRPr lang="en-US"/>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a:t>5</a:t>
            </a:r>
            <a:r>
              <a:rPr lang="en-US"/>
              <a:t>.1 </a:t>
            </a:r>
            <a:r>
              <a:rPr lang="zh-CN" altLang="en-US"/>
              <a:t>流处理基础和应用</a:t>
            </a:r>
            <a:endParaRPr lang="en-US" altLang="zh-CN"/>
          </a:p>
          <a:p>
            <a:r>
              <a:rPr lang="en-US" altLang="zh-CN"/>
              <a:t>5.2 </a:t>
            </a:r>
            <a:r>
              <a:rPr lang="zh-CN" altLang="en-US"/>
              <a:t>分布式流计算</a:t>
            </a:r>
            <a:endParaRPr lang="en-US" altLang="zh-CN"/>
          </a:p>
          <a:p>
            <a:r>
              <a:rPr lang="en-US" altLang="zh-CN"/>
              <a:t>5.3 </a:t>
            </a:r>
            <a:r>
              <a:rPr lang="zh-CN" altLang="en-US"/>
              <a:t>开源系统及编程思想</a:t>
            </a:r>
            <a:endParaRPr lang="en-US" altLang="zh-CN"/>
          </a:p>
          <a:p>
            <a:r>
              <a:rPr lang="en-US" altLang="zh-CN"/>
              <a:t>5.4 </a:t>
            </a:r>
            <a:r>
              <a:rPr lang="zh-CN" altLang="en-US"/>
              <a:t>流处理系统机制及优化</a:t>
            </a:r>
            <a:endParaRPr lang="en-US"/>
          </a:p>
        </p:txBody>
      </p:sp>
      <p:sp>
        <p:nvSpPr>
          <p:cNvPr id="4" name="灯片编号占位符 3">
            <a:extLst>
              <a:ext uri="{FF2B5EF4-FFF2-40B4-BE49-F238E27FC236}">
                <a16:creationId xmlns:a16="http://schemas.microsoft.com/office/drawing/2014/main" id="{41E6A994-414B-5041-8F0E-D013AA85A39E}"/>
              </a:ext>
            </a:extLst>
          </p:cNvPr>
          <p:cNvSpPr>
            <a:spLocks noGrp="1"/>
          </p:cNvSpPr>
          <p:nvPr>
            <p:ph type="sldNum" sz="quarter" idx="12"/>
          </p:nvPr>
        </p:nvSpPr>
        <p:spPr/>
        <p:txBody>
          <a:bodyPr/>
          <a:lstStyle/>
          <a:p>
            <a:fld id="{B13F0FA4-29F4-4B1D-A16B-0D7169EBD889}" type="slidenum">
              <a:rPr lang="en-US" smtClean="0"/>
              <a:t>2</a:t>
            </a:fld>
            <a:endParaRPr lang="en-US"/>
          </a:p>
        </p:txBody>
      </p:sp>
    </p:spTree>
    <p:extLst>
      <p:ext uri="{BB962C8B-B14F-4D97-AF65-F5344CB8AC3E}">
        <p14:creationId xmlns:p14="http://schemas.microsoft.com/office/powerpoint/2010/main" val="313640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a:t>目    录</a:t>
            </a:r>
            <a:endParaRPr lang="en-US"/>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chemeClr val="bg1">
                    <a:lumMod val="50000"/>
                  </a:schemeClr>
                </a:solidFill>
              </a:rPr>
              <a:t>5</a:t>
            </a:r>
            <a:r>
              <a:rPr lang="en-US" dirty="0">
                <a:solidFill>
                  <a:schemeClr val="bg1">
                    <a:lumMod val="50000"/>
                  </a:schemeClr>
                </a:solidFill>
              </a:rPr>
              <a:t>.1 </a:t>
            </a:r>
            <a:r>
              <a:rPr lang="zh-CN" altLang="en-US" dirty="0">
                <a:solidFill>
                  <a:schemeClr val="bg1">
                    <a:lumMod val="50000"/>
                  </a:schemeClr>
                </a:solidFill>
              </a:rPr>
              <a:t>流处理基础和应用</a:t>
            </a:r>
            <a:endParaRPr lang="en-US" altLang="zh-CN" dirty="0">
              <a:solidFill>
                <a:schemeClr val="bg1">
                  <a:lumMod val="50000"/>
                </a:schemeClr>
              </a:solidFill>
            </a:endParaRPr>
          </a:p>
          <a:p>
            <a:r>
              <a:rPr lang="en-US" altLang="zh-CN" dirty="0">
                <a:solidFill>
                  <a:schemeClr val="bg1">
                    <a:lumMod val="50000"/>
                  </a:schemeClr>
                </a:solidFill>
              </a:rPr>
              <a:t>5.2 </a:t>
            </a:r>
            <a:r>
              <a:rPr lang="zh-CN" altLang="en-US" dirty="0">
                <a:solidFill>
                  <a:schemeClr val="bg1">
                    <a:lumMod val="50000"/>
                  </a:schemeClr>
                </a:solidFill>
              </a:rPr>
              <a:t>分布式流计算</a:t>
            </a:r>
            <a:endParaRPr lang="en-US" altLang="zh-CN" dirty="0">
              <a:solidFill>
                <a:schemeClr val="bg1">
                  <a:lumMod val="50000"/>
                </a:schemeClr>
              </a:solidFill>
            </a:endParaRPr>
          </a:p>
          <a:p>
            <a:r>
              <a:rPr lang="en-US" altLang="zh-CN" dirty="0">
                <a:solidFill>
                  <a:srgbClr val="FF0000"/>
                </a:solidFill>
              </a:rPr>
              <a:t>5.3 </a:t>
            </a:r>
            <a:r>
              <a:rPr lang="zh-CN" altLang="en-US" dirty="0">
                <a:solidFill>
                  <a:srgbClr val="FF0000"/>
                </a:solidFill>
              </a:rPr>
              <a:t>开源系统及编程思想</a:t>
            </a:r>
            <a:endParaRPr lang="en-US" altLang="zh-CN" dirty="0">
              <a:solidFill>
                <a:srgbClr val="FF0000"/>
              </a:solidFill>
            </a:endParaRPr>
          </a:p>
          <a:p>
            <a:r>
              <a:rPr lang="en-US" altLang="zh-CN" dirty="0"/>
              <a:t>5.4 </a:t>
            </a:r>
            <a:r>
              <a:rPr lang="zh-CN" altLang="en-US" dirty="0"/>
              <a:t>流处理系统机制及优化</a:t>
            </a:r>
            <a:endParaRPr lang="en-US" dirty="0"/>
          </a:p>
        </p:txBody>
      </p:sp>
      <p:sp>
        <p:nvSpPr>
          <p:cNvPr id="4" name="灯片编号占位符 3">
            <a:extLst>
              <a:ext uri="{FF2B5EF4-FFF2-40B4-BE49-F238E27FC236}">
                <a16:creationId xmlns:a16="http://schemas.microsoft.com/office/drawing/2014/main" id="{AFBA3C45-01E8-384D-A09C-5024B4BE2881}"/>
              </a:ext>
            </a:extLst>
          </p:cNvPr>
          <p:cNvSpPr>
            <a:spLocks noGrp="1"/>
          </p:cNvSpPr>
          <p:nvPr>
            <p:ph type="sldNum" sz="quarter" idx="12"/>
          </p:nvPr>
        </p:nvSpPr>
        <p:spPr/>
        <p:txBody>
          <a:bodyPr/>
          <a:lstStyle/>
          <a:p>
            <a:fld id="{B13F0FA4-29F4-4B1D-A16B-0D7169EBD889}" type="slidenum">
              <a:rPr lang="en-US" smtClean="0"/>
              <a:t>20</a:t>
            </a:fld>
            <a:endParaRPr lang="en-US"/>
          </a:p>
        </p:txBody>
      </p:sp>
    </p:spTree>
    <p:extLst>
      <p:ext uri="{BB962C8B-B14F-4D97-AF65-F5344CB8AC3E}">
        <p14:creationId xmlns:p14="http://schemas.microsoft.com/office/powerpoint/2010/main" val="1404549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F096-FA57-4999-9174-550CB458A6A2}"/>
              </a:ext>
            </a:extLst>
          </p:cNvPr>
          <p:cNvSpPr>
            <a:spLocks noGrp="1"/>
          </p:cNvSpPr>
          <p:nvPr>
            <p:ph type="title"/>
          </p:nvPr>
        </p:nvSpPr>
        <p:spPr/>
        <p:txBody>
          <a:bodyPr/>
          <a:lstStyle/>
          <a:p>
            <a:r>
              <a:rPr lang="en-US" dirty="0"/>
              <a:t>5.3 </a:t>
            </a:r>
            <a:r>
              <a:rPr lang="zh-CN" altLang="en-US" dirty="0"/>
              <a:t>分布式系统及编程模型</a:t>
            </a:r>
            <a:endParaRPr lang="en-US" dirty="0"/>
          </a:p>
        </p:txBody>
      </p:sp>
      <p:sp>
        <p:nvSpPr>
          <p:cNvPr id="3" name="Content Placeholder 2">
            <a:extLst>
              <a:ext uri="{FF2B5EF4-FFF2-40B4-BE49-F238E27FC236}">
                <a16:creationId xmlns:a16="http://schemas.microsoft.com/office/drawing/2014/main" id="{B1B39827-3881-4BB4-957A-9550CBFA22ED}"/>
              </a:ext>
            </a:extLst>
          </p:cNvPr>
          <p:cNvSpPr>
            <a:spLocks noGrp="1"/>
          </p:cNvSpPr>
          <p:nvPr>
            <p:ph idx="1"/>
          </p:nvPr>
        </p:nvSpPr>
        <p:spPr/>
        <p:txBody>
          <a:bodyPr/>
          <a:lstStyle/>
          <a:p>
            <a:r>
              <a:rPr lang="zh-CN" altLang="en-US" dirty="0"/>
              <a:t>基于流计算的基本模型，当前已有各式各样的分布式流处理系统被开发出来：</a:t>
            </a:r>
            <a:endParaRPr lang="en-US" altLang="zh-CN" dirty="0"/>
          </a:p>
          <a:p>
            <a:pPr lvl="1"/>
            <a:r>
              <a:rPr lang="en-US" altLang="zh-CN" dirty="0"/>
              <a:t>Apache Storm</a:t>
            </a:r>
          </a:p>
          <a:p>
            <a:pPr lvl="1"/>
            <a:r>
              <a:rPr lang="en-US" altLang="zh-CN" dirty="0"/>
              <a:t>Spark Streaming</a:t>
            </a:r>
          </a:p>
          <a:p>
            <a:pPr lvl="1"/>
            <a:r>
              <a:rPr lang="en-US" altLang="zh-CN" dirty="0"/>
              <a:t>Apache </a:t>
            </a:r>
            <a:r>
              <a:rPr lang="en-US" altLang="zh-CN" dirty="0" err="1"/>
              <a:t>Flink</a:t>
            </a:r>
            <a:endParaRPr lang="en-US" dirty="0"/>
          </a:p>
        </p:txBody>
      </p:sp>
      <p:sp>
        <p:nvSpPr>
          <p:cNvPr id="4" name="灯片编号占位符 3">
            <a:extLst>
              <a:ext uri="{FF2B5EF4-FFF2-40B4-BE49-F238E27FC236}">
                <a16:creationId xmlns:a16="http://schemas.microsoft.com/office/drawing/2014/main" id="{15385E2A-8C2E-9640-B5C3-77A088E245B5}"/>
              </a:ext>
            </a:extLst>
          </p:cNvPr>
          <p:cNvSpPr>
            <a:spLocks noGrp="1"/>
          </p:cNvSpPr>
          <p:nvPr>
            <p:ph type="sldNum" sz="quarter" idx="12"/>
          </p:nvPr>
        </p:nvSpPr>
        <p:spPr/>
        <p:txBody>
          <a:bodyPr/>
          <a:lstStyle/>
          <a:p>
            <a:fld id="{B13F0FA4-29F4-4B1D-A16B-0D7169EBD889}" type="slidenum">
              <a:rPr lang="en-US" smtClean="0"/>
              <a:t>21</a:t>
            </a:fld>
            <a:endParaRPr lang="en-US"/>
          </a:p>
        </p:txBody>
      </p:sp>
    </p:spTree>
    <p:extLst>
      <p:ext uri="{BB962C8B-B14F-4D97-AF65-F5344CB8AC3E}">
        <p14:creationId xmlns:p14="http://schemas.microsoft.com/office/powerpoint/2010/main" val="242475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8347-C060-4C98-80A6-4E2886E32A7F}"/>
              </a:ext>
            </a:extLst>
          </p:cNvPr>
          <p:cNvSpPr>
            <a:spLocks noGrp="1"/>
          </p:cNvSpPr>
          <p:nvPr>
            <p:ph type="title"/>
          </p:nvPr>
        </p:nvSpPr>
        <p:spPr/>
        <p:txBody>
          <a:bodyPr/>
          <a:lstStyle/>
          <a:p>
            <a:r>
              <a:rPr lang="en-US" dirty="0"/>
              <a:t>5.3 </a:t>
            </a:r>
            <a:r>
              <a:rPr lang="zh-CN" altLang="en-US" dirty="0"/>
              <a:t>分布式系统及编程模型</a:t>
            </a:r>
            <a:endParaRPr lang="en-US" dirty="0"/>
          </a:p>
        </p:txBody>
      </p:sp>
      <p:sp>
        <p:nvSpPr>
          <p:cNvPr id="3" name="Content Placeholder 2">
            <a:extLst>
              <a:ext uri="{FF2B5EF4-FFF2-40B4-BE49-F238E27FC236}">
                <a16:creationId xmlns:a16="http://schemas.microsoft.com/office/drawing/2014/main" id="{61C780A1-C2A8-468B-AE5E-3D7FA6F17450}"/>
              </a:ext>
            </a:extLst>
          </p:cNvPr>
          <p:cNvSpPr>
            <a:spLocks noGrp="1"/>
          </p:cNvSpPr>
          <p:nvPr>
            <p:ph idx="1"/>
          </p:nvPr>
        </p:nvSpPr>
        <p:spPr/>
        <p:txBody>
          <a:bodyPr/>
          <a:lstStyle/>
          <a:p>
            <a:r>
              <a:rPr lang="en-US" altLang="zh-CN" dirty="0"/>
              <a:t>Apache Storm</a:t>
            </a:r>
          </a:p>
          <a:p>
            <a:pPr lvl="1"/>
            <a:r>
              <a:rPr lang="zh-CN" altLang="en-US" dirty="0"/>
              <a:t>由</a:t>
            </a:r>
            <a:r>
              <a:rPr lang="en-US" altLang="zh-CN" dirty="0"/>
              <a:t>Twitter</a:t>
            </a:r>
            <a:r>
              <a:rPr lang="zh-CN" altLang="en-US" dirty="0"/>
              <a:t>公司开源的一个实时分布式流处理系统，被广泛应用在实时分析、在线机器学习、连续计算、分布式</a:t>
            </a:r>
            <a:r>
              <a:rPr lang="en-US" altLang="zh-CN" dirty="0"/>
              <a:t>RPC</a:t>
            </a:r>
            <a:r>
              <a:rPr lang="zh-CN" altLang="en-US" dirty="0"/>
              <a:t>、</a:t>
            </a:r>
            <a:r>
              <a:rPr lang="en-US" altLang="zh-CN" dirty="0"/>
              <a:t>ETL</a:t>
            </a:r>
            <a:r>
              <a:rPr lang="zh-CN" altLang="en-US" dirty="0"/>
              <a:t>等场景</a:t>
            </a:r>
            <a:endParaRPr lang="en-US" altLang="zh-CN" dirty="0"/>
          </a:p>
          <a:p>
            <a:pPr lvl="1"/>
            <a:r>
              <a:rPr lang="zh-CN" altLang="en-US" dirty="0"/>
              <a:t>支持水平扩展、高容错性，保证数据能被处理，而且处理速度很快</a:t>
            </a:r>
            <a:endParaRPr lang="en-US" altLang="zh-CN" dirty="0"/>
          </a:p>
          <a:p>
            <a:pPr lvl="1"/>
            <a:r>
              <a:rPr lang="zh-CN" altLang="en-US" dirty="0"/>
              <a:t>支持多编程语言，易于部署</a:t>
            </a:r>
            <a:endParaRPr lang="en-US" dirty="0"/>
          </a:p>
        </p:txBody>
      </p:sp>
      <p:sp>
        <p:nvSpPr>
          <p:cNvPr id="4" name="灯片编号占位符 3">
            <a:extLst>
              <a:ext uri="{FF2B5EF4-FFF2-40B4-BE49-F238E27FC236}">
                <a16:creationId xmlns:a16="http://schemas.microsoft.com/office/drawing/2014/main" id="{6BEBF3AF-BB01-5C4A-A841-1D67BFE35F92}"/>
              </a:ext>
            </a:extLst>
          </p:cNvPr>
          <p:cNvSpPr>
            <a:spLocks noGrp="1"/>
          </p:cNvSpPr>
          <p:nvPr>
            <p:ph type="sldNum" sz="quarter" idx="12"/>
          </p:nvPr>
        </p:nvSpPr>
        <p:spPr/>
        <p:txBody>
          <a:bodyPr/>
          <a:lstStyle/>
          <a:p>
            <a:fld id="{B13F0FA4-29F4-4B1D-A16B-0D7169EBD889}" type="slidenum">
              <a:rPr lang="en-US" smtClean="0"/>
              <a:t>22</a:t>
            </a:fld>
            <a:endParaRPr lang="en-US"/>
          </a:p>
        </p:txBody>
      </p:sp>
    </p:spTree>
    <p:extLst>
      <p:ext uri="{BB962C8B-B14F-4D97-AF65-F5344CB8AC3E}">
        <p14:creationId xmlns:p14="http://schemas.microsoft.com/office/powerpoint/2010/main" val="929695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3DB6-089A-4563-8D87-2422ECB69173}"/>
              </a:ext>
            </a:extLst>
          </p:cNvPr>
          <p:cNvSpPr>
            <a:spLocks noGrp="1"/>
          </p:cNvSpPr>
          <p:nvPr>
            <p:ph type="title"/>
          </p:nvPr>
        </p:nvSpPr>
        <p:spPr/>
        <p:txBody>
          <a:bodyPr/>
          <a:lstStyle/>
          <a:p>
            <a:r>
              <a:rPr lang="en-US" dirty="0"/>
              <a:t>5.3 </a:t>
            </a:r>
            <a:r>
              <a:rPr lang="zh-CN" altLang="en-US" dirty="0"/>
              <a:t>分布式系统及编程模型</a:t>
            </a:r>
          </a:p>
        </p:txBody>
      </p:sp>
      <p:sp>
        <p:nvSpPr>
          <p:cNvPr id="3" name="Content Placeholder 2">
            <a:extLst>
              <a:ext uri="{FF2B5EF4-FFF2-40B4-BE49-F238E27FC236}">
                <a16:creationId xmlns:a16="http://schemas.microsoft.com/office/drawing/2014/main" id="{3FB89A3F-997E-4DFA-988F-89C8269B6C48}"/>
              </a:ext>
            </a:extLst>
          </p:cNvPr>
          <p:cNvSpPr>
            <a:spLocks noGrp="1"/>
          </p:cNvSpPr>
          <p:nvPr>
            <p:ph idx="1"/>
          </p:nvPr>
        </p:nvSpPr>
        <p:spPr/>
        <p:txBody>
          <a:bodyPr/>
          <a:lstStyle/>
          <a:p>
            <a:r>
              <a:rPr lang="en-US" altLang="zh-CN" dirty="0"/>
              <a:t>Storm</a:t>
            </a:r>
            <a:r>
              <a:rPr lang="zh-CN" altLang="en-US" dirty="0"/>
              <a:t>：数据封装</a:t>
            </a:r>
            <a:endParaRPr lang="en-US" altLang="zh-CN" dirty="0"/>
          </a:p>
          <a:p>
            <a:pPr lvl="1"/>
            <a:r>
              <a:rPr lang="zh-CN" altLang="en-US" dirty="0"/>
              <a:t>从分布式文件系统或分布式消息队列中获取源数据，并将每个流数据元组封装称为</a:t>
            </a:r>
            <a:r>
              <a:rPr lang="en-US" altLang="zh-CN" dirty="0"/>
              <a:t>tuple</a:t>
            </a:r>
            <a:r>
              <a:rPr lang="zh-CN" altLang="en-US" dirty="0"/>
              <a:t>。一条数据流即是一个无边界的</a:t>
            </a:r>
            <a:r>
              <a:rPr lang="en-US" altLang="zh-CN" dirty="0"/>
              <a:t>tuple</a:t>
            </a:r>
            <a:r>
              <a:rPr lang="zh-CN" altLang="en-US" dirty="0"/>
              <a:t>序列，而这些</a:t>
            </a:r>
            <a:r>
              <a:rPr lang="en-US" altLang="zh-CN" dirty="0"/>
              <a:t>tuple</a:t>
            </a:r>
            <a:r>
              <a:rPr lang="zh-CN" altLang="en-US" dirty="0"/>
              <a:t>序列可以以分布式的方式创建和处理。</a:t>
            </a:r>
            <a:endParaRPr lang="en-US" altLang="zh-CN" dirty="0"/>
          </a:p>
          <a:p>
            <a:pPr lvl="1"/>
            <a:r>
              <a:rPr lang="zh-CN" altLang="en-US" dirty="0"/>
              <a:t>一个</a:t>
            </a:r>
            <a:r>
              <a:rPr lang="en-US" altLang="zh-CN" dirty="0"/>
              <a:t>tuple</a:t>
            </a:r>
            <a:r>
              <a:rPr lang="zh-CN" altLang="en-US" dirty="0"/>
              <a:t>可以包含多个字段，每个字段代表对于流数据的一个属性，在</a:t>
            </a:r>
            <a:r>
              <a:rPr lang="en-US" altLang="zh-CN" dirty="0"/>
              <a:t>Storm</a:t>
            </a:r>
            <a:r>
              <a:rPr lang="zh-CN" altLang="en-US" dirty="0"/>
              <a:t>的每个操作组件发送向下游发送</a:t>
            </a:r>
            <a:r>
              <a:rPr lang="en-US" altLang="zh-CN" dirty="0"/>
              <a:t>tuple</a:t>
            </a:r>
            <a:r>
              <a:rPr lang="zh-CN" altLang="en-US" dirty="0"/>
              <a:t>时，会声明对应</a:t>
            </a:r>
            <a:r>
              <a:rPr lang="en-US" altLang="zh-CN" dirty="0"/>
              <a:t>tuple</a:t>
            </a:r>
            <a:r>
              <a:rPr lang="zh-CN" altLang="en-US" dirty="0"/>
              <a:t>每个字段的顺序和代表的含义</a:t>
            </a:r>
          </a:p>
        </p:txBody>
      </p:sp>
      <p:grpSp>
        <p:nvGrpSpPr>
          <p:cNvPr id="10" name="Group 9">
            <a:extLst>
              <a:ext uri="{FF2B5EF4-FFF2-40B4-BE49-F238E27FC236}">
                <a16:creationId xmlns:a16="http://schemas.microsoft.com/office/drawing/2014/main" id="{CFA27FBA-03EA-460B-BCB2-6F9BC965CDDA}"/>
              </a:ext>
            </a:extLst>
          </p:cNvPr>
          <p:cNvGrpSpPr/>
          <p:nvPr/>
        </p:nvGrpSpPr>
        <p:grpSpPr>
          <a:xfrm>
            <a:off x="2616200" y="4089400"/>
            <a:ext cx="2912532" cy="296333"/>
            <a:chOff x="2616200" y="4089400"/>
            <a:chExt cx="2912532" cy="296333"/>
          </a:xfrm>
        </p:grpSpPr>
        <p:sp>
          <p:nvSpPr>
            <p:cNvPr id="4" name="Rectangle 3">
              <a:extLst>
                <a:ext uri="{FF2B5EF4-FFF2-40B4-BE49-F238E27FC236}">
                  <a16:creationId xmlns:a16="http://schemas.microsoft.com/office/drawing/2014/main" id="{F4F4611A-81BF-4314-BF84-100D7472AABB}"/>
                </a:ext>
              </a:extLst>
            </p:cNvPr>
            <p:cNvSpPr/>
            <p:nvPr/>
          </p:nvSpPr>
          <p:spPr>
            <a:xfrm>
              <a:off x="2616200" y="4089400"/>
              <a:ext cx="728133" cy="296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field 1</a:t>
              </a:r>
              <a:endParaRPr lang="en-US" sz="1400" dirty="0"/>
            </a:p>
          </p:txBody>
        </p:sp>
        <p:sp>
          <p:nvSpPr>
            <p:cNvPr id="5" name="Rectangle 4">
              <a:extLst>
                <a:ext uri="{FF2B5EF4-FFF2-40B4-BE49-F238E27FC236}">
                  <a16:creationId xmlns:a16="http://schemas.microsoft.com/office/drawing/2014/main" id="{293DFF9B-2529-4AA0-A892-EFBD2C829144}"/>
                </a:ext>
              </a:extLst>
            </p:cNvPr>
            <p:cNvSpPr/>
            <p:nvPr/>
          </p:nvSpPr>
          <p:spPr>
            <a:xfrm>
              <a:off x="3344333" y="4089400"/>
              <a:ext cx="728133" cy="296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field 2</a:t>
              </a:r>
              <a:endParaRPr lang="en-US" sz="1400" dirty="0"/>
            </a:p>
          </p:txBody>
        </p:sp>
        <p:sp>
          <p:nvSpPr>
            <p:cNvPr id="8" name="Rectangle 7">
              <a:extLst>
                <a:ext uri="{FF2B5EF4-FFF2-40B4-BE49-F238E27FC236}">
                  <a16:creationId xmlns:a16="http://schemas.microsoft.com/office/drawing/2014/main" id="{8B84AB27-E49D-4130-8C7D-A27C3CFCE8C1}"/>
                </a:ext>
              </a:extLst>
            </p:cNvPr>
            <p:cNvSpPr/>
            <p:nvPr/>
          </p:nvSpPr>
          <p:spPr>
            <a:xfrm>
              <a:off x="4072466" y="4089400"/>
              <a:ext cx="728133" cy="296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field 3</a:t>
              </a:r>
              <a:endParaRPr lang="en-US" sz="1400" dirty="0"/>
            </a:p>
          </p:txBody>
        </p:sp>
        <p:sp>
          <p:nvSpPr>
            <p:cNvPr id="9" name="Rectangle 8">
              <a:extLst>
                <a:ext uri="{FF2B5EF4-FFF2-40B4-BE49-F238E27FC236}">
                  <a16:creationId xmlns:a16="http://schemas.microsoft.com/office/drawing/2014/main" id="{784F7EEE-4492-41B0-BA24-C618C5314E6E}"/>
                </a:ext>
              </a:extLst>
            </p:cNvPr>
            <p:cNvSpPr/>
            <p:nvPr/>
          </p:nvSpPr>
          <p:spPr>
            <a:xfrm>
              <a:off x="4800599" y="4089400"/>
              <a:ext cx="728133" cy="296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field 4</a:t>
              </a:r>
              <a:endParaRPr lang="en-US" sz="1400" dirty="0"/>
            </a:p>
          </p:txBody>
        </p:sp>
      </p:grpSp>
      <p:sp>
        <p:nvSpPr>
          <p:cNvPr id="6" name="灯片编号占位符 5">
            <a:extLst>
              <a:ext uri="{FF2B5EF4-FFF2-40B4-BE49-F238E27FC236}">
                <a16:creationId xmlns:a16="http://schemas.microsoft.com/office/drawing/2014/main" id="{93C41BC4-3AB7-344B-96F6-6753B281304C}"/>
              </a:ext>
            </a:extLst>
          </p:cNvPr>
          <p:cNvSpPr>
            <a:spLocks noGrp="1"/>
          </p:cNvSpPr>
          <p:nvPr>
            <p:ph type="sldNum" sz="quarter" idx="12"/>
          </p:nvPr>
        </p:nvSpPr>
        <p:spPr/>
        <p:txBody>
          <a:bodyPr/>
          <a:lstStyle/>
          <a:p>
            <a:fld id="{B13F0FA4-29F4-4B1D-A16B-0D7169EBD889}" type="slidenum">
              <a:rPr lang="en-US" smtClean="0"/>
              <a:t>23</a:t>
            </a:fld>
            <a:endParaRPr lang="en-US"/>
          </a:p>
        </p:txBody>
      </p:sp>
    </p:spTree>
    <p:extLst>
      <p:ext uri="{BB962C8B-B14F-4D97-AF65-F5344CB8AC3E}">
        <p14:creationId xmlns:p14="http://schemas.microsoft.com/office/powerpoint/2010/main" val="772882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C06B-C8DF-4BBE-85A0-FAE59C016409}"/>
              </a:ext>
            </a:extLst>
          </p:cNvPr>
          <p:cNvSpPr>
            <a:spLocks noGrp="1"/>
          </p:cNvSpPr>
          <p:nvPr>
            <p:ph type="title"/>
          </p:nvPr>
        </p:nvSpPr>
        <p:spPr/>
        <p:txBody>
          <a:bodyPr/>
          <a:lstStyle/>
          <a:p>
            <a:r>
              <a:rPr lang="en-US" dirty="0"/>
              <a:t>5.3 </a:t>
            </a:r>
            <a:r>
              <a:rPr lang="zh-CN" altLang="en-US" dirty="0"/>
              <a:t>分布式系统及编程模型</a:t>
            </a:r>
            <a:endParaRPr lang="en-US" dirty="0"/>
          </a:p>
        </p:txBody>
      </p:sp>
      <p:sp>
        <p:nvSpPr>
          <p:cNvPr id="3" name="Content Placeholder 2">
            <a:extLst>
              <a:ext uri="{FF2B5EF4-FFF2-40B4-BE49-F238E27FC236}">
                <a16:creationId xmlns:a16="http://schemas.microsoft.com/office/drawing/2014/main" id="{EBB1EB53-9367-4FB5-9BEB-C5878A13A0C2}"/>
              </a:ext>
            </a:extLst>
          </p:cNvPr>
          <p:cNvSpPr>
            <a:spLocks noGrp="1"/>
          </p:cNvSpPr>
          <p:nvPr>
            <p:ph idx="1"/>
          </p:nvPr>
        </p:nvSpPr>
        <p:spPr/>
        <p:txBody>
          <a:bodyPr/>
          <a:lstStyle/>
          <a:p>
            <a:r>
              <a:rPr lang="en-US" altLang="zh-CN" dirty="0"/>
              <a:t>Storm</a:t>
            </a:r>
            <a:r>
              <a:rPr lang="zh-CN" altLang="en-US" dirty="0"/>
              <a:t>：应用拓扑建立</a:t>
            </a:r>
            <a:endParaRPr lang="en-US" altLang="zh-CN" dirty="0"/>
          </a:p>
          <a:p>
            <a:pPr lvl="1"/>
            <a:r>
              <a:rPr lang="zh-CN" altLang="en-US" dirty="0"/>
              <a:t>用户所提交的应用所构建的</a:t>
            </a:r>
            <a:r>
              <a:rPr lang="en-US" altLang="zh-CN" dirty="0"/>
              <a:t>DAG</a:t>
            </a:r>
            <a:r>
              <a:rPr lang="zh-CN" altLang="en-US" dirty="0"/>
              <a:t>拓扑被称为</a:t>
            </a:r>
            <a:r>
              <a:rPr lang="en-US" altLang="zh-CN" dirty="0"/>
              <a:t>Topology</a:t>
            </a:r>
            <a:r>
              <a:rPr lang="zh-CN" altLang="en-US" dirty="0"/>
              <a:t>。</a:t>
            </a:r>
            <a:r>
              <a:rPr lang="en-US" altLang="zh-CN" dirty="0"/>
              <a:t>Storm</a:t>
            </a:r>
            <a:r>
              <a:rPr lang="zh-CN" altLang="en-US" dirty="0"/>
              <a:t>的</a:t>
            </a:r>
            <a:r>
              <a:rPr lang="en-US" altLang="zh-CN" dirty="0"/>
              <a:t>Topology</a:t>
            </a:r>
            <a:r>
              <a:rPr lang="zh-CN" altLang="en-US" dirty="0"/>
              <a:t>类似于</a:t>
            </a:r>
            <a:r>
              <a:rPr lang="en-US" altLang="zh-CN" dirty="0"/>
              <a:t>MapReduce</a:t>
            </a:r>
            <a:r>
              <a:rPr lang="zh-CN" altLang="en-US" dirty="0"/>
              <a:t>中的一个</a:t>
            </a:r>
            <a:r>
              <a:rPr lang="en-US" altLang="zh-CN" dirty="0"/>
              <a:t>job</a:t>
            </a:r>
            <a:r>
              <a:rPr lang="zh-CN" altLang="en-US" dirty="0"/>
              <a:t>，但区别在于这个拓扑会永远运行（或者直到手动结束）。每个</a:t>
            </a:r>
            <a:r>
              <a:rPr lang="en-US" altLang="zh-CN" dirty="0"/>
              <a:t>Topology</a:t>
            </a:r>
            <a:r>
              <a:rPr lang="zh-CN" altLang="en-US" dirty="0"/>
              <a:t>中有两个重要组件：</a:t>
            </a:r>
            <a:r>
              <a:rPr lang="en-US" altLang="zh-CN" dirty="0"/>
              <a:t>spout</a:t>
            </a:r>
            <a:r>
              <a:rPr lang="zh-CN" altLang="en-US" dirty="0"/>
              <a:t>和</a:t>
            </a:r>
            <a:r>
              <a:rPr lang="en-US" altLang="zh-CN" dirty="0"/>
              <a:t>bolt</a:t>
            </a:r>
          </a:p>
          <a:p>
            <a:pPr lvl="1"/>
            <a:r>
              <a:rPr lang="en-US" altLang="zh-CN" dirty="0"/>
              <a:t>Spout</a:t>
            </a:r>
            <a:r>
              <a:rPr lang="zh-CN" altLang="en-US" dirty="0"/>
              <a:t>是</a:t>
            </a:r>
            <a:r>
              <a:rPr lang="en-US" altLang="zh-CN" dirty="0"/>
              <a:t>topology</a:t>
            </a:r>
            <a:r>
              <a:rPr lang="zh-CN" altLang="en-US" dirty="0"/>
              <a:t>中数据流的来源，也即对应</a:t>
            </a:r>
            <a:r>
              <a:rPr lang="en-US" altLang="zh-CN" dirty="0"/>
              <a:t>DAG</a:t>
            </a:r>
            <a:r>
              <a:rPr lang="zh-CN" altLang="en-US" dirty="0"/>
              <a:t>模型中的起始操作。</a:t>
            </a:r>
            <a:r>
              <a:rPr lang="en-US" altLang="zh-CN" dirty="0"/>
              <a:t>Spout</a:t>
            </a:r>
            <a:r>
              <a:rPr lang="zh-CN" altLang="en-US" dirty="0"/>
              <a:t>可以从外部源读取数据并将其以封装成</a:t>
            </a:r>
            <a:r>
              <a:rPr lang="en-US" altLang="zh-CN" dirty="0"/>
              <a:t>tuple</a:t>
            </a:r>
            <a:r>
              <a:rPr lang="zh-CN" altLang="en-US" dirty="0"/>
              <a:t>的形式发送到</a:t>
            </a:r>
            <a:r>
              <a:rPr lang="en-US" altLang="zh-CN" dirty="0"/>
              <a:t>Topology</a:t>
            </a:r>
            <a:r>
              <a:rPr lang="zh-CN" altLang="en-US" dirty="0"/>
              <a:t>中</a:t>
            </a:r>
            <a:endParaRPr lang="en-US" altLang="zh-CN" dirty="0"/>
          </a:p>
          <a:p>
            <a:pPr lvl="1"/>
            <a:r>
              <a:rPr lang="en-US" altLang="zh-CN" dirty="0"/>
              <a:t>Bolt</a:t>
            </a:r>
            <a:r>
              <a:rPr lang="zh-CN" altLang="en-US" dirty="0"/>
              <a:t>是</a:t>
            </a:r>
            <a:r>
              <a:rPr lang="en-US" altLang="zh-CN" dirty="0"/>
              <a:t>Topology</a:t>
            </a:r>
            <a:r>
              <a:rPr lang="zh-CN" altLang="en-US" dirty="0"/>
              <a:t>中对</a:t>
            </a:r>
            <a:r>
              <a:rPr lang="en-US" altLang="zh-CN" dirty="0"/>
              <a:t>tuple</a:t>
            </a:r>
            <a:r>
              <a:rPr lang="zh-CN" altLang="en-US" dirty="0"/>
              <a:t>进行处理的主要单元。</a:t>
            </a:r>
            <a:r>
              <a:rPr lang="en-US" altLang="zh-CN" dirty="0"/>
              <a:t>Storm</a:t>
            </a:r>
            <a:r>
              <a:rPr lang="zh-CN" altLang="en-US" dirty="0"/>
              <a:t>并不区分中间和终止操作，而是将其统一为</a:t>
            </a:r>
            <a:r>
              <a:rPr lang="en-US" altLang="zh-CN" dirty="0"/>
              <a:t>bolt</a:t>
            </a:r>
            <a:r>
              <a:rPr lang="zh-CN" altLang="en-US" dirty="0"/>
              <a:t>来进行实现，也即对结果的输出需要由用户自己来实现</a:t>
            </a:r>
            <a:endParaRPr lang="en-US" altLang="zh-CN" dirty="0"/>
          </a:p>
          <a:p>
            <a:endParaRPr lang="en-US" dirty="0"/>
          </a:p>
        </p:txBody>
      </p:sp>
      <p:sp>
        <p:nvSpPr>
          <p:cNvPr id="4" name="灯片编号占位符 3">
            <a:extLst>
              <a:ext uri="{FF2B5EF4-FFF2-40B4-BE49-F238E27FC236}">
                <a16:creationId xmlns:a16="http://schemas.microsoft.com/office/drawing/2014/main" id="{8EE56F25-93D2-2940-AF63-C0A0CE4F1826}"/>
              </a:ext>
            </a:extLst>
          </p:cNvPr>
          <p:cNvSpPr>
            <a:spLocks noGrp="1"/>
          </p:cNvSpPr>
          <p:nvPr>
            <p:ph type="sldNum" sz="quarter" idx="12"/>
          </p:nvPr>
        </p:nvSpPr>
        <p:spPr/>
        <p:txBody>
          <a:bodyPr/>
          <a:lstStyle/>
          <a:p>
            <a:fld id="{B13F0FA4-29F4-4B1D-A16B-0D7169EBD889}" type="slidenum">
              <a:rPr lang="en-US" smtClean="0"/>
              <a:t>24</a:t>
            </a:fld>
            <a:endParaRPr lang="en-US"/>
          </a:p>
        </p:txBody>
      </p:sp>
    </p:spTree>
    <p:extLst>
      <p:ext uri="{BB962C8B-B14F-4D97-AF65-F5344CB8AC3E}">
        <p14:creationId xmlns:p14="http://schemas.microsoft.com/office/powerpoint/2010/main" val="1472605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F7FA-CBEE-4FC3-884F-F2648C54B412}"/>
              </a:ext>
            </a:extLst>
          </p:cNvPr>
          <p:cNvSpPr>
            <a:spLocks noGrp="1"/>
          </p:cNvSpPr>
          <p:nvPr>
            <p:ph type="title"/>
          </p:nvPr>
        </p:nvSpPr>
        <p:spPr/>
        <p:txBody>
          <a:bodyPr/>
          <a:lstStyle/>
          <a:p>
            <a:r>
              <a:rPr lang="en-US" dirty="0"/>
              <a:t>5.3 </a:t>
            </a:r>
            <a:r>
              <a:rPr lang="zh-CN" altLang="en-US" dirty="0"/>
              <a:t>分布式系统及编程模型</a:t>
            </a:r>
            <a:endParaRPr lang="en-US" dirty="0"/>
          </a:p>
        </p:txBody>
      </p:sp>
      <p:sp>
        <p:nvSpPr>
          <p:cNvPr id="3" name="Content Placeholder 2">
            <a:extLst>
              <a:ext uri="{FF2B5EF4-FFF2-40B4-BE49-F238E27FC236}">
                <a16:creationId xmlns:a16="http://schemas.microsoft.com/office/drawing/2014/main" id="{707EAE9C-A423-4398-8798-B0BB33580641}"/>
              </a:ext>
            </a:extLst>
          </p:cNvPr>
          <p:cNvSpPr>
            <a:spLocks noGrp="1"/>
          </p:cNvSpPr>
          <p:nvPr>
            <p:ph idx="1"/>
          </p:nvPr>
        </p:nvSpPr>
        <p:spPr/>
        <p:txBody>
          <a:bodyPr/>
          <a:lstStyle/>
          <a:p>
            <a:r>
              <a:rPr lang="en-US" altLang="zh-CN" dirty="0"/>
              <a:t>Storm</a:t>
            </a:r>
            <a:r>
              <a:rPr lang="zh-CN" altLang="en-US" dirty="0"/>
              <a:t>：并行度指定</a:t>
            </a:r>
            <a:endParaRPr lang="en-US" altLang="zh-CN" dirty="0"/>
          </a:p>
          <a:p>
            <a:pPr lvl="1"/>
            <a:r>
              <a:rPr lang="en-US" altLang="zh-CN" dirty="0"/>
              <a:t>Storm</a:t>
            </a:r>
            <a:r>
              <a:rPr lang="zh-CN" altLang="en-US" dirty="0"/>
              <a:t>中并行度有三层含义：</a:t>
            </a:r>
            <a:endParaRPr lang="en-US" altLang="zh-CN" dirty="0"/>
          </a:p>
          <a:p>
            <a:pPr lvl="1"/>
            <a:r>
              <a:rPr lang="en-US" altLang="zh-CN" dirty="0"/>
              <a:t>Storm</a:t>
            </a:r>
            <a:r>
              <a:rPr lang="zh-CN" altLang="en-US" dirty="0"/>
              <a:t>可以建立在分布式集群上，每台物理节点可以发起一个或多个</a:t>
            </a:r>
            <a:r>
              <a:rPr lang="en-US" altLang="zh-CN" dirty="0"/>
              <a:t>worker</a:t>
            </a:r>
            <a:r>
              <a:rPr lang="zh-CN" altLang="en-US" dirty="0"/>
              <a:t>进程，一个</a:t>
            </a:r>
            <a:r>
              <a:rPr lang="en-US" altLang="zh-CN" dirty="0"/>
              <a:t>worker</a:t>
            </a:r>
            <a:r>
              <a:rPr lang="zh-CN" altLang="en-US" dirty="0"/>
              <a:t>对应一个物理的</a:t>
            </a:r>
            <a:r>
              <a:rPr lang="en-US" altLang="zh-CN" dirty="0"/>
              <a:t>JVM</a:t>
            </a:r>
          </a:p>
          <a:p>
            <a:pPr lvl="1"/>
            <a:r>
              <a:rPr lang="zh-CN" altLang="en-US" dirty="0"/>
              <a:t>整个</a:t>
            </a:r>
            <a:r>
              <a:rPr lang="en-US" altLang="zh-CN" dirty="0"/>
              <a:t>Topology</a:t>
            </a:r>
            <a:r>
              <a:rPr lang="zh-CN" altLang="en-US" dirty="0"/>
              <a:t>会由一个或者多个</a:t>
            </a:r>
            <a:r>
              <a:rPr lang="en-US" altLang="zh-CN" dirty="0"/>
              <a:t>worker</a:t>
            </a:r>
            <a:r>
              <a:rPr lang="zh-CN" altLang="en-US" dirty="0"/>
              <a:t>进程来负责执行，每个</a:t>
            </a:r>
            <a:r>
              <a:rPr lang="en-US" altLang="zh-CN" dirty="0"/>
              <a:t>worker</a:t>
            </a:r>
            <a:r>
              <a:rPr lang="zh-CN" altLang="en-US" dirty="0"/>
              <a:t>会在一个</a:t>
            </a:r>
            <a:r>
              <a:rPr lang="en-US" altLang="zh-CN" dirty="0"/>
              <a:t>JVM</a:t>
            </a:r>
            <a:r>
              <a:rPr lang="zh-CN" altLang="en-US" dirty="0"/>
              <a:t>中运行一个或多个</a:t>
            </a:r>
            <a:r>
              <a:rPr lang="en-US" altLang="zh-CN" dirty="0"/>
              <a:t>executor</a:t>
            </a:r>
            <a:r>
              <a:rPr lang="zh-CN" altLang="en-US" dirty="0"/>
              <a:t>，每个</a:t>
            </a:r>
            <a:r>
              <a:rPr lang="en-US" altLang="zh-CN" dirty="0"/>
              <a:t>executor</a:t>
            </a:r>
            <a:r>
              <a:rPr lang="zh-CN" altLang="en-US" dirty="0"/>
              <a:t>对应一个线程，执行某一个</a:t>
            </a:r>
            <a:r>
              <a:rPr lang="en-US" altLang="zh-CN" dirty="0"/>
              <a:t>spout</a:t>
            </a:r>
            <a:r>
              <a:rPr lang="zh-CN" altLang="en-US" dirty="0"/>
              <a:t>或者</a:t>
            </a:r>
            <a:r>
              <a:rPr lang="en-US" altLang="zh-CN" dirty="0"/>
              <a:t>bolt</a:t>
            </a:r>
            <a:r>
              <a:rPr lang="zh-CN" altLang="en-US" dirty="0"/>
              <a:t>的计算任务</a:t>
            </a:r>
            <a:endParaRPr lang="en-US" altLang="zh-CN" dirty="0"/>
          </a:p>
          <a:p>
            <a:pPr lvl="1"/>
            <a:r>
              <a:rPr lang="zh-CN" altLang="en-US" dirty="0"/>
              <a:t>每个</a:t>
            </a:r>
            <a:r>
              <a:rPr lang="en-US" altLang="zh-CN" dirty="0"/>
              <a:t>spout/blot</a:t>
            </a:r>
            <a:r>
              <a:rPr lang="zh-CN" altLang="en-US" dirty="0"/>
              <a:t>都可以实例化生成多个</a:t>
            </a:r>
            <a:r>
              <a:rPr lang="en-US" altLang="zh-CN" dirty="0"/>
              <a:t>task</a:t>
            </a:r>
            <a:r>
              <a:rPr lang="zh-CN" altLang="en-US" dirty="0"/>
              <a:t>在集群中运行，一般默认情况下，</a:t>
            </a:r>
            <a:r>
              <a:rPr lang="en-US" altLang="zh-CN" dirty="0"/>
              <a:t>executor</a:t>
            </a:r>
            <a:r>
              <a:rPr lang="zh-CN" altLang="en-US" dirty="0"/>
              <a:t>数与</a:t>
            </a:r>
            <a:r>
              <a:rPr lang="en-US" altLang="zh-CN" dirty="0"/>
              <a:t>task</a:t>
            </a:r>
            <a:r>
              <a:rPr lang="zh-CN" altLang="en-US" dirty="0"/>
              <a:t>数一一对应，即每个实例都由一个单独的线程来执行</a:t>
            </a:r>
            <a:endParaRPr lang="en-US" altLang="zh-CN" dirty="0"/>
          </a:p>
          <a:p>
            <a:endParaRPr lang="en-US" dirty="0"/>
          </a:p>
        </p:txBody>
      </p:sp>
      <p:sp>
        <p:nvSpPr>
          <p:cNvPr id="4" name="灯片编号占位符 3">
            <a:extLst>
              <a:ext uri="{FF2B5EF4-FFF2-40B4-BE49-F238E27FC236}">
                <a16:creationId xmlns:a16="http://schemas.microsoft.com/office/drawing/2014/main" id="{1CD5C3E8-850C-8847-9530-100DF49F2BB1}"/>
              </a:ext>
            </a:extLst>
          </p:cNvPr>
          <p:cNvSpPr>
            <a:spLocks noGrp="1"/>
          </p:cNvSpPr>
          <p:nvPr>
            <p:ph type="sldNum" sz="quarter" idx="12"/>
          </p:nvPr>
        </p:nvSpPr>
        <p:spPr/>
        <p:txBody>
          <a:bodyPr/>
          <a:lstStyle/>
          <a:p>
            <a:fld id="{B13F0FA4-29F4-4B1D-A16B-0D7169EBD889}" type="slidenum">
              <a:rPr lang="en-US" smtClean="0"/>
              <a:t>25</a:t>
            </a:fld>
            <a:endParaRPr lang="en-US"/>
          </a:p>
        </p:txBody>
      </p:sp>
    </p:spTree>
    <p:extLst>
      <p:ext uri="{BB962C8B-B14F-4D97-AF65-F5344CB8AC3E}">
        <p14:creationId xmlns:p14="http://schemas.microsoft.com/office/powerpoint/2010/main" val="2954568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F95F-7784-4176-A1BE-3494F7815049}"/>
              </a:ext>
            </a:extLst>
          </p:cNvPr>
          <p:cNvSpPr>
            <a:spLocks noGrp="1"/>
          </p:cNvSpPr>
          <p:nvPr>
            <p:ph type="title"/>
          </p:nvPr>
        </p:nvSpPr>
        <p:spPr/>
        <p:txBody>
          <a:bodyPr/>
          <a:lstStyle/>
          <a:p>
            <a:r>
              <a:rPr lang="en-US" dirty="0"/>
              <a:t>5.3 </a:t>
            </a:r>
            <a:r>
              <a:rPr lang="zh-CN" altLang="en-US" dirty="0"/>
              <a:t>分布式系统及编程模型</a:t>
            </a:r>
            <a:endParaRPr lang="en-US" dirty="0"/>
          </a:p>
        </p:txBody>
      </p:sp>
      <p:sp>
        <p:nvSpPr>
          <p:cNvPr id="3" name="Content Placeholder 2">
            <a:extLst>
              <a:ext uri="{FF2B5EF4-FFF2-40B4-BE49-F238E27FC236}">
                <a16:creationId xmlns:a16="http://schemas.microsoft.com/office/drawing/2014/main" id="{A741E05B-3F3D-49AA-8C8B-A3B1E918871F}"/>
              </a:ext>
            </a:extLst>
          </p:cNvPr>
          <p:cNvSpPr>
            <a:spLocks noGrp="1"/>
          </p:cNvSpPr>
          <p:nvPr>
            <p:ph idx="1"/>
          </p:nvPr>
        </p:nvSpPr>
        <p:spPr/>
        <p:txBody>
          <a:bodyPr/>
          <a:lstStyle/>
          <a:p>
            <a:r>
              <a:rPr lang="en-US" altLang="zh-CN" dirty="0"/>
              <a:t>Storm</a:t>
            </a:r>
            <a:r>
              <a:rPr lang="zh-CN" altLang="en-US" dirty="0"/>
              <a:t>：数据分组和传输</a:t>
            </a:r>
            <a:endParaRPr lang="en-US" altLang="zh-CN" dirty="0"/>
          </a:p>
          <a:p>
            <a:pPr lvl="1"/>
            <a:r>
              <a:rPr lang="zh-CN" altLang="en-US" dirty="0"/>
              <a:t>用户通过定义分组策略（</a:t>
            </a:r>
            <a:r>
              <a:rPr lang="en-US" altLang="zh-CN" dirty="0"/>
              <a:t>streaming grouping</a:t>
            </a:r>
            <a:r>
              <a:rPr lang="zh-CN" altLang="en-US" dirty="0"/>
              <a:t>）来决定数据流如何在不同的</a:t>
            </a:r>
            <a:r>
              <a:rPr lang="en-US" altLang="zh-CN" dirty="0"/>
              <a:t>spout/bolt</a:t>
            </a:r>
            <a:r>
              <a:rPr lang="zh-CN" altLang="en-US" dirty="0"/>
              <a:t>的</a:t>
            </a:r>
            <a:r>
              <a:rPr lang="en-US" altLang="zh-CN" dirty="0"/>
              <a:t>task</a:t>
            </a:r>
            <a:r>
              <a:rPr lang="zh-CN" altLang="en-US" dirty="0"/>
              <a:t>中进行分发和传输。分组策略将所有的</a:t>
            </a:r>
            <a:r>
              <a:rPr lang="en-US" altLang="zh-CN" dirty="0"/>
              <a:t>spout</a:t>
            </a:r>
            <a:r>
              <a:rPr lang="zh-CN" altLang="en-US" dirty="0"/>
              <a:t>和</a:t>
            </a:r>
            <a:r>
              <a:rPr lang="en-US" altLang="zh-CN" dirty="0"/>
              <a:t>bolt</a:t>
            </a:r>
            <a:r>
              <a:rPr lang="zh-CN" altLang="en-US" dirty="0"/>
              <a:t>连接起来构成一个</a:t>
            </a:r>
            <a:r>
              <a:rPr lang="en-US" altLang="zh-CN" dirty="0"/>
              <a:t>Topology</a:t>
            </a:r>
            <a:r>
              <a:rPr lang="zh-CN" altLang="en-US" dirty="0"/>
              <a:t>，如右图</a:t>
            </a:r>
            <a:endParaRPr lang="en-US" altLang="zh-CN" dirty="0"/>
          </a:p>
          <a:p>
            <a:endParaRPr lang="en-US" dirty="0"/>
          </a:p>
        </p:txBody>
      </p:sp>
      <p:sp>
        <p:nvSpPr>
          <p:cNvPr id="6" name="Content Placeholder 2">
            <a:extLst>
              <a:ext uri="{FF2B5EF4-FFF2-40B4-BE49-F238E27FC236}">
                <a16:creationId xmlns:a16="http://schemas.microsoft.com/office/drawing/2014/main" id="{3440B5E8-0FD5-4D0F-A1D1-21589D69417C}"/>
              </a:ext>
            </a:extLst>
          </p:cNvPr>
          <p:cNvSpPr txBox="1">
            <a:spLocks/>
          </p:cNvSpPr>
          <p:nvPr/>
        </p:nvSpPr>
        <p:spPr>
          <a:xfrm>
            <a:off x="680484" y="2777067"/>
            <a:ext cx="7684584" cy="339989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a:t>Local grouping</a:t>
            </a:r>
            <a:r>
              <a:rPr lang="zh-CN" altLang="en-US" dirty="0"/>
              <a:t>策略，是</a:t>
            </a:r>
            <a:r>
              <a:rPr lang="en-US" altLang="zh-CN" dirty="0"/>
              <a:t>shuffle grouping</a:t>
            </a:r>
            <a:r>
              <a:rPr lang="zh-CN" altLang="en-US" dirty="0"/>
              <a:t>的一种变种分组策略。由于</a:t>
            </a:r>
            <a:r>
              <a:rPr lang="en-US" altLang="zh-CN" dirty="0"/>
              <a:t>Storm</a:t>
            </a:r>
            <a:r>
              <a:rPr lang="zh-CN" altLang="en-US" dirty="0"/>
              <a:t>划分为多个</a:t>
            </a:r>
            <a:r>
              <a:rPr lang="en-US" altLang="zh-CN" dirty="0"/>
              <a:t>worker</a:t>
            </a:r>
            <a:r>
              <a:rPr lang="zh-CN" altLang="en-US" dirty="0"/>
              <a:t>进程，</a:t>
            </a:r>
            <a:r>
              <a:rPr lang="en-US" altLang="zh-CN" dirty="0"/>
              <a:t>shuffle grouping</a:t>
            </a:r>
            <a:r>
              <a:rPr lang="zh-CN" altLang="en-US" dirty="0"/>
              <a:t>可能导致大量的进程间通信，</a:t>
            </a:r>
            <a:r>
              <a:rPr lang="en-US" altLang="zh-CN" dirty="0"/>
              <a:t>local grouping</a:t>
            </a:r>
            <a:r>
              <a:rPr lang="zh-CN" altLang="en-US" dirty="0"/>
              <a:t>则是将元组优先发往与自己同进程的下游</a:t>
            </a:r>
            <a:r>
              <a:rPr lang="en-US" altLang="zh-CN" dirty="0"/>
              <a:t>task</a:t>
            </a:r>
            <a:r>
              <a:rPr lang="zh-CN" altLang="en-US" dirty="0"/>
              <a:t>中，若没有这种下游</a:t>
            </a:r>
            <a:r>
              <a:rPr lang="en-US" altLang="zh-CN" dirty="0"/>
              <a:t>task</a:t>
            </a:r>
            <a:r>
              <a:rPr lang="zh-CN" altLang="en-US" dirty="0"/>
              <a:t>，才继续沿用</a:t>
            </a:r>
            <a:r>
              <a:rPr lang="en-US" altLang="zh-CN" dirty="0"/>
              <a:t>shuffle grouping</a:t>
            </a:r>
            <a:r>
              <a:rPr lang="zh-CN" altLang="en-US" dirty="0"/>
              <a:t>的方式</a:t>
            </a:r>
            <a:endParaRPr lang="en-US" altLang="zh-CN" dirty="0"/>
          </a:p>
          <a:p>
            <a:pPr lvl="1"/>
            <a:r>
              <a:rPr lang="en-US" altLang="zh-CN" dirty="0"/>
              <a:t>direct grouping</a:t>
            </a:r>
            <a:r>
              <a:rPr lang="zh-CN" altLang="en-US" dirty="0"/>
              <a:t>策略，是一种特殊的分组方式，用户可以直接指定由下游的哪一个</a:t>
            </a:r>
            <a:r>
              <a:rPr lang="en-US" altLang="zh-CN" dirty="0"/>
              <a:t>task</a:t>
            </a:r>
            <a:r>
              <a:rPr lang="zh-CN" altLang="en-US" dirty="0"/>
              <a:t>来接收数据</a:t>
            </a:r>
            <a:endParaRPr lang="en-US" altLang="zh-CN" dirty="0"/>
          </a:p>
          <a:p>
            <a:endParaRPr lang="en-US" dirty="0"/>
          </a:p>
        </p:txBody>
      </p:sp>
      <p:sp>
        <p:nvSpPr>
          <p:cNvPr id="8" name="Rectangle 7">
            <a:extLst>
              <a:ext uri="{FF2B5EF4-FFF2-40B4-BE49-F238E27FC236}">
                <a16:creationId xmlns:a16="http://schemas.microsoft.com/office/drawing/2014/main" id="{A7E62376-8C54-4553-BE2F-779C86622E71}"/>
              </a:ext>
            </a:extLst>
          </p:cNvPr>
          <p:cNvSpPr/>
          <p:nvPr/>
        </p:nvSpPr>
        <p:spPr>
          <a:xfrm>
            <a:off x="8862824" y="5967532"/>
            <a:ext cx="2159566" cy="369332"/>
          </a:xfrm>
          <a:prstGeom prst="rect">
            <a:avLst/>
          </a:prstGeom>
        </p:spPr>
        <p:txBody>
          <a:bodyPr wrap="none">
            <a:spAutoFit/>
          </a:bodyPr>
          <a:lstStyle/>
          <a:p>
            <a:r>
              <a:rPr lang="en-US" altLang="zh-CN" dirty="0">
                <a:latin typeface="Arial" panose="020B0604020202020204" pitchFamily="34" charset="0"/>
                <a:cs typeface="Arial" panose="020B0604020202020204" pitchFamily="34" charset="0"/>
              </a:rPr>
              <a:t>streaming grouping</a:t>
            </a:r>
            <a:endParaRPr lang="en-US" dirty="0">
              <a:latin typeface="Arial" panose="020B0604020202020204" pitchFamily="34" charset="0"/>
              <a:cs typeface="Arial" panose="020B0604020202020204" pitchFamily="34" charset="0"/>
            </a:endParaRPr>
          </a:p>
        </p:txBody>
      </p:sp>
      <p:grpSp>
        <p:nvGrpSpPr>
          <p:cNvPr id="9" name="组合 40">
            <a:extLst>
              <a:ext uri="{FF2B5EF4-FFF2-40B4-BE49-F238E27FC236}">
                <a16:creationId xmlns:a16="http://schemas.microsoft.com/office/drawing/2014/main" id="{28CDEFDD-0AB7-4EAE-B4AA-7E28E8D9D3CA}"/>
              </a:ext>
            </a:extLst>
          </p:cNvPr>
          <p:cNvGrpSpPr/>
          <p:nvPr/>
        </p:nvGrpSpPr>
        <p:grpSpPr>
          <a:xfrm>
            <a:off x="8696960" y="2864485"/>
            <a:ext cx="2498090" cy="2806700"/>
            <a:chOff x="13696" y="4511"/>
            <a:chExt cx="3934" cy="4420"/>
          </a:xfrm>
        </p:grpSpPr>
        <p:grpSp>
          <p:nvGrpSpPr>
            <p:cNvPr id="10" name="组合 19">
              <a:extLst>
                <a:ext uri="{FF2B5EF4-FFF2-40B4-BE49-F238E27FC236}">
                  <a16:creationId xmlns:a16="http://schemas.microsoft.com/office/drawing/2014/main" id="{658256AA-F41D-4E19-8FB9-96E939A10E31}"/>
                </a:ext>
              </a:extLst>
            </p:cNvPr>
            <p:cNvGrpSpPr/>
            <p:nvPr/>
          </p:nvGrpSpPr>
          <p:grpSpPr>
            <a:xfrm>
              <a:off x="13788" y="4511"/>
              <a:ext cx="3761" cy="4421"/>
              <a:chOff x="6293" y="3547"/>
              <a:chExt cx="3761" cy="4421"/>
            </a:xfrm>
          </p:grpSpPr>
          <p:sp>
            <p:nvSpPr>
              <p:cNvPr id="31" name="矩形 3">
                <a:extLst>
                  <a:ext uri="{FF2B5EF4-FFF2-40B4-BE49-F238E27FC236}">
                    <a16:creationId xmlns:a16="http://schemas.microsoft.com/office/drawing/2014/main" id="{A71C27EE-20B6-4DDA-9821-C39BC7D7824D}"/>
                  </a:ext>
                </a:extLst>
              </p:cNvPr>
              <p:cNvSpPr/>
              <p:nvPr/>
            </p:nvSpPr>
            <p:spPr>
              <a:xfrm>
                <a:off x="6293" y="4452"/>
                <a:ext cx="750" cy="1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7">
                <a:extLst>
                  <a:ext uri="{FF2B5EF4-FFF2-40B4-BE49-F238E27FC236}">
                    <a16:creationId xmlns:a16="http://schemas.microsoft.com/office/drawing/2014/main" id="{AF7EBCD5-B20C-460E-A05D-79085E1537C4}"/>
                  </a:ext>
                </a:extLst>
              </p:cNvPr>
              <p:cNvSpPr/>
              <p:nvPr/>
            </p:nvSpPr>
            <p:spPr>
              <a:xfrm>
                <a:off x="6512" y="4945"/>
                <a:ext cx="317" cy="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8">
                <a:extLst>
                  <a:ext uri="{FF2B5EF4-FFF2-40B4-BE49-F238E27FC236}">
                    <a16:creationId xmlns:a16="http://schemas.microsoft.com/office/drawing/2014/main" id="{79447722-9A9B-4A36-8A5C-2B0FD59E309A}"/>
                  </a:ext>
                </a:extLst>
              </p:cNvPr>
              <p:cNvSpPr/>
              <p:nvPr/>
            </p:nvSpPr>
            <p:spPr>
              <a:xfrm>
                <a:off x="6512" y="5600"/>
                <a:ext cx="317" cy="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9">
                <a:extLst>
                  <a:ext uri="{FF2B5EF4-FFF2-40B4-BE49-F238E27FC236}">
                    <a16:creationId xmlns:a16="http://schemas.microsoft.com/office/drawing/2014/main" id="{3CBCDAF7-0033-41CC-88E2-BFCC0B50B176}"/>
                  </a:ext>
                </a:extLst>
              </p:cNvPr>
              <p:cNvSpPr/>
              <p:nvPr/>
            </p:nvSpPr>
            <p:spPr>
              <a:xfrm>
                <a:off x="8090" y="4056"/>
                <a:ext cx="317" cy="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10">
                <a:extLst>
                  <a:ext uri="{FF2B5EF4-FFF2-40B4-BE49-F238E27FC236}">
                    <a16:creationId xmlns:a16="http://schemas.microsoft.com/office/drawing/2014/main" id="{C2CC1933-7296-44E3-AAB5-093BD2781219}"/>
                  </a:ext>
                </a:extLst>
              </p:cNvPr>
              <p:cNvSpPr/>
              <p:nvPr/>
            </p:nvSpPr>
            <p:spPr>
              <a:xfrm>
                <a:off x="8090" y="4628"/>
                <a:ext cx="317" cy="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11">
                <a:extLst>
                  <a:ext uri="{FF2B5EF4-FFF2-40B4-BE49-F238E27FC236}">
                    <a16:creationId xmlns:a16="http://schemas.microsoft.com/office/drawing/2014/main" id="{F6E3D49D-3B49-4177-A798-0EAA605CDA1E}"/>
                  </a:ext>
                </a:extLst>
              </p:cNvPr>
              <p:cNvSpPr/>
              <p:nvPr/>
            </p:nvSpPr>
            <p:spPr>
              <a:xfrm>
                <a:off x="7873" y="3547"/>
                <a:ext cx="750" cy="1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12">
                <a:extLst>
                  <a:ext uri="{FF2B5EF4-FFF2-40B4-BE49-F238E27FC236}">
                    <a16:creationId xmlns:a16="http://schemas.microsoft.com/office/drawing/2014/main" id="{19975A32-33E2-429A-A89C-910A7B086DBC}"/>
                  </a:ext>
                </a:extLst>
              </p:cNvPr>
              <p:cNvSpPr/>
              <p:nvPr/>
            </p:nvSpPr>
            <p:spPr>
              <a:xfrm>
                <a:off x="7873" y="6132"/>
                <a:ext cx="750" cy="1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13">
                <a:extLst>
                  <a:ext uri="{FF2B5EF4-FFF2-40B4-BE49-F238E27FC236}">
                    <a16:creationId xmlns:a16="http://schemas.microsoft.com/office/drawing/2014/main" id="{880A5775-38FA-47EF-8463-D9747027A6DE}"/>
                  </a:ext>
                </a:extLst>
              </p:cNvPr>
              <p:cNvSpPr/>
              <p:nvPr/>
            </p:nvSpPr>
            <p:spPr>
              <a:xfrm>
                <a:off x="8089" y="6523"/>
                <a:ext cx="317" cy="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14">
                <a:extLst>
                  <a:ext uri="{FF2B5EF4-FFF2-40B4-BE49-F238E27FC236}">
                    <a16:creationId xmlns:a16="http://schemas.microsoft.com/office/drawing/2014/main" id="{3BD556AB-AA32-4011-9DF7-E60128EE9A88}"/>
                  </a:ext>
                </a:extLst>
              </p:cNvPr>
              <p:cNvSpPr/>
              <p:nvPr/>
            </p:nvSpPr>
            <p:spPr>
              <a:xfrm>
                <a:off x="8090" y="6935"/>
                <a:ext cx="317" cy="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15">
                <a:extLst>
                  <a:ext uri="{FF2B5EF4-FFF2-40B4-BE49-F238E27FC236}">
                    <a16:creationId xmlns:a16="http://schemas.microsoft.com/office/drawing/2014/main" id="{14354E32-E3A4-44E8-A2A1-1A41310CB0B5}"/>
                  </a:ext>
                </a:extLst>
              </p:cNvPr>
              <p:cNvSpPr/>
              <p:nvPr/>
            </p:nvSpPr>
            <p:spPr>
              <a:xfrm>
                <a:off x="8089" y="7336"/>
                <a:ext cx="317" cy="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16">
                <a:extLst>
                  <a:ext uri="{FF2B5EF4-FFF2-40B4-BE49-F238E27FC236}">
                    <a16:creationId xmlns:a16="http://schemas.microsoft.com/office/drawing/2014/main" id="{6763A8E3-41DD-4F66-A6F2-6A1510D4ADA8}"/>
                  </a:ext>
                </a:extLst>
              </p:cNvPr>
              <p:cNvSpPr/>
              <p:nvPr/>
            </p:nvSpPr>
            <p:spPr>
              <a:xfrm>
                <a:off x="9304" y="6133"/>
                <a:ext cx="750" cy="1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17">
                <a:extLst>
                  <a:ext uri="{FF2B5EF4-FFF2-40B4-BE49-F238E27FC236}">
                    <a16:creationId xmlns:a16="http://schemas.microsoft.com/office/drawing/2014/main" id="{88747DA0-F566-4F6B-9CE4-AB3F8F55F4B9}"/>
                  </a:ext>
                </a:extLst>
              </p:cNvPr>
              <p:cNvSpPr/>
              <p:nvPr/>
            </p:nvSpPr>
            <p:spPr>
              <a:xfrm>
                <a:off x="9521" y="6745"/>
                <a:ext cx="317" cy="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18">
                <a:extLst>
                  <a:ext uri="{FF2B5EF4-FFF2-40B4-BE49-F238E27FC236}">
                    <a16:creationId xmlns:a16="http://schemas.microsoft.com/office/drawing/2014/main" id="{822F5651-F1CC-4538-AAA6-96C2BCB3E716}"/>
                  </a:ext>
                </a:extLst>
              </p:cNvPr>
              <p:cNvSpPr/>
              <p:nvPr/>
            </p:nvSpPr>
            <p:spPr>
              <a:xfrm>
                <a:off x="9521" y="7298"/>
                <a:ext cx="317" cy="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20">
              <a:extLst>
                <a:ext uri="{FF2B5EF4-FFF2-40B4-BE49-F238E27FC236}">
                  <a16:creationId xmlns:a16="http://schemas.microsoft.com/office/drawing/2014/main" id="{05C55876-38F0-4900-BF6B-4405459DFAE0}"/>
                </a:ext>
              </a:extLst>
            </p:cNvPr>
            <p:cNvSpPr txBox="1"/>
            <p:nvPr/>
          </p:nvSpPr>
          <p:spPr>
            <a:xfrm>
              <a:off x="13696" y="5416"/>
              <a:ext cx="934" cy="483"/>
            </a:xfrm>
            <a:prstGeom prst="rect">
              <a:avLst/>
            </a:prstGeom>
            <a:noFill/>
          </p:spPr>
          <p:txBody>
            <a:bodyPr wrap="none" rtlCol="0">
              <a:spAutoFit/>
            </a:bodyPr>
            <a:lstStyle/>
            <a:p>
              <a:r>
                <a:rPr lang="en-US" altLang="zh-CN" sz="1400"/>
                <a:t>spout</a:t>
              </a:r>
            </a:p>
          </p:txBody>
        </p:sp>
        <p:sp>
          <p:nvSpPr>
            <p:cNvPr id="12" name="文本框 21">
              <a:extLst>
                <a:ext uri="{FF2B5EF4-FFF2-40B4-BE49-F238E27FC236}">
                  <a16:creationId xmlns:a16="http://schemas.microsoft.com/office/drawing/2014/main" id="{4E6FE37F-537B-4CCB-89FE-EDCCF4051388}"/>
                </a:ext>
              </a:extLst>
            </p:cNvPr>
            <p:cNvSpPr txBox="1"/>
            <p:nvPr/>
          </p:nvSpPr>
          <p:spPr>
            <a:xfrm>
              <a:off x="15277" y="4537"/>
              <a:ext cx="903" cy="483"/>
            </a:xfrm>
            <a:prstGeom prst="rect">
              <a:avLst/>
            </a:prstGeom>
            <a:noFill/>
          </p:spPr>
          <p:txBody>
            <a:bodyPr wrap="none" rtlCol="0">
              <a:spAutoFit/>
            </a:bodyPr>
            <a:lstStyle/>
            <a:p>
              <a:r>
                <a:rPr lang="en-US" altLang="zh-CN" sz="1400"/>
                <a:t>boltA</a:t>
              </a:r>
            </a:p>
          </p:txBody>
        </p:sp>
        <p:sp>
          <p:nvSpPr>
            <p:cNvPr id="13" name="文本框 22">
              <a:extLst>
                <a:ext uri="{FF2B5EF4-FFF2-40B4-BE49-F238E27FC236}">
                  <a16:creationId xmlns:a16="http://schemas.microsoft.com/office/drawing/2014/main" id="{AACAB1E9-0483-4E8D-BB77-806931F3F38D}"/>
                </a:ext>
              </a:extLst>
            </p:cNvPr>
            <p:cNvSpPr txBox="1"/>
            <p:nvPr/>
          </p:nvSpPr>
          <p:spPr>
            <a:xfrm>
              <a:off x="15292" y="7061"/>
              <a:ext cx="893" cy="483"/>
            </a:xfrm>
            <a:prstGeom prst="rect">
              <a:avLst/>
            </a:prstGeom>
            <a:noFill/>
          </p:spPr>
          <p:txBody>
            <a:bodyPr wrap="none" rtlCol="0">
              <a:spAutoFit/>
            </a:bodyPr>
            <a:lstStyle/>
            <a:p>
              <a:r>
                <a:rPr lang="en-US" altLang="zh-CN" sz="1400"/>
                <a:t>boltB </a:t>
              </a:r>
            </a:p>
          </p:txBody>
        </p:sp>
        <p:sp>
          <p:nvSpPr>
            <p:cNvPr id="14" name="文本框 23">
              <a:extLst>
                <a:ext uri="{FF2B5EF4-FFF2-40B4-BE49-F238E27FC236}">
                  <a16:creationId xmlns:a16="http://schemas.microsoft.com/office/drawing/2014/main" id="{2A2133AF-E10C-4F8B-A5DD-979BB044D814}"/>
                </a:ext>
              </a:extLst>
            </p:cNvPr>
            <p:cNvSpPr txBox="1"/>
            <p:nvPr/>
          </p:nvSpPr>
          <p:spPr>
            <a:xfrm>
              <a:off x="16727" y="7097"/>
              <a:ext cx="890" cy="483"/>
            </a:xfrm>
            <a:prstGeom prst="rect">
              <a:avLst/>
            </a:prstGeom>
            <a:noFill/>
          </p:spPr>
          <p:txBody>
            <a:bodyPr wrap="none" rtlCol="0">
              <a:spAutoFit/>
            </a:bodyPr>
            <a:lstStyle/>
            <a:p>
              <a:r>
                <a:rPr lang="en-US" altLang="zh-CN" sz="1400"/>
                <a:t>boltC </a:t>
              </a:r>
            </a:p>
          </p:txBody>
        </p:sp>
        <p:cxnSp>
          <p:nvCxnSpPr>
            <p:cNvPr id="15" name="直接箭头连接符 24">
              <a:extLst>
                <a:ext uri="{FF2B5EF4-FFF2-40B4-BE49-F238E27FC236}">
                  <a16:creationId xmlns:a16="http://schemas.microsoft.com/office/drawing/2014/main" id="{FB844FE3-8B41-4F83-85AD-2E8A8C1980A5}"/>
                </a:ext>
              </a:extLst>
            </p:cNvPr>
            <p:cNvCxnSpPr/>
            <p:nvPr/>
          </p:nvCxnSpPr>
          <p:spPr>
            <a:xfrm flipV="1">
              <a:off x="14938" y="5317"/>
              <a:ext cx="1261" cy="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25">
              <a:extLst>
                <a:ext uri="{FF2B5EF4-FFF2-40B4-BE49-F238E27FC236}">
                  <a16:creationId xmlns:a16="http://schemas.microsoft.com/office/drawing/2014/main" id="{5E3E0F55-42AA-4099-AB33-E30F03DD8C9F}"/>
                </a:ext>
              </a:extLst>
            </p:cNvPr>
            <p:cNvCxnSpPr/>
            <p:nvPr/>
          </p:nvCxnSpPr>
          <p:spPr>
            <a:xfrm flipV="1">
              <a:off x="14938" y="5889"/>
              <a:ext cx="1261" cy="3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26">
              <a:extLst>
                <a:ext uri="{FF2B5EF4-FFF2-40B4-BE49-F238E27FC236}">
                  <a16:creationId xmlns:a16="http://schemas.microsoft.com/office/drawing/2014/main" id="{178113B5-FFEE-4E65-94EA-824433A9B38D}"/>
                </a:ext>
              </a:extLst>
            </p:cNvPr>
            <p:cNvCxnSpPr/>
            <p:nvPr/>
          </p:nvCxnSpPr>
          <p:spPr>
            <a:xfrm flipV="1">
              <a:off x="14938" y="5317"/>
              <a:ext cx="1261" cy="1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27">
              <a:extLst>
                <a:ext uri="{FF2B5EF4-FFF2-40B4-BE49-F238E27FC236}">
                  <a16:creationId xmlns:a16="http://schemas.microsoft.com/office/drawing/2014/main" id="{B375EBA4-36DF-4C4E-93FC-DA0196BD5192}"/>
                </a:ext>
              </a:extLst>
            </p:cNvPr>
            <p:cNvCxnSpPr/>
            <p:nvPr/>
          </p:nvCxnSpPr>
          <p:spPr>
            <a:xfrm flipV="1">
              <a:off x="14938" y="5889"/>
              <a:ext cx="1261" cy="9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28">
              <a:extLst>
                <a:ext uri="{FF2B5EF4-FFF2-40B4-BE49-F238E27FC236}">
                  <a16:creationId xmlns:a16="http://schemas.microsoft.com/office/drawing/2014/main" id="{7A4A2ED9-9947-4A32-BDDB-D8174A9666A1}"/>
                </a:ext>
              </a:extLst>
            </p:cNvPr>
            <p:cNvCxnSpPr/>
            <p:nvPr/>
          </p:nvCxnSpPr>
          <p:spPr>
            <a:xfrm>
              <a:off x="14938" y="6206"/>
              <a:ext cx="1260" cy="1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29">
              <a:extLst>
                <a:ext uri="{FF2B5EF4-FFF2-40B4-BE49-F238E27FC236}">
                  <a16:creationId xmlns:a16="http://schemas.microsoft.com/office/drawing/2014/main" id="{A7EA6F27-617B-4E75-AD2B-BB70EE72FC7F}"/>
                </a:ext>
              </a:extLst>
            </p:cNvPr>
            <p:cNvCxnSpPr/>
            <p:nvPr/>
          </p:nvCxnSpPr>
          <p:spPr>
            <a:xfrm>
              <a:off x="14938" y="6206"/>
              <a:ext cx="1261" cy="1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30">
              <a:extLst>
                <a:ext uri="{FF2B5EF4-FFF2-40B4-BE49-F238E27FC236}">
                  <a16:creationId xmlns:a16="http://schemas.microsoft.com/office/drawing/2014/main" id="{49CAE0FF-BEED-4022-8847-36A6A14AC346}"/>
                </a:ext>
              </a:extLst>
            </p:cNvPr>
            <p:cNvCxnSpPr/>
            <p:nvPr/>
          </p:nvCxnSpPr>
          <p:spPr>
            <a:xfrm>
              <a:off x="14938" y="6206"/>
              <a:ext cx="1260" cy="2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31">
              <a:extLst>
                <a:ext uri="{FF2B5EF4-FFF2-40B4-BE49-F238E27FC236}">
                  <a16:creationId xmlns:a16="http://schemas.microsoft.com/office/drawing/2014/main" id="{B0C5237E-323B-49A3-AA4C-C75D88BB6E6D}"/>
                </a:ext>
              </a:extLst>
            </p:cNvPr>
            <p:cNvCxnSpPr/>
            <p:nvPr/>
          </p:nvCxnSpPr>
          <p:spPr>
            <a:xfrm>
              <a:off x="14938" y="6861"/>
              <a:ext cx="1306" cy="1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32">
              <a:extLst>
                <a:ext uri="{FF2B5EF4-FFF2-40B4-BE49-F238E27FC236}">
                  <a16:creationId xmlns:a16="http://schemas.microsoft.com/office/drawing/2014/main" id="{9F9A571D-E306-4A73-8680-EBD717551EEC}"/>
                </a:ext>
              </a:extLst>
            </p:cNvPr>
            <p:cNvCxnSpPr/>
            <p:nvPr/>
          </p:nvCxnSpPr>
          <p:spPr>
            <a:xfrm>
              <a:off x="14938" y="6861"/>
              <a:ext cx="1261" cy="1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33">
              <a:extLst>
                <a:ext uri="{FF2B5EF4-FFF2-40B4-BE49-F238E27FC236}">
                  <a16:creationId xmlns:a16="http://schemas.microsoft.com/office/drawing/2014/main" id="{8C8ED626-5A98-4FF8-95B8-AB5F2CF6893A}"/>
                </a:ext>
              </a:extLst>
            </p:cNvPr>
            <p:cNvCxnSpPr/>
            <p:nvPr/>
          </p:nvCxnSpPr>
          <p:spPr>
            <a:xfrm>
              <a:off x="14892" y="6973"/>
              <a:ext cx="1306" cy="1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34">
              <a:extLst>
                <a:ext uri="{FF2B5EF4-FFF2-40B4-BE49-F238E27FC236}">
                  <a16:creationId xmlns:a16="http://schemas.microsoft.com/office/drawing/2014/main" id="{58353E93-7DA6-4BE3-988C-DAA394BDFB5F}"/>
                </a:ext>
              </a:extLst>
            </p:cNvPr>
            <p:cNvCxnSpPr/>
            <p:nvPr/>
          </p:nvCxnSpPr>
          <p:spPr>
            <a:xfrm>
              <a:off x="16515" y="7784"/>
              <a:ext cx="1115" cy="2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35">
              <a:extLst>
                <a:ext uri="{FF2B5EF4-FFF2-40B4-BE49-F238E27FC236}">
                  <a16:creationId xmlns:a16="http://schemas.microsoft.com/office/drawing/2014/main" id="{64A680A3-C8C8-4C91-A21B-456D223505F6}"/>
                </a:ext>
              </a:extLst>
            </p:cNvPr>
            <p:cNvCxnSpPr/>
            <p:nvPr/>
          </p:nvCxnSpPr>
          <p:spPr>
            <a:xfrm>
              <a:off x="16515" y="7784"/>
              <a:ext cx="1115"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36">
              <a:extLst>
                <a:ext uri="{FF2B5EF4-FFF2-40B4-BE49-F238E27FC236}">
                  <a16:creationId xmlns:a16="http://schemas.microsoft.com/office/drawing/2014/main" id="{24BBFA98-2F4C-4F45-B0CE-DF9315A4C3F5}"/>
                </a:ext>
              </a:extLst>
            </p:cNvPr>
            <p:cNvCxnSpPr/>
            <p:nvPr/>
          </p:nvCxnSpPr>
          <p:spPr>
            <a:xfrm flipV="1">
              <a:off x="16516" y="8006"/>
              <a:ext cx="1114" cy="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37">
              <a:extLst>
                <a:ext uri="{FF2B5EF4-FFF2-40B4-BE49-F238E27FC236}">
                  <a16:creationId xmlns:a16="http://schemas.microsoft.com/office/drawing/2014/main" id="{394D1635-507E-4433-BC25-4BC65514BC31}"/>
                </a:ext>
              </a:extLst>
            </p:cNvPr>
            <p:cNvCxnSpPr/>
            <p:nvPr/>
          </p:nvCxnSpPr>
          <p:spPr>
            <a:xfrm>
              <a:off x="16520" y="8200"/>
              <a:ext cx="1110" cy="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38">
              <a:extLst>
                <a:ext uri="{FF2B5EF4-FFF2-40B4-BE49-F238E27FC236}">
                  <a16:creationId xmlns:a16="http://schemas.microsoft.com/office/drawing/2014/main" id="{5CA40DED-5CB1-4A98-BB1C-07F2302B0DA9}"/>
                </a:ext>
              </a:extLst>
            </p:cNvPr>
            <p:cNvCxnSpPr/>
            <p:nvPr/>
          </p:nvCxnSpPr>
          <p:spPr>
            <a:xfrm flipV="1">
              <a:off x="16515" y="8006"/>
              <a:ext cx="1115" cy="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39">
              <a:extLst>
                <a:ext uri="{FF2B5EF4-FFF2-40B4-BE49-F238E27FC236}">
                  <a16:creationId xmlns:a16="http://schemas.microsoft.com/office/drawing/2014/main" id="{67BDA2C3-DF2F-4EF2-A66F-944324AE028C}"/>
                </a:ext>
              </a:extLst>
            </p:cNvPr>
            <p:cNvCxnSpPr/>
            <p:nvPr/>
          </p:nvCxnSpPr>
          <p:spPr>
            <a:xfrm flipV="1">
              <a:off x="16515" y="8559"/>
              <a:ext cx="1115" cy="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4" name="矩形 41">
            <a:extLst>
              <a:ext uri="{FF2B5EF4-FFF2-40B4-BE49-F238E27FC236}">
                <a16:creationId xmlns:a16="http://schemas.microsoft.com/office/drawing/2014/main" id="{A67881EC-C8D8-4411-970B-170AE0BED484}"/>
              </a:ext>
            </a:extLst>
          </p:cNvPr>
          <p:cNvSpPr/>
          <p:nvPr/>
        </p:nvSpPr>
        <p:spPr>
          <a:xfrm>
            <a:off x="8582660" y="2751455"/>
            <a:ext cx="2719070" cy="302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BAC4DE6F-0E5E-1C46-8FD9-C504B2D4131B}"/>
              </a:ext>
            </a:extLst>
          </p:cNvPr>
          <p:cNvSpPr>
            <a:spLocks noGrp="1"/>
          </p:cNvSpPr>
          <p:nvPr>
            <p:ph type="sldNum" sz="quarter" idx="12"/>
          </p:nvPr>
        </p:nvSpPr>
        <p:spPr/>
        <p:txBody>
          <a:bodyPr/>
          <a:lstStyle/>
          <a:p>
            <a:fld id="{B13F0FA4-29F4-4B1D-A16B-0D7169EBD889}" type="slidenum">
              <a:rPr lang="en-US" smtClean="0"/>
              <a:t>26</a:t>
            </a:fld>
            <a:endParaRPr lang="en-US"/>
          </a:p>
        </p:txBody>
      </p:sp>
    </p:spTree>
    <p:extLst>
      <p:ext uri="{BB962C8B-B14F-4D97-AF65-F5344CB8AC3E}">
        <p14:creationId xmlns:p14="http://schemas.microsoft.com/office/powerpoint/2010/main" val="2708301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DEA9-30C1-4168-BD70-A07446A4CBC8}"/>
              </a:ext>
            </a:extLst>
          </p:cNvPr>
          <p:cNvSpPr>
            <a:spLocks noGrp="1"/>
          </p:cNvSpPr>
          <p:nvPr>
            <p:ph type="title"/>
          </p:nvPr>
        </p:nvSpPr>
        <p:spPr/>
        <p:txBody>
          <a:bodyPr/>
          <a:lstStyle/>
          <a:p>
            <a:r>
              <a:rPr lang="en-US" dirty="0"/>
              <a:t>5.3 </a:t>
            </a:r>
            <a:r>
              <a:rPr lang="zh-CN" altLang="en-US" dirty="0"/>
              <a:t>分布式系统及编程模型</a:t>
            </a:r>
            <a:endParaRPr lang="en-US" dirty="0"/>
          </a:p>
        </p:txBody>
      </p:sp>
      <p:sp>
        <p:nvSpPr>
          <p:cNvPr id="3" name="Content Placeholder 2">
            <a:extLst>
              <a:ext uri="{FF2B5EF4-FFF2-40B4-BE49-F238E27FC236}">
                <a16:creationId xmlns:a16="http://schemas.microsoft.com/office/drawing/2014/main" id="{835CD8AC-F6DA-4C2D-8D52-11E440A3F801}"/>
              </a:ext>
            </a:extLst>
          </p:cNvPr>
          <p:cNvSpPr>
            <a:spLocks noGrp="1"/>
          </p:cNvSpPr>
          <p:nvPr>
            <p:ph idx="1"/>
          </p:nvPr>
        </p:nvSpPr>
        <p:spPr/>
        <p:txBody>
          <a:bodyPr/>
          <a:lstStyle/>
          <a:p>
            <a:r>
              <a:rPr lang="en-US" altLang="zh-CN" dirty="0"/>
              <a:t>Storm</a:t>
            </a:r>
            <a:r>
              <a:rPr lang="zh-CN" altLang="en-US" dirty="0"/>
              <a:t>：分布式系统架构</a:t>
            </a:r>
            <a:endParaRPr lang="en-US" altLang="zh-CN" dirty="0"/>
          </a:p>
          <a:p>
            <a:pPr lvl="1"/>
            <a:r>
              <a:rPr lang="en-US" altLang="zh-CN" dirty="0"/>
              <a:t>Storm</a:t>
            </a:r>
            <a:r>
              <a:rPr lang="zh-CN" altLang="en-US" dirty="0"/>
              <a:t>可以运行在分布集群上。</a:t>
            </a:r>
            <a:r>
              <a:rPr lang="en-US" altLang="zh-CN" dirty="0"/>
              <a:t>Storm</a:t>
            </a:r>
            <a:r>
              <a:rPr lang="zh-CN" altLang="en-US" dirty="0"/>
              <a:t>集群结构沿用了主从架构方式，即一个主控节点和多个工作节点</a:t>
            </a:r>
            <a:endParaRPr lang="en-US" altLang="zh-CN" dirty="0"/>
          </a:p>
          <a:p>
            <a:endParaRPr lang="en-US" dirty="0"/>
          </a:p>
        </p:txBody>
      </p:sp>
      <p:sp>
        <p:nvSpPr>
          <p:cNvPr id="8" name="Content Placeholder 2">
            <a:extLst>
              <a:ext uri="{FF2B5EF4-FFF2-40B4-BE49-F238E27FC236}">
                <a16:creationId xmlns:a16="http://schemas.microsoft.com/office/drawing/2014/main" id="{BDB28DFA-B57E-416A-8310-945C473B9DF6}"/>
              </a:ext>
            </a:extLst>
          </p:cNvPr>
          <p:cNvSpPr txBox="1">
            <a:spLocks/>
          </p:cNvSpPr>
          <p:nvPr/>
        </p:nvSpPr>
        <p:spPr>
          <a:xfrm>
            <a:off x="680484" y="2446867"/>
            <a:ext cx="5965849" cy="373009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a:t>Storm</a:t>
            </a:r>
            <a:r>
              <a:rPr lang="zh-CN" altLang="en-US" dirty="0"/>
              <a:t>的基本组件：</a:t>
            </a:r>
            <a:endParaRPr lang="en-US" altLang="zh-CN" dirty="0"/>
          </a:p>
          <a:p>
            <a:pPr lvl="2"/>
            <a:r>
              <a:rPr lang="en-US" altLang="zh-CN" dirty="0"/>
              <a:t>Nimbus</a:t>
            </a:r>
            <a:r>
              <a:rPr lang="zh-CN" altLang="en-US" dirty="0"/>
              <a:t>：主控节点</a:t>
            </a:r>
            <a:endParaRPr lang="en-US" altLang="zh-CN" dirty="0"/>
          </a:p>
          <a:p>
            <a:pPr lvl="2"/>
            <a:r>
              <a:rPr lang="en-US" altLang="zh-CN" dirty="0"/>
              <a:t>Supervisor</a:t>
            </a:r>
            <a:r>
              <a:rPr lang="zh-CN" altLang="en-US" dirty="0"/>
              <a:t>：接收</a:t>
            </a:r>
            <a:r>
              <a:rPr lang="en-US" altLang="zh-CN" dirty="0"/>
              <a:t>Nimbus</a:t>
            </a:r>
            <a:r>
              <a:rPr lang="zh-CN" altLang="en-US" dirty="0"/>
              <a:t>分配的任务</a:t>
            </a:r>
            <a:endParaRPr lang="en-US" altLang="zh-CN" dirty="0"/>
          </a:p>
          <a:p>
            <a:pPr lvl="2"/>
            <a:r>
              <a:rPr lang="en-US" altLang="zh-CN" dirty="0" err="1"/>
              <a:t>ZooKeeper</a:t>
            </a:r>
            <a:r>
              <a:rPr lang="zh-CN" altLang="en-US" dirty="0"/>
              <a:t>：进行</a:t>
            </a:r>
            <a:r>
              <a:rPr lang="en-US" altLang="zh-CN" dirty="0"/>
              <a:t>Nimbus</a:t>
            </a:r>
            <a:r>
              <a:rPr lang="zh-CN" altLang="en-US" dirty="0"/>
              <a:t>和</a:t>
            </a:r>
            <a:r>
              <a:rPr lang="en-US" altLang="zh-CN" dirty="0"/>
              <a:t>Supervisor</a:t>
            </a:r>
            <a:r>
              <a:rPr lang="zh-CN" altLang="en-US" dirty="0"/>
              <a:t>之间协调工作</a:t>
            </a:r>
            <a:endParaRPr lang="en-US" altLang="zh-CN" dirty="0"/>
          </a:p>
          <a:p>
            <a:pPr lvl="2"/>
            <a:endParaRPr lang="en-US" altLang="zh-CN" dirty="0"/>
          </a:p>
          <a:p>
            <a:endParaRPr lang="en-US" dirty="0"/>
          </a:p>
        </p:txBody>
      </p:sp>
      <p:sp>
        <p:nvSpPr>
          <p:cNvPr id="7" name="Rectangle 6">
            <a:extLst>
              <a:ext uri="{FF2B5EF4-FFF2-40B4-BE49-F238E27FC236}">
                <a16:creationId xmlns:a16="http://schemas.microsoft.com/office/drawing/2014/main" id="{343A8463-389E-4843-BCA5-5DA2CD82E860}"/>
              </a:ext>
            </a:extLst>
          </p:cNvPr>
          <p:cNvSpPr/>
          <p:nvPr/>
        </p:nvSpPr>
        <p:spPr>
          <a:xfrm>
            <a:off x="8349558" y="5933398"/>
            <a:ext cx="1723549" cy="369332"/>
          </a:xfrm>
          <a:prstGeom prst="rect">
            <a:avLst/>
          </a:prstGeom>
        </p:spPr>
        <p:txBody>
          <a:bodyPr wrap="none">
            <a:spAutoFit/>
          </a:bodyPr>
          <a:lstStyle/>
          <a:p>
            <a:r>
              <a:rPr lang="en-US" altLang="zh-CN" dirty="0">
                <a:latin typeface="Arial" panose="020B0604020202020204" pitchFamily="34" charset="0"/>
                <a:ea typeface="微软雅黑" panose="020B0503020204020204" pitchFamily="34" charset="-122"/>
              </a:rPr>
              <a:t>Storm</a:t>
            </a:r>
            <a:r>
              <a:rPr lang="zh-CN" altLang="en-US" dirty="0">
                <a:latin typeface="Arial" panose="020B0604020202020204" pitchFamily="34" charset="0"/>
                <a:ea typeface="微软雅黑" panose="020B0503020204020204" pitchFamily="34" charset="-122"/>
              </a:rPr>
              <a:t>系统架构</a:t>
            </a:r>
            <a:endParaRPr lang="en-US" dirty="0">
              <a:latin typeface="Arial" panose="020B0604020202020204" pitchFamily="34" charset="0"/>
              <a:ea typeface="微软雅黑" panose="020B0503020204020204" pitchFamily="34" charset="-122"/>
            </a:endParaRPr>
          </a:p>
        </p:txBody>
      </p:sp>
      <p:grpSp>
        <p:nvGrpSpPr>
          <p:cNvPr id="9" name="组合 36">
            <a:extLst>
              <a:ext uri="{FF2B5EF4-FFF2-40B4-BE49-F238E27FC236}">
                <a16:creationId xmlns:a16="http://schemas.microsoft.com/office/drawing/2014/main" id="{A3804BA0-A0E5-40AC-8436-82245612EFDB}"/>
              </a:ext>
            </a:extLst>
          </p:cNvPr>
          <p:cNvGrpSpPr/>
          <p:nvPr/>
        </p:nvGrpSpPr>
        <p:grpSpPr>
          <a:xfrm>
            <a:off x="6497320" y="2661285"/>
            <a:ext cx="5413375" cy="2681605"/>
            <a:chOff x="10437" y="3855"/>
            <a:chExt cx="8525" cy="4223"/>
          </a:xfrm>
        </p:grpSpPr>
        <p:sp>
          <p:nvSpPr>
            <p:cNvPr id="10" name="矩形 24">
              <a:extLst>
                <a:ext uri="{FF2B5EF4-FFF2-40B4-BE49-F238E27FC236}">
                  <a16:creationId xmlns:a16="http://schemas.microsoft.com/office/drawing/2014/main" id="{9B99B4D9-2AE4-4DE6-BD48-FB2D436AFAE1}"/>
                </a:ext>
              </a:extLst>
            </p:cNvPr>
            <p:cNvSpPr/>
            <p:nvPr/>
          </p:nvSpPr>
          <p:spPr>
            <a:xfrm>
              <a:off x="15114" y="4720"/>
              <a:ext cx="3849" cy="754"/>
            </a:xfrm>
            <a:prstGeom prst="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5">
              <a:extLst>
                <a:ext uri="{FF2B5EF4-FFF2-40B4-BE49-F238E27FC236}">
                  <a16:creationId xmlns:a16="http://schemas.microsoft.com/office/drawing/2014/main" id="{411F6B2B-93F1-48C5-830C-A463AD0333D3}"/>
                </a:ext>
              </a:extLst>
            </p:cNvPr>
            <p:cNvSpPr/>
            <p:nvPr/>
          </p:nvSpPr>
          <p:spPr>
            <a:xfrm>
              <a:off x="15078" y="5569"/>
              <a:ext cx="3885" cy="784"/>
            </a:xfrm>
            <a:prstGeom prst="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6">
              <a:extLst>
                <a:ext uri="{FF2B5EF4-FFF2-40B4-BE49-F238E27FC236}">
                  <a16:creationId xmlns:a16="http://schemas.microsoft.com/office/drawing/2014/main" id="{CAA1512B-D970-4EBA-9C24-8E11DB2EA45B}"/>
                </a:ext>
              </a:extLst>
            </p:cNvPr>
            <p:cNvSpPr/>
            <p:nvPr/>
          </p:nvSpPr>
          <p:spPr>
            <a:xfrm>
              <a:off x="15078" y="6421"/>
              <a:ext cx="3885" cy="784"/>
            </a:xfrm>
            <a:prstGeom prst="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7">
              <a:extLst>
                <a:ext uri="{FF2B5EF4-FFF2-40B4-BE49-F238E27FC236}">
                  <a16:creationId xmlns:a16="http://schemas.microsoft.com/office/drawing/2014/main" id="{839B6AA9-3B8A-4549-BC4A-C1F766A48166}"/>
                </a:ext>
              </a:extLst>
            </p:cNvPr>
            <p:cNvSpPr/>
            <p:nvPr/>
          </p:nvSpPr>
          <p:spPr>
            <a:xfrm>
              <a:off x="15078" y="7294"/>
              <a:ext cx="3885" cy="784"/>
            </a:xfrm>
            <a:prstGeom prst="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3">
              <a:extLst>
                <a:ext uri="{FF2B5EF4-FFF2-40B4-BE49-F238E27FC236}">
                  <a16:creationId xmlns:a16="http://schemas.microsoft.com/office/drawing/2014/main" id="{AB2725ED-073D-4C13-9AED-30F251FF05D1}"/>
                </a:ext>
              </a:extLst>
            </p:cNvPr>
            <p:cNvSpPr/>
            <p:nvPr/>
          </p:nvSpPr>
          <p:spPr>
            <a:xfrm>
              <a:off x="15114" y="3855"/>
              <a:ext cx="3849" cy="754"/>
            </a:xfrm>
            <a:prstGeom prst="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4">
              <a:extLst>
                <a:ext uri="{FF2B5EF4-FFF2-40B4-BE49-F238E27FC236}">
                  <a16:creationId xmlns:a16="http://schemas.microsoft.com/office/drawing/2014/main" id="{AEF3CA92-F287-4435-BD06-3EF60B805142}"/>
                </a:ext>
              </a:extLst>
            </p:cNvPr>
            <p:cNvSpPr/>
            <p:nvPr/>
          </p:nvSpPr>
          <p:spPr>
            <a:xfrm>
              <a:off x="10437" y="5477"/>
              <a:ext cx="1396" cy="1007"/>
            </a:xfrm>
            <a:prstGeom prst="round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rPr>
                <a:t>Nimbus</a:t>
              </a:r>
            </a:p>
          </p:txBody>
        </p:sp>
        <p:grpSp>
          <p:nvGrpSpPr>
            <p:cNvPr id="16" name="组合 28">
              <a:extLst>
                <a:ext uri="{FF2B5EF4-FFF2-40B4-BE49-F238E27FC236}">
                  <a16:creationId xmlns:a16="http://schemas.microsoft.com/office/drawing/2014/main" id="{B173B7E3-EB70-495A-AA99-6012352193F1}"/>
                </a:ext>
              </a:extLst>
            </p:cNvPr>
            <p:cNvGrpSpPr/>
            <p:nvPr/>
          </p:nvGrpSpPr>
          <p:grpSpPr>
            <a:xfrm>
              <a:off x="12302" y="4531"/>
              <a:ext cx="2306" cy="2900"/>
              <a:chOff x="12371" y="4530"/>
              <a:chExt cx="2306" cy="2900"/>
            </a:xfrm>
            <a:gradFill>
              <a:gsLst>
                <a:gs pos="29000">
                  <a:schemeClr val="accent1">
                    <a:lumMod val="20000"/>
                    <a:lumOff val="80000"/>
                  </a:schemeClr>
                </a:gs>
                <a:gs pos="96000">
                  <a:schemeClr val="accent1">
                    <a:lumMod val="60000"/>
                    <a:lumOff val="40000"/>
                  </a:schemeClr>
                </a:gs>
              </a:gsLst>
              <a:lin ang="0" scaled="0"/>
            </a:gradFill>
          </p:grpSpPr>
          <p:sp>
            <p:nvSpPr>
              <p:cNvPr id="33" name="矩形 6">
                <a:extLst>
                  <a:ext uri="{FF2B5EF4-FFF2-40B4-BE49-F238E27FC236}">
                    <a16:creationId xmlns:a16="http://schemas.microsoft.com/office/drawing/2014/main" id="{C608B396-2206-4A4D-8B37-CBB5E9FBD978}"/>
                  </a:ext>
                </a:extLst>
              </p:cNvPr>
              <p:cNvSpPr/>
              <p:nvPr/>
            </p:nvSpPr>
            <p:spPr>
              <a:xfrm>
                <a:off x="12371" y="4530"/>
                <a:ext cx="2307" cy="2901"/>
              </a:xfrm>
              <a:prstGeom prst="rect">
                <a:avLst/>
              </a:prstGeom>
              <a:grp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8">
                <a:extLst>
                  <a:ext uri="{FF2B5EF4-FFF2-40B4-BE49-F238E27FC236}">
                    <a16:creationId xmlns:a16="http://schemas.microsoft.com/office/drawing/2014/main" id="{2CE1AC68-1353-47CC-BF27-1C3286FB09C0}"/>
                  </a:ext>
                </a:extLst>
              </p:cNvPr>
              <p:cNvSpPr/>
              <p:nvPr/>
            </p:nvSpPr>
            <p:spPr>
              <a:xfrm>
                <a:off x="12490" y="4737"/>
                <a:ext cx="2067" cy="740"/>
              </a:xfrm>
              <a:prstGeom prst="ellipse">
                <a:avLst/>
              </a:prstGeom>
              <a:grp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Zookeeper</a:t>
                </a:r>
              </a:p>
            </p:txBody>
          </p:sp>
          <p:sp>
            <p:nvSpPr>
              <p:cNvPr id="35" name="椭圆 11">
                <a:extLst>
                  <a:ext uri="{FF2B5EF4-FFF2-40B4-BE49-F238E27FC236}">
                    <a16:creationId xmlns:a16="http://schemas.microsoft.com/office/drawing/2014/main" id="{9EB08936-63C1-4631-B2D2-C05AC4F6A50C}"/>
                  </a:ext>
                </a:extLst>
              </p:cNvPr>
              <p:cNvSpPr/>
              <p:nvPr/>
            </p:nvSpPr>
            <p:spPr>
              <a:xfrm>
                <a:off x="12490" y="5579"/>
                <a:ext cx="2067" cy="740"/>
              </a:xfrm>
              <a:prstGeom prst="ellipse">
                <a:avLst/>
              </a:prstGeom>
              <a:grp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Zookeeper</a:t>
                </a:r>
              </a:p>
            </p:txBody>
          </p:sp>
          <p:sp>
            <p:nvSpPr>
              <p:cNvPr id="36" name="椭圆 12">
                <a:extLst>
                  <a:ext uri="{FF2B5EF4-FFF2-40B4-BE49-F238E27FC236}">
                    <a16:creationId xmlns:a16="http://schemas.microsoft.com/office/drawing/2014/main" id="{75CCA346-0F29-4B62-8662-8DB30CF3CE50}"/>
                  </a:ext>
                </a:extLst>
              </p:cNvPr>
              <p:cNvSpPr/>
              <p:nvPr/>
            </p:nvSpPr>
            <p:spPr>
              <a:xfrm>
                <a:off x="12490" y="6421"/>
                <a:ext cx="2067" cy="740"/>
              </a:xfrm>
              <a:prstGeom prst="ellipse">
                <a:avLst/>
              </a:prstGeom>
              <a:grp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Zookeeper</a:t>
                </a:r>
              </a:p>
            </p:txBody>
          </p:sp>
        </p:grpSp>
        <p:sp>
          <p:nvSpPr>
            <p:cNvPr id="17" name="矩形 13">
              <a:extLst>
                <a:ext uri="{FF2B5EF4-FFF2-40B4-BE49-F238E27FC236}">
                  <a16:creationId xmlns:a16="http://schemas.microsoft.com/office/drawing/2014/main" id="{0C2EFCFF-4989-45A7-89FC-5B23E0D6264A}"/>
                </a:ext>
              </a:extLst>
            </p:cNvPr>
            <p:cNvSpPr/>
            <p:nvPr/>
          </p:nvSpPr>
          <p:spPr>
            <a:xfrm>
              <a:off x="15213" y="3978"/>
              <a:ext cx="1756" cy="552"/>
            </a:xfrm>
            <a:prstGeom prst="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Supervisor</a:t>
              </a:r>
            </a:p>
          </p:txBody>
        </p:sp>
        <p:sp>
          <p:nvSpPr>
            <p:cNvPr id="18" name="矩形 14">
              <a:extLst>
                <a:ext uri="{FF2B5EF4-FFF2-40B4-BE49-F238E27FC236}">
                  <a16:creationId xmlns:a16="http://schemas.microsoft.com/office/drawing/2014/main" id="{BDE8E8C2-1AA7-4A02-ADBD-8921444091D3}"/>
                </a:ext>
              </a:extLst>
            </p:cNvPr>
            <p:cNvSpPr/>
            <p:nvPr/>
          </p:nvSpPr>
          <p:spPr>
            <a:xfrm>
              <a:off x="15213" y="4841"/>
              <a:ext cx="1756" cy="552"/>
            </a:xfrm>
            <a:prstGeom prst="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Supervisor</a:t>
              </a:r>
            </a:p>
          </p:txBody>
        </p:sp>
        <p:sp>
          <p:nvSpPr>
            <p:cNvPr id="19" name="矩形 15">
              <a:extLst>
                <a:ext uri="{FF2B5EF4-FFF2-40B4-BE49-F238E27FC236}">
                  <a16:creationId xmlns:a16="http://schemas.microsoft.com/office/drawing/2014/main" id="{D7E88471-976D-4F9D-B557-958987F106BC}"/>
                </a:ext>
              </a:extLst>
            </p:cNvPr>
            <p:cNvSpPr/>
            <p:nvPr/>
          </p:nvSpPr>
          <p:spPr>
            <a:xfrm>
              <a:off x="15213" y="5704"/>
              <a:ext cx="1756" cy="552"/>
            </a:xfrm>
            <a:prstGeom prst="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Supervisor</a:t>
              </a:r>
            </a:p>
          </p:txBody>
        </p:sp>
        <p:sp>
          <p:nvSpPr>
            <p:cNvPr id="20" name="矩形 16">
              <a:extLst>
                <a:ext uri="{FF2B5EF4-FFF2-40B4-BE49-F238E27FC236}">
                  <a16:creationId xmlns:a16="http://schemas.microsoft.com/office/drawing/2014/main" id="{FE11E152-7F68-4481-8432-60AB6B8815CB}"/>
                </a:ext>
              </a:extLst>
            </p:cNvPr>
            <p:cNvSpPr/>
            <p:nvPr/>
          </p:nvSpPr>
          <p:spPr>
            <a:xfrm>
              <a:off x="15213" y="6567"/>
              <a:ext cx="1756" cy="552"/>
            </a:xfrm>
            <a:prstGeom prst="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Supervisor</a:t>
              </a:r>
            </a:p>
          </p:txBody>
        </p:sp>
        <p:sp>
          <p:nvSpPr>
            <p:cNvPr id="21" name="矩形 17">
              <a:extLst>
                <a:ext uri="{FF2B5EF4-FFF2-40B4-BE49-F238E27FC236}">
                  <a16:creationId xmlns:a16="http://schemas.microsoft.com/office/drawing/2014/main" id="{F0BCCA4C-DC7D-4897-96D1-5A5D1D1D6F6F}"/>
                </a:ext>
              </a:extLst>
            </p:cNvPr>
            <p:cNvSpPr/>
            <p:nvPr/>
          </p:nvSpPr>
          <p:spPr>
            <a:xfrm>
              <a:off x="15213" y="7430"/>
              <a:ext cx="1756" cy="552"/>
            </a:xfrm>
            <a:prstGeom prst="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Supervisor</a:t>
              </a:r>
            </a:p>
          </p:txBody>
        </p:sp>
        <p:sp>
          <p:nvSpPr>
            <p:cNvPr id="22" name="圆角矩形 18">
              <a:extLst>
                <a:ext uri="{FF2B5EF4-FFF2-40B4-BE49-F238E27FC236}">
                  <a16:creationId xmlns:a16="http://schemas.microsoft.com/office/drawing/2014/main" id="{61C18025-F688-4F26-9357-D40CE4E1EF1B}"/>
                </a:ext>
              </a:extLst>
            </p:cNvPr>
            <p:cNvSpPr/>
            <p:nvPr/>
          </p:nvSpPr>
          <p:spPr>
            <a:xfrm>
              <a:off x="17290" y="3978"/>
              <a:ext cx="1539" cy="513"/>
            </a:xfrm>
            <a:prstGeom prst="round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workers</a:t>
              </a:r>
            </a:p>
          </p:txBody>
        </p:sp>
        <p:sp>
          <p:nvSpPr>
            <p:cNvPr id="23" name="圆角矩形 19">
              <a:extLst>
                <a:ext uri="{FF2B5EF4-FFF2-40B4-BE49-F238E27FC236}">
                  <a16:creationId xmlns:a16="http://schemas.microsoft.com/office/drawing/2014/main" id="{336A91FF-00DA-4207-88BD-E22AAF49C566}"/>
                </a:ext>
              </a:extLst>
            </p:cNvPr>
            <p:cNvSpPr/>
            <p:nvPr/>
          </p:nvSpPr>
          <p:spPr>
            <a:xfrm>
              <a:off x="17290" y="4841"/>
              <a:ext cx="1539" cy="513"/>
            </a:xfrm>
            <a:prstGeom prst="round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workers</a:t>
              </a:r>
            </a:p>
          </p:txBody>
        </p:sp>
        <p:sp>
          <p:nvSpPr>
            <p:cNvPr id="24" name="圆角矩形 20">
              <a:extLst>
                <a:ext uri="{FF2B5EF4-FFF2-40B4-BE49-F238E27FC236}">
                  <a16:creationId xmlns:a16="http://schemas.microsoft.com/office/drawing/2014/main" id="{27230698-2ADF-4C78-8A04-BF7F15AFEEE3}"/>
                </a:ext>
              </a:extLst>
            </p:cNvPr>
            <p:cNvSpPr/>
            <p:nvPr/>
          </p:nvSpPr>
          <p:spPr>
            <a:xfrm>
              <a:off x="17290" y="5704"/>
              <a:ext cx="1539" cy="513"/>
            </a:xfrm>
            <a:prstGeom prst="round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workers</a:t>
              </a:r>
            </a:p>
          </p:txBody>
        </p:sp>
        <p:sp>
          <p:nvSpPr>
            <p:cNvPr id="25" name="圆角矩形 21">
              <a:extLst>
                <a:ext uri="{FF2B5EF4-FFF2-40B4-BE49-F238E27FC236}">
                  <a16:creationId xmlns:a16="http://schemas.microsoft.com/office/drawing/2014/main" id="{F06F22B3-A397-4B43-A573-E5C28685829E}"/>
                </a:ext>
              </a:extLst>
            </p:cNvPr>
            <p:cNvSpPr/>
            <p:nvPr/>
          </p:nvSpPr>
          <p:spPr>
            <a:xfrm>
              <a:off x="17290" y="6567"/>
              <a:ext cx="1539" cy="513"/>
            </a:xfrm>
            <a:prstGeom prst="round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workers</a:t>
              </a:r>
            </a:p>
          </p:txBody>
        </p:sp>
        <p:sp>
          <p:nvSpPr>
            <p:cNvPr id="26" name="圆角矩形 22">
              <a:extLst>
                <a:ext uri="{FF2B5EF4-FFF2-40B4-BE49-F238E27FC236}">
                  <a16:creationId xmlns:a16="http://schemas.microsoft.com/office/drawing/2014/main" id="{FB51FD82-3DBD-442F-B617-905D81E89465}"/>
                </a:ext>
              </a:extLst>
            </p:cNvPr>
            <p:cNvSpPr/>
            <p:nvPr/>
          </p:nvSpPr>
          <p:spPr>
            <a:xfrm>
              <a:off x="17290" y="7430"/>
              <a:ext cx="1539" cy="513"/>
            </a:xfrm>
            <a:prstGeom prst="roundRect">
              <a:avLst/>
            </a:prstGeom>
            <a:gradFill>
              <a:gsLst>
                <a:gs pos="28000">
                  <a:schemeClr val="accent1">
                    <a:lumMod val="20000"/>
                    <a:lumOff val="80000"/>
                  </a:schemeClr>
                </a:gs>
                <a:gs pos="96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workers</a:t>
              </a:r>
            </a:p>
          </p:txBody>
        </p:sp>
        <p:cxnSp>
          <p:nvCxnSpPr>
            <p:cNvPr id="27" name="直接箭头连接符 30">
              <a:extLst>
                <a:ext uri="{FF2B5EF4-FFF2-40B4-BE49-F238E27FC236}">
                  <a16:creationId xmlns:a16="http://schemas.microsoft.com/office/drawing/2014/main" id="{87F09654-D270-4719-B84F-FC9F665C3BB8}"/>
                </a:ext>
              </a:extLst>
            </p:cNvPr>
            <p:cNvCxnSpPr>
              <a:stCxn id="15" idx="3"/>
              <a:endCxn id="33" idx="1"/>
            </p:cNvCxnSpPr>
            <p:nvPr/>
          </p:nvCxnSpPr>
          <p:spPr>
            <a:xfrm>
              <a:off x="11833" y="5981"/>
              <a:ext cx="4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31">
              <a:extLst>
                <a:ext uri="{FF2B5EF4-FFF2-40B4-BE49-F238E27FC236}">
                  <a16:creationId xmlns:a16="http://schemas.microsoft.com/office/drawing/2014/main" id="{893FF0A7-9379-490B-B3AE-9CA3720393D2}"/>
                </a:ext>
              </a:extLst>
            </p:cNvPr>
            <p:cNvCxnSpPr>
              <a:endCxn id="14" idx="1"/>
            </p:cNvCxnSpPr>
            <p:nvPr/>
          </p:nvCxnSpPr>
          <p:spPr>
            <a:xfrm flipV="1">
              <a:off x="14601" y="4232"/>
              <a:ext cx="513" cy="8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32">
              <a:extLst>
                <a:ext uri="{FF2B5EF4-FFF2-40B4-BE49-F238E27FC236}">
                  <a16:creationId xmlns:a16="http://schemas.microsoft.com/office/drawing/2014/main" id="{56C8663E-B68A-453F-8790-B6C5E8FD8532}"/>
                </a:ext>
              </a:extLst>
            </p:cNvPr>
            <p:cNvCxnSpPr>
              <a:endCxn id="10" idx="1"/>
            </p:cNvCxnSpPr>
            <p:nvPr/>
          </p:nvCxnSpPr>
          <p:spPr>
            <a:xfrm flipV="1">
              <a:off x="14601" y="5097"/>
              <a:ext cx="513" cy="3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33">
              <a:extLst>
                <a:ext uri="{FF2B5EF4-FFF2-40B4-BE49-F238E27FC236}">
                  <a16:creationId xmlns:a16="http://schemas.microsoft.com/office/drawing/2014/main" id="{006550D2-A094-435A-A23C-56C8ED87CA7B}"/>
                </a:ext>
              </a:extLst>
            </p:cNvPr>
            <p:cNvCxnSpPr>
              <a:stCxn id="33" idx="3"/>
              <a:endCxn id="11" idx="1"/>
            </p:cNvCxnSpPr>
            <p:nvPr/>
          </p:nvCxnSpPr>
          <p:spPr>
            <a:xfrm flipV="1">
              <a:off x="14609" y="5961"/>
              <a:ext cx="469" cy="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4">
              <a:extLst>
                <a:ext uri="{FF2B5EF4-FFF2-40B4-BE49-F238E27FC236}">
                  <a16:creationId xmlns:a16="http://schemas.microsoft.com/office/drawing/2014/main" id="{75247B7D-09E4-4FAB-99C6-F44E786AFA97}"/>
                </a:ext>
              </a:extLst>
            </p:cNvPr>
            <p:cNvCxnSpPr>
              <a:endCxn id="12" idx="1"/>
            </p:cNvCxnSpPr>
            <p:nvPr/>
          </p:nvCxnSpPr>
          <p:spPr>
            <a:xfrm>
              <a:off x="14581" y="6523"/>
              <a:ext cx="497" cy="2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5">
              <a:extLst>
                <a:ext uri="{FF2B5EF4-FFF2-40B4-BE49-F238E27FC236}">
                  <a16:creationId xmlns:a16="http://schemas.microsoft.com/office/drawing/2014/main" id="{024E1B32-E715-4CA5-AD7E-5FF12E122E69}"/>
                </a:ext>
              </a:extLst>
            </p:cNvPr>
            <p:cNvCxnSpPr>
              <a:endCxn id="13" idx="1"/>
            </p:cNvCxnSpPr>
            <p:nvPr/>
          </p:nvCxnSpPr>
          <p:spPr>
            <a:xfrm>
              <a:off x="14581" y="7096"/>
              <a:ext cx="497" cy="5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矩形 37">
            <a:extLst>
              <a:ext uri="{FF2B5EF4-FFF2-40B4-BE49-F238E27FC236}">
                <a16:creationId xmlns:a16="http://schemas.microsoft.com/office/drawing/2014/main" id="{D02D6A4F-9512-44B1-AA98-2ED74D69EC70}"/>
              </a:ext>
            </a:extLst>
          </p:cNvPr>
          <p:cNvSpPr/>
          <p:nvPr/>
        </p:nvSpPr>
        <p:spPr>
          <a:xfrm>
            <a:off x="6380480" y="2495550"/>
            <a:ext cx="5661025" cy="3032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EDDCF4E4-C0F9-FC47-B283-CE4D08136BDB}"/>
              </a:ext>
            </a:extLst>
          </p:cNvPr>
          <p:cNvSpPr>
            <a:spLocks noGrp="1"/>
          </p:cNvSpPr>
          <p:nvPr>
            <p:ph type="sldNum" sz="quarter" idx="12"/>
          </p:nvPr>
        </p:nvSpPr>
        <p:spPr/>
        <p:txBody>
          <a:bodyPr/>
          <a:lstStyle/>
          <a:p>
            <a:fld id="{B13F0FA4-29F4-4B1D-A16B-0D7169EBD889}" type="slidenum">
              <a:rPr lang="en-US" smtClean="0"/>
              <a:t>27</a:t>
            </a:fld>
            <a:endParaRPr lang="en-US"/>
          </a:p>
        </p:txBody>
      </p:sp>
    </p:spTree>
    <p:extLst>
      <p:ext uri="{BB962C8B-B14F-4D97-AF65-F5344CB8AC3E}">
        <p14:creationId xmlns:p14="http://schemas.microsoft.com/office/powerpoint/2010/main" val="2363067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A99A-50FF-4158-B15C-B91D07339025}"/>
              </a:ext>
            </a:extLst>
          </p:cNvPr>
          <p:cNvSpPr>
            <a:spLocks noGrp="1"/>
          </p:cNvSpPr>
          <p:nvPr>
            <p:ph type="title"/>
          </p:nvPr>
        </p:nvSpPr>
        <p:spPr/>
        <p:txBody>
          <a:bodyPr/>
          <a:lstStyle/>
          <a:p>
            <a:r>
              <a:rPr lang="en-US" dirty="0"/>
              <a:t>5.3 </a:t>
            </a:r>
            <a:r>
              <a:rPr lang="zh-CN" altLang="en-US" dirty="0"/>
              <a:t>分布式系统及编程模型</a:t>
            </a:r>
            <a:endParaRPr lang="en-US" dirty="0"/>
          </a:p>
        </p:txBody>
      </p:sp>
      <p:sp>
        <p:nvSpPr>
          <p:cNvPr id="3" name="Content Placeholder 2">
            <a:extLst>
              <a:ext uri="{FF2B5EF4-FFF2-40B4-BE49-F238E27FC236}">
                <a16:creationId xmlns:a16="http://schemas.microsoft.com/office/drawing/2014/main" id="{8930CBFA-240A-46D4-8667-965EEED131F0}"/>
              </a:ext>
            </a:extLst>
          </p:cNvPr>
          <p:cNvSpPr>
            <a:spLocks noGrp="1"/>
          </p:cNvSpPr>
          <p:nvPr>
            <p:ph idx="1"/>
          </p:nvPr>
        </p:nvSpPr>
        <p:spPr/>
        <p:txBody>
          <a:bodyPr/>
          <a:lstStyle/>
          <a:p>
            <a:r>
              <a:rPr lang="en-US" altLang="zh-CN" dirty="0"/>
              <a:t>Storm</a:t>
            </a:r>
            <a:r>
              <a:rPr lang="zh-CN" altLang="en-US" dirty="0"/>
              <a:t>：</a:t>
            </a:r>
            <a:r>
              <a:rPr lang="en-US" altLang="zh-CN" dirty="0" err="1"/>
              <a:t>WordCount</a:t>
            </a:r>
            <a:r>
              <a:rPr lang="zh-CN" altLang="en-US" dirty="0"/>
              <a:t>应用编程示例</a:t>
            </a:r>
            <a:endParaRPr lang="en-US" altLang="zh-CN" dirty="0"/>
          </a:p>
          <a:p>
            <a:pPr marL="914400" lvl="1" indent="-457200">
              <a:buFont typeface="+mj-lt"/>
              <a:buAutoNum type="arabicParenR"/>
            </a:pPr>
            <a:r>
              <a:rPr lang="zh-CN" altLang="en-US" dirty="0"/>
              <a:t>实现生成数据的</a:t>
            </a:r>
            <a:r>
              <a:rPr lang="en-US" altLang="zh-CN" dirty="0"/>
              <a:t>spout</a:t>
            </a:r>
            <a:r>
              <a:rPr lang="zh-CN" altLang="en-US" dirty="0"/>
              <a:t>，封装数据</a:t>
            </a:r>
            <a:endParaRPr lang="en-US" altLang="zh-CN" dirty="0"/>
          </a:p>
          <a:p>
            <a:pPr lvl="2"/>
            <a:r>
              <a:rPr lang="zh-CN" altLang="en-US" dirty="0"/>
              <a:t>首先构建一个</a:t>
            </a:r>
            <a:r>
              <a:rPr lang="en-US" altLang="zh-CN" dirty="0" err="1"/>
              <a:t>CreateSentenceSpout</a:t>
            </a:r>
            <a:r>
              <a:rPr lang="zh-CN" altLang="en-US" dirty="0"/>
              <a:t>来进行数据流的生成</a:t>
            </a:r>
            <a:endParaRPr lang="en-US" altLang="zh-CN" dirty="0"/>
          </a:p>
          <a:p>
            <a:pPr marL="914400" lvl="1" indent="-457200">
              <a:buFont typeface="+mj-lt"/>
              <a:buAutoNum type="arabicParenR"/>
            </a:pPr>
            <a:r>
              <a:rPr lang="zh-CN" altLang="en-US" dirty="0"/>
              <a:t>实现对流数据进行操作处理的</a:t>
            </a:r>
            <a:r>
              <a:rPr lang="en-US" altLang="zh-CN" dirty="0"/>
              <a:t>bolt</a:t>
            </a:r>
          </a:p>
          <a:p>
            <a:pPr lvl="2"/>
            <a:r>
              <a:rPr lang="zh-CN" altLang="en-US" dirty="0"/>
              <a:t>在</a:t>
            </a:r>
            <a:r>
              <a:rPr lang="en-US" altLang="zh-CN" dirty="0" err="1"/>
              <a:t>WordCount</a:t>
            </a:r>
            <a:r>
              <a:rPr lang="zh-CN" altLang="en-US" dirty="0"/>
              <a:t>应用中，对</a:t>
            </a:r>
            <a:r>
              <a:rPr lang="en-US" altLang="zh-CN" dirty="0"/>
              <a:t>spout</a:t>
            </a:r>
            <a:r>
              <a:rPr lang="zh-CN" altLang="en-US" dirty="0"/>
              <a:t>生成的句子，构建两个</a:t>
            </a:r>
            <a:r>
              <a:rPr lang="en-US" altLang="zh-CN" dirty="0"/>
              <a:t>bolt</a:t>
            </a:r>
            <a:r>
              <a:rPr lang="zh-CN" altLang="en-US" dirty="0"/>
              <a:t>来进行处理：一个</a:t>
            </a:r>
            <a:r>
              <a:rPr lang="en-US" altLang="zh-CN" dirty="0" err="1"/>
              <a:t>SplitWordBolt</a:t>
            </a:r>
            <a:r>
              <a:rPr lang="zh-CN" altLang="en-US" dirty="0"/>
              <a:t>来将句子划分为单词，一个</a:t>
            </a:r>
            <a:r>
              <a:rPr lang="en-US" altLang="zh-CN" dirty="0" err="1"/>
              <a:t>CountBolt</a:t>
            </a:r>
            <a:r>
              <a:rPr lang="zh-CN" altLang="en-US" dirty="0"/>
              <a:t>来对划分好的单词进行累计计数</a:t>
            </a:r>
            <a:endParaRPr lang="en-US" altLang="zh-CN" dirty="0"/>
          </a:p>
          <a:p>
            <a:pPr marL="914400" lvl="1" indent="-457200">
              <a:buFont typeface="+mj-lt"/>
              <a:buAutoNum type="arabicParenR"/>
            </a:pPr>
            <a:r>
              <a:rPr lang="zh-CN" altLang="en-US" dirty="0"/>
              <a:t>构建流应用</a:t>
            </a:r>
            <a:r>
              <a:rPr lang="en-US" altLang="zh-CN" dirty="0"/>
              <a:t>Topology</a:t>
            </a:r>
            <a:r>
              <a:rPr lang="zh-CN" altLang="en-US" dirty="0"/>
              <a:t>，并指明并行度和分组策略</a:t>
            </a:r>
            <a:endParaRPr lang="en-US" altLang="zh-CN" dirty="0"/>
          </a:p>
          <a:p>
            <a:pPr lvl="2"/>
            <a:r>
              <a:rPr lang="zh-CN" altLang="en-US" dirty="0"/>
              <a:t>实现了对应的</a:t>
            </a:r>
            <a:r>
              <a:rPr lang="en-US" altLang="zh-CN" dirty="0"/>
              <a:t>spout</a:t>
            </a:r>
            <a:r>
              <a:rPr lang="zh-CN" altLang="en-US" dirty="0"/>
              <a:t>和</a:t>
            </a:r>
            <a:r>
              <a:rPr lang="en-US" altLang="zh-CN" dirty="0"/>
              <a:t>bolt</a:t>
            </a:r>
            <a:r>
              <a:rPr lang="zh-CN" altLang="en-US" dirty="0"/>
              <a:t>功能之后，最后就是将其连接成一个完整的</a:t>
            </a:r>
            <a:r>
              <a:rPr lang="en-US" altLang="zh-CN" dirty="0"/>
              <a:t>Topology</a:t>
            </a:r>
          </a:p>
        </p:txBody>
      </p:sp>
      <p:sp>
        <p:nvSpPr>
          <p:cNvPr id="4" name="灯片编号占位符 3">
            <a:extLst>
              <a:ext uri="{FF2B5EF4-FFF2-40B4-BE49-F238E27FC236}">
                <a16:creationId xmlns:a16="http://schemas.microsoft.com/office/drawing/2014/main" id="{7CE0A728-EF29-064D-BBDC-EEEAB4B5DA1C}"/>
              </a:ext>
            </a:extLst>
          </p:cNvPr>
          <p:cNvSpPr>
            <a:spLocks noGrp="1"/>
          </p:cNvSpPr>
          <p:nvPr>
            <p:ph type="sldNum" sz="quarter" idx="12"/>
          </p:nvPr>
        </p:nvSpPr>
        <p:spPr/>
        <p:txBody>
          <a:bodyPr/>
          <a:lstStyle/>
          <a:p>
            <a:fld id="{B13F0FA4-29F4-4B1D-A16B-0D7169EBD889}" type="slidenum">
              <a:rPr lang="en-US" smtClean="0"/>
              <a:t>28</a:t>
            </a:fld>
            <a:endParaRPr lang="en-US"/>
          </a:p>
        </p:txBody>
      </p:sp>
    </p:spTree>
    <p:extLst>
      <p:ext uri="{BB962C8B-B14F-4D97-AF65-F5344CB8AC3E}">
        <p14:creationId xmlns:p14="http://schemas.microsoft.com/office/powerpoint/2010/main" val="1274177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0B3E-14C1-41D8-BC8E-F2F5387960C1}"/>
              </a:ext>
            </a:extLst>
          </p:cNvPr>
          <p:cNvSpPr>
            <a:spLocks noGrp="1"/>
          </p:cNvSpPr>
          <p:nvPr>
            <p:ph type="title"/>
          </p:nvPr>
        </p:nvSpPr>
        <p:spPr/>
        <p:txBody>
          <a:bodyPr/>
          <a:lstStyle/>
          <a:p>
            <a:r>
              <a:rPr lang="en-US" dirty="0"/>
              <a:t>5.3 </a:t>
            </a:r>
            <a:r>
              <a:rPr lang="zh-CN" altLang="en-US" dirty="0"/>
              <a:t>分布式系统及编程模型</a:t>
            </a:r>
            <a:endParaRPr lang="en-US" dirty="0"/>
          </a:p>
        </p:txBody>
      </p:sp>
      <p:sp>
        <p:nvSpPr>
          <p:cNvPr id="3" name="Content Placeholder 2">
            <a:extLst>
              <a:ext uri="{FF2B5EF4-FFF2-40B4-BE49-F238E27FC236}">
                <a16:creationId xmlns:a16="http://schemas.microsoft.com/office/drawing/2014/main" id="{CD65F8FC-398B-4C3D-B938-C843F2386488}"/>
              </a:ext>
            </a:extLst>
          </p:cNvPr>
          <p:cNvSpPr>
            <a:spLocks noGrp="1"/>
          </p:cNvSpPr>
          <p:nvPr>
            <p:ph idx="1"/>
          </p:nvPr>
        </p:nvSpPr>
        <p:spPr/>
        <p:txBody>
          <a:bodyPr/>
          <a:lstStyle/>
          <a:p>
            <a:r>
              <a:rPr lang="en-US" altLang="zh-CN" dirty="0"/>
              <a:t>Spark Streaming</a:t>
            </a:r>
          </a:p>
          <a:p>
            <a:pPr lvl="1"/>
            <a:r>
              <a:rPr lang="zh-CN" altLang="en-US" dirty="0"/>
              <a:t>是</a:t>
            </a:r>
            <a:r>
              <a:rPr lang="en-US" altLang="zh-CN" dirty="0"/>
              <a:t>Spark API</a:t>
            </a:r>
            <a:r>
              <a:rPr lang="zh-CN" altLang="en-US" dirty="0"/>
              <a:t>核心扩展，提供对实时数据流进行流式处理，具备可扩展性、高吞吐和容错等特性。</a:t>
            </a:r>
            <a:endParaRPr lang="en-US" altLang="zh-CN" dirty="0"/>
          </a:p>
          <a:p>
            <a:pPr lvl="1"/>
            <a:r>
              <a:rPr lang="zh-CN" altLang="en-US" dirty="0"/>
              <a:t>支持从多种数据源中提取数据，例如</a:t>
            </a:r>
            <a:r>
              <a:rPr lang="en-US" altLang="zh-CN" dirty="0"/>
              <a:t>Twitter</a:t>
            </a:r>
            <a:r>
              <a:rPr lang="zh-CN" altLang="en-US" dirty="0"/>
              <a:t>、</a:t>
            </a:r>
            <a:r>
              <a:rPr lang="en-US" altLang="zh-CN" dirty="0"/>
              <a:t>Kafka</a:t>
            </a:r>
            <a:r>
              <a:rPr lang="zh-CN" altLang="en-US" dirty="0"/>
              <a:t>、</a:t>
            </a:r>
            <a:r>
              <a:rPr lang="en-US" altLang="zh-CN" dirty="0"/>
              <a:t>Flume</a:t>
            </a:r>
            <a:r>
              <a:rPr lang="zh-CN" altLang="en-US" dirty="0"/>
              <a:t>、</a:t>
            </a:r>
            <a:r>
              <a:rPr lang="en-US" altLang="zh-CN" dirty="0" err="1"/>
              <a:t>ZeroMQ</a:t>
            </a:r>
            <a:r>
              <a:rPr lang="zh-CN" altLang="en-US" dirty="0"/>
              <a:t>和</a:t>
            </a:r>
            <a:r>
              <a:rPr lang="en-US" altLang="zh-CN" dirty="0"/>
              <a:t>TCP</a:t>
            </a:r>
            <a:r>
              <a:rPr lang="zh-CN" altLang="en-US" dirty="0"/>
              <a:t>套接字，并提供了高级</a:t>
            </a:r>
            <a:r>
              <a:rPr lang="en-US" altLang="zh-CN" dirty="0"/>
              <a:t>API</a:t>
            </a:r>
            <a:r>
              <a:rPr lang="zh-CN" altLang="en-US" dirty="0"/>
              <a:t>来表示复杂处理算法，如</a:t>
            </a:r>
            <a:r>
              <a:rPr lang="en-US" altLang="zh-CN" dirty="0"/>
              <a:t>map</a:t>
            </a:r>
            <a:r>
              <a:rPr lang="zh-CN" altLang="en-US" dirty="0"/>
              <a:t>、</a:t>
            </a:r>
            <a:r>
              <a:rPr lang="en-US" altLang="zh-CN" dirty="0"/>
              <a:t>reduce</a:t>
            </a:r>
            <a:r>
              <a:rPr lang="zh-CN" altLang="en-US" dirty="0"/>
              <a:t>、</a:t>
            </a:r>
            <a:r>
              <a:rPr lang="en-US" altLang="zh-CN" dirty="0"/>
              <a:t>join</a:t>
            </a:r>
            <a:r>
              <a:rPr lang="zh-CN" altLang="en-US" dirty="0"/>
              <a:t>等</a:t>
            </a:r>
            <a:endParaRPr lang="en-US" altLang="zh-CN" dirty="0"/>
          </a:p>
        </p:txBody>
      </p:sp>
      <p:sp>
        <p:nvSpPr>
          <p:cNvPr id="4" name="灯片编号占位符 3">
            <a:extLst>
              <a:ext uri="{FF2B5EF4-FFF2-40B4-BE49-F238E27FC236}">
                <a16:creationId xmlns:a16="http://schemas.microsoft.com/office/drawing/2014/main" id="{BA397D85-1A6A-534A-933A-2F52722A676D}"/>
              </a:ext>
            </a:extLst>
          </p:cNvPr>
          <p:cNvSpPr>
            <a:spLocks noGrp="1"/>
          </p:cNvSpPr>
          <p:nvPr>
            <p:ph type="sldNum" sz="quarter" idx="12"/>
          </p:nvPr>
        </p:nvSpPr>
        <p:spPr/>
        <p:txBody>
          <a:bodyPr/>
          <a:lstStyle/>
          <a:p>
            <a:fld id="{B13F0FA4-29F4-4B1D-A16B-0D7169EBD889}" type="slidenum">
              <a:rPr lang="en-US" smtClean="0"/>
              <a:t>29</a:t>
            </a:fld>
            <a:endParaRPr lang="en-US"/>
          </a:p>
        </p:txBody>
      </p:sp>
    </p:spTree>
    <p:extLst>
      <p:ext uri="{BB962C8B-B14F-4D97-AF65-F5344CB8AC3E}">
        <p14:creationId xmlns:p14="http://schemas.microsoft.com/office/powerpoint/2010/main" val="412170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a:t>目    录</a:t>
            </a:r>
            <a:endParaRPr lang="en-US"/>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a:solidFill>
                  <a:srgbClr val="FF0000"/>
                </a:solidFill>
              </a:rPr>
              <a:t>5</a:t>
            </a:r>
            <a:r>
              <a:rPr lang="en-US">
                <a:solidFill>
                  <a:srgbClr val="FF0000"/>
                </a:solidFill>
              </a:rPr>
              <a:t>.1 </a:t>
            </a:r>
            <a:r>
              <a:rPr lang="zh-CN" altLang="en-US">
                <a:solidFill>
                  <a:srgbClr val="FF0000"/>
                </a:solidFill>
              </a:rPr>
              <a:t>流处理基础和应用</a:t>
            </a:r>
            <a:endParaRPr lang="en-US" altLang="zh-CN">
              <a:solidFill>
                <a:srgbClr val="FF0000"/>
              </a:solidFill>
            </a:endParaRPr>
          </a:p>
          <a:p>
            <a:r>
              <a:rPr lang="en-US" altLang="zh-CN"/>
              <a:t>5.2 </a:t>
            </a:r>
            <a:r>
              <a:rPr lang="zh-CN" altLang="en-US"/>
              <a:t>分布式流计算</a:t>
            </a:r>
            <a:endParaRPr lang="en-US" altLang="zh-CN"/>
          </a:p>
          <a:p>
            <a:r>
              <a:rPr lang="en-US" altLang="zh-CN"/>
              <a:t>5.3 </a:t>
            </a:r>
            <a:r>
              <a:rPr lang="zh-CN" altLang="en-US"/>
              <a:t>开源系统及编程思想</a:t>
            </a:r>
            <a:endParaRPr lang="en-US" altLang="zh-CN"/>
          </a:p>
          <a:p>
            <a:r>
              <a:rPr lang="en-US" altLang="zh-CN"/>
              <a:t>5.4 </a:t>
            </a:r>
            <a:r>
              <a:rPr lang="zh-CN" altLang="en-US"/>
              <a:t>流处理系统机制及优化</a:t>
            </a:r>
            <a:endParaRPr lang="en-US"/>
          </a:p>
        </p:txBody>
      </p:sp>
      <p:sp>
        <p:nvSpPr>
          <p:cNvPr id="4" name="灯片编号占位符 3">
            <a:extLst>
              <a:ext uri="{FF2B5EF4-FFF2-40B4-BE49-F238E27FC236}">
                <a16:creationId xmlns:a16="http://schemas.microsoft.com/office/drawing/2014/main" id="{EE475CCA-8307-F74C-BD09-6540CE92CDD5}"/>
              </a:ext>
            </a:extLst>
          </p:cNvPr>
          <p:cNvSpPr>
            <a:spLocks noGrp="1"/>
          </p:cNvSpPr>
          <p:nvPr>
            <p:ph type="sldNum" sz="quarter" idx="12"/>
          </p:nvPr>
        </p:nvSpPr>
        <p:spPr/>
        <p:txBody>
          <a:bodyPr/>
          <a:lstStyle/>
          <a:p>
            <a:fld id="{B13F0FA4-29F4-4B1D-A16B-0D7169EBD889}" type="slidenum">
              <a:rPr lang="en-US" smtClean="0"/>
              <a:t>3</a:t>
            </a:fld>
            <a:endParaRPr lang="en-US"/>
          </a:p>
        </p:txBody>
      </p:sp>
    </p:spTree>
    <p:extLst>
      <p:ext uri="{BB962C8B-B14F-4D97-AF65-F5344CB8AC3E}">
        <p14:creationId xmlns:p14="http://schemas.microsoft.com/office/powerpoint/2010/main" val="3927332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5FC1-BA9F-4D51-84B8-049E104875FB}"/>
              </a:ext>
            </a:extLst>
          </p:cNvPr>
          <p:cNvSpPr>
            <a:spLocks noGrp="1"/>
          </p:cNvSpPr>
          <p:nvPr>
            <p:ph type="title"/>
          </p:nvPr>
        </p:nvSpPr>
        <p:spPr/>
        <p:txBody>
          <a:bodyPr/>
          <a:lstStyle/>
          <a:p>
            <a:r>
              <a:rPr lang="en-US" altLang="zh-CN" dirty="0"/>
              <a:t>5.3 </a:t>
            </a:r>
            <a:r>
              <a:rPr lang="zh-CN" altLang="en-US" dirty="0"/>
              <a:t>分布式系统及编程模型</a:t>
            </a:r>
            <a:endParaRPr lang="en-US" dirty="0"/>
          </a:p>
        </p:txBody>
      </p:sp>
      <p:sp>
        <p:nvSpPr>
          <p:cNvPr id="3" name="Content Placeholder 2">
            <a:extLst>
              <a:ext uri="{FF2B5EF4-FFF2-40B4-BE49-F238E27FC236}">
                <a16:creationId xmlns:a16="http://schemas.microsoft.com/office/drawing/2014/main" id="{2B0157AB-0A43-4C5D-B282-1E5B59BACB5F}"/>
              </a:ext>
            </a:extLst>
          </p:cNvPr>
          <p:cNvSpPr>
            <a:spLocks noGrp="1"/>
          </p:cNvSpPr>
          <p:nvPr>
            <p:ph idx="1"/>
          </p:nvPr>
        </p:nvSpPr>
        <p:spPr/>
        <p:txBody>
          <a:bodyPr/>
          <a:lstStyle/>
          <a:p>
            <a:r>
              <a:rPr lang="en-US" altLang="zh-CN" dirty="0"/>
              <a:t>Spark Streaming</a:t>
            </a:r>
            <a:r>
              <a:rPr lang="zh-CN" altLang="en-US" dirty="0"/>
              <a:t>：数据封装</a:t>
            </a:r>
            <a:endParaRPr lang="en-US" altLang="zh-CN" dirty="0"/>
          </a:p>
          <a:p>
            <a:pPr lvl="1"/>
            <a:r>
              <a:rPr lang="zh-CN" altLang="en-US" dirty="0"/>
              <a:t>本质上是一个典型的微处理系统，其与以元组为单位进行流式处理不同，他将无尽的数据流按时间切分为连续的小批次数据，然后以传统的批处理方法来进行快速连续的处理</a:t>
            </a:r>
            <a:endParaRPr lang="en-US" altLang="zh-CN" dirty="0"/>
          </a:p>
          <a:p>
            <a:pPr lvl="1"/>
            <a:r>
              <a:rPr lang="zh-CN" altLang="en-US" dirty="0"/>
              <a:t>在</a:t>
            </a:r>
            <a:r>
              <a:rPr lang="en-US" altLang="zh-CN" dirty="0"/>
              <a:t>Spark Streaming</a:t>
            </a:r>
            <a:r>
              <a:rPr lang="zh-CN" altLang="en-US" dirty="0"/>
              <a:t>中，数据流被抽象成以时间片段分隔开的离散流形式</a:t>
            </a:r>
            <a:endParaRPr lang="en-US" altLang="zh-CN" dirty="0"/>
          </a:p>
          <a:p>
            <a:pPr lvl="1"/>
            <a:r>
              <a:rPr lang="en-US" altLang="zh-CN" dirty="0"/>
              <a:t>Spark Streaming</a:t>
            </a:r>
            <a:r>
              <a:rPr lang="zh-CN" altLang="en-US" dirty="0"/>
              <a:t>使用</a:t>
            </a:r>
            <a:r>
              <a:rPr lang="en-US" altLang="zh-CN" dirty="0"/>
              <a:t>Spark</a:t>
            </a:r>
            <a:r>
              <a:rPr lang="zh-CN" altLang="en-US" dirty="0"/>
              <a:t>引擎，将每一段小批次数据转化成为</a:t>
            </a:r>
            <a:r>
              <a:rPr lang="en-US" altLang="zh-CN" dirty="0"/>
              <a:t>Spark</a:t>
            </a:r>
            <a:r>
              <a:rPr lang="zh-CN" altLang="en-US" dirty="0"/>
              <a:t>当中的</a:t>
            </a:r>
            <a:r>
              <a:rPr lang="en-US" altLang="zh-CN" dirty="0"/>
              <a:t>RDD</a:t>
            </a:r>
            <a:r>
              <a:rPr lang="zh-CN" altLang="en-US" dirty="0"/>
              <a:t>。数据流以</a:t>
            </a:r>
            <a:r>
              <a:rPr lang="en-US" altLang="zh-CN" dirty="0"/>
              <a:t>RDD</a:t>
            </a:r>
            <a:r>
              <a:rPr lang="zh-CN" altLang="en-US" dirty="0"/>
              <a:t>形式在系统中进行运算</a:t>
            </a:r>
            <a:endParaRPr lang="en-US" altLang="zh-CN" dirty="0"/>
          </a:p>
          <a:p>
            <a:endParaRPr lang="en-US" dirty="0"/>
          </a:p>
        </p:txBody>
      </p:sp>
      <p:cxnSp>
        <p:nvCxnSpPr>
          <p:cNvPr id="6" name="直接箭头连接符 15">
            <a:extLst>
              <a:ext uri="{FF2B5EF4-FFF2-40B4-BE49-F238E27FC236}">
                <a16:creationId xmlns:a16="http://schemas.microsoft.com/office/drawing/2014/main" id="{56AD589F-4421-4BA1-8722-F6EA196FE31A}"/>
              </a:ext>
            </a:extLst>
          </p:cNvPr>
          <p:cNvCxnSpPr/>
          <p:nvPr/>
        </p:nvCxnSpPr>
        <p:spPr>
          <a:xfrm>
            <a:off x="2768600" y="5026025"/>
            <a:ext cx="7417435" cy="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ECF79A4-2CE5-4F60-9E7D-41C3A68EC6BD}"/>
              </a:ext>
            </a:extLst>
          </p:cNvPr>
          <p:cNvSpPr/>
          <p:nvPr/>
        </p:nvSpPr>
        <p:spPr>
          <a:xfrm>
            <a:off x="5057775" y="6059408"/>
            <a:ext cx="2826385" cy="369332"/>
          </a:xfrm>
          <a:prstGeom prst="rect">
            <a:avLst/>
          </a:prstGeom>
        </p:spPr>
        <p:txBody>
          <a:bodyPr wrap="none">
            <a:spAutoFit/>
          </a:bodyPr>
          <a:lstStyle/>
          <a:p>
            <a:r>
              <a:rPr lang="en-US" altLang="zh-CN" dirty="0">
                <a:latin typeface="Arial" panose="020B0604020202020204" pitchFamily="34" charset="0"/>
                <a:ea typeface="微软雅黑" panose="020B0503020204020204" pitchFamily="34" charset="-122"/>
              </a:rPr>
              <a:t>Spark Streaming</a:t>
            </a:r>
            <a:r>
              <a:rPr lang="zh-CN" altLang="en-US" dirty="0">
                <a:latin typeface="Arial" panose="020B0604020202020204" pitchFamily="34" charset="0"/>
                <a:ea typeface="微软雅黑" panose="020B0503020204020204" pitchFamily="34" charset="-122"/>
              </a:rPr>
              <a:t>的离散流</a:t>
            </a:r>
            <a:endParaRPr lang="en-US" dirty="0">
              <a:latin typeface="Arial" panose="020B0604020202020204" pitchFamily="34" charset="0"/>
              <a:ea typeface="微软雅黑" panose="020B0503020204020204" pitchFamily="34" charset="-122"/>
            </a:endParaRPr>
          </a:p>
        </p:txBody>
      </p:sp>
      <p:cxnSp>
        <p:nvCxnSpPr>
          <p:cNvPr id="9" name="直接箭头连接符 9">
            <a:extLst>
              <a:ext uri="{FF2B5EF4-FFF2-40B4-BE49-F238E27FC236}">
                <a16:creationId xmlns:a16="http://schemas.microsoft.com/office/drawing/2014/main" id="{8A921F4D-CBE3-43E5-AB8B-572F7E57190F}"/>
              </a:ext>
            </a:extLst>
          </p:cNvPr>
          <p:cNvCxnSpPr/>
          <p:nvPr/>
        </p:nvCxnSpPr>
        <p:spPr>
          <a:xfrm>
            <a:off x="2768600" y="5627370"/>
            <a:ext cx="7405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10">
            <a:extLst>
              <a:ext uri="{FF2B5EF4-FFF2-40B4-BE49-F238E27FC236}">
                <a16:creationId xmlns:a16="http://schemas.microsoft.com/office/drawing/2014/main" id="{8319D44D-C2A7-463A-BFF4-26E1FCABB927}"/>
              </a:ext>
            </a:extLst>
          </p:cNvPr>
          <p:cNvCxnSpPr/>
          <p:nvPr/>
        </p:nvCxnSpPr>
        <p:spPr>
          <a:xfrm flipV="1">
            <a:off x="2779395" y="5476875"/>
            <a:ext cx="0" cy="14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1">
            <a:extLst>
              <a:ext uri="{FF2B5EF4-FFF2-40B4-BE49-F238E27FC236}">
                <a16:creationId xmlns:a16="http://schemas.microsoft.com/office/drawing/2014/main" id="{4D6A94EC-0411-46A0-B826-243E501EFC8C}"/>
              </a:ext>
            </a:extLst>
          </p:cNvPr>
          <p:cNvCxnSpPr/>
          <p:nvPr/>
        </p:nvCxnSpPr>
        <p:spPr>
          <a:xfrm flipV="1">
            <a:off x="4559300" y="5483225"/>
            <a:ext cx="0" cy="14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2">
            <a:extLst>
              <a:ext uri="{FF2B5EF4-FFF2-40B4-BE49-F238E27FC236}">
                <a16:creationId xmlns:a16="http://schemas.microsoft.com/office/drawing/2014/main" id="{6B7FFF07-776A-4D0F-AC06-1900597DD02E}"/>
              </a:ext>
            </a:extLst>
          </p:cNvPr>
          <p:cNvCxnSpPr/>
          <p:nvPr/>
        </p:nvCxnSpPr>
        <p:spPr>
          <a:xfrm flipV="1">
            <a:off x="6375400" y="5477510"/>
            <a:ext cx="0" cy="14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3">
            <a:extLst>
              <a:ext uri="{FF2B5EF4-FFF2-40B4-BE49-F238E27FC236}">
                <a16:creationId xmlns:a16="http://schemas.microsoft.com/office/drawing/2014/main" id="{657D9A0E-7981-4DA8-846D-6AABC998425E}"/>
              </a:ext>
            </a:extLst>
          </p:cNvPr>
          <p:cNvCxnSpPr/>
          <p:nvPr/>
        </p:nvCxnSpPr>
        <p:spPr>
          <a:xfrm flipV="1">
            <a:off x="8179435" y="5483860"/>
            <a:ext cx="0" cy="14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4">
            <a:extLst>
              <a:ext uri="{FF2B5EF4-FFF2-40B4-BE49-F238E27FC236}">
                <a16:creationId xmlns:a16="http://schemas.microsoft.com/office/drawing/2014/main" id="{74C21CC9-F37E-48D1-886E-A596BB6DDBFF}"/>
              </a:ext>
            </a:extLst>
          </p:cNvPr>
          <p:cNvCxnSpPr/>
          <p:nvPr/>
        </p:nvCxnSpPr>
        <p:spPr>
          <a:xfrm flipV="1">
            <a:off x="9971405" y="5478145"/>
            <a:ext cx="0" cy="14986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3">
            <a:extLst>
              <a:ext uri="{FF2B5EF4-FFF2-40B4-BE49-F238E27FC236}">
                <a16:creationId xmlns:a16="http://schemas.microsoft.com/office/drawing/2014/main" id="{580BAA05-21D7-4CD8-99FB-F57131967AF5}"/>
              </a:ext>
            </a:extLst>
          </p:cNvPr>
          <p:cNvSpPr/>
          <p:nvPr/>
        </p:nvSpPr>
        <p:spPr>
          <a:xfrm>
            <a:off x="2903855" y="4687570"/>
            <a:ext cx="1541145" cy="676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时间</a:t>
            </a:r>
            <a:r>
              <a:rPr lang="en-US" altLang="zh-CN">
                <a:solidFill>
                  <a:schemeClr val="tx1"/>
                </a:solidFill>
              </a:rPr>
              <a:t>0</a:t>
            </a:r>
            <a:r>
              <a:rPr lang="zh-CN" altLang="en-US">
                <a:solidFill>
                  <a:schemeClr val="tx1"/>
                </a:solidFill>
              </a:rPr>
              <a:t>到</a:t>
            </a:r>
            <a:r>
              <a:rPr lang="en-US" altLang="zh-CN">
                <a:solidFill>
                  <a:schemeClr val="tx1"/>
                </a:solidFill>
              </a:rPr>
              <a:t>1</a:t>
            </a:r>
            <a:r>
              <a:rPr lang="zh-CN" altLang="en-US">
                <a:solidFill>
                  <a:schemeClr val="tx1"/>
                </a:solidFill>
              </a:rPr>
              <a:t>的</a:t>
            </a:r>
          </a:p>
          <a:p>
            <a:pPr algn="ctr"/>
            <a:r>
              <a:rPr lang="zh-CN" altLang="en-US">
                <a:solidFill>
                  <a:schemeClr val="tx1"/>
                </a:solidFill>
              </a:rPr>
              <a:t>数据</a:t>
            </a:r>
          </a:p>
        </p:txBody>
      </p:sp>
      <p:sp>
        <p:nvSpPr>
          <p:cNvPr id="16" name="矩形 5">
            <a:extLst>
              <a:ext uri="{FF2B5EF4-FFF2-40B4-BE49-F238E27FC236}">
                <a16:creationId xmlns:a16="http://schemas.microsoft.com/office/drawing/2014/main" id="{D40622C6-E4C1-448C-BE84-A212473A60CA}"/>
              </a:ext>
            </a:extLst>
          </p:cNvPr>
          <p:cNvSpPr/>
          <p:nvPr/>
        </p:nvSpPr>
        <p:spPr>
          <a:xfrm>
            <a:off x="4706620" y="4687570"/>
            <a:ext cx="1541145" cy="676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时间</a:t>
            </a:r>
            <a:r>
              <a:rPr lang="en-US" altLang="zh-CN">
                <a:solidFill>
                  <a:schemeClr val="tx1"/>
                </a:solidFill>
              </a:rPr>
              <a:t>1</a:t>
            </a:r>
            <a:r>
              <a:rPr lang="zh-CN" altLang="en-US">
                <a:solidFill>
                  <a:schemeClr val="tx1"/>
                </a:solidFill>
              </a:rPr>
              <a:t>到</a:t>
            </a:r>
            <a:r>
              <a:rPr lang="en-US" altLang="zh-CN">
                <a:solidFill>
                  <a:schemeClr val="tx1"/>
                </a:solidFill>
              </a:rPr>
              <a:t>2</a:t>
            </a:r>
            <a:r>
              <a:rPr lang="zh-CN" altLang="en-US">
                <a:solidFill>
                  <a:schemeClr val="tx1"/>
                </a:solidFill>
              </a:rPr>
              <a:t>的</a:t>
            </a:r>
          </a:p>
          <a:p>
            <a:pPr algn="ctr"/>
            <a:r>
              <a:rPr lang="zh-CN" altLang="en-US">
                <a:solidFill>
                  <a:schemeClr val="tx1"/>
                </a:solidFill>
              </a:rPr>
              <a:t>数据</a:t>
            </a:r>
          </a:p>
        </p:txBody>
      </p:sp>
      <p:sp>
        <p:nvSpPr>
          <p:cNvPr id="17" name="矩形 7">
            <a:extLst>
              <a:ext uri="{FF2B5EF4-FFF2-40B4-BE49-F238E27FC236}">
                <a16:creationId xmlns:a16="http://schemas.microsoft.com/office/drawing/2014/main" id="{A8202EC0-305E-4287-83F8-DC1995CA42F8}"/>
              </a:ext>
            </a:extLst>
          </p:cNvPr>
          <p:cNvSpPr/>
          <p:nvPr/>
        </p:nvSpPr>
        <p:spPr>
          <a:xfrm>
            <a:off x="6509385" y="4687570"/>
            <a:ext cx="1541145" cy="676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时间</a:t>
            </a:r>
            <a:r>
              <a:rPr lang="en-US" altLang="zh-CN">
                <a:solidFill>
                  <a:schemeClr val="tx1"/>
                </a:solidFill>
              </a:rPr>
              <a:t>2</a:t>
            </a:r>
            <a:r>
              <a:rPr lang="zh-CN" altLang="en-US">
                <a:solidFill>
                  <a:schemeClr val="tx1"/>
                </a:solidFill>
              </a:rPr>
              <a:t>到</a:t>
            </a:r>
            <a:r>
              <a:rPr lang="en-US" altLang="zh-CN">
                <a:solidFill>
                  <a:schemeClr val="tx1"/>
                </a:solidFill>
              </a:rPr>
              <a:t>3</a:t>
            </a:r>
            <a:r>
              <a:rPr lang="zh-CN" altLang="en-US">
                <a:solidFill>
                  <a:schemeClr val="tx1"/>
                </a:solidFill>
              </a:rPr>
              <a:t>的</a:t>
            </a:r>
          </a:p>
          <a:p>
            <a:pPr algn="ctr"/>
            <a:r>
              <a:rPr lang="zh-CN" altLang="en-US">
                <a:solidFill>
                  <a:schemeClr val="tx1"/>
                </a:solidFill>
              </a:rPr>
              <a:t>数据</a:t>
            </a:r>
          </a:p>
        </p:txBody>
      </p:sp>
      <p:sp>
        <p:nvSpPr>
          <p:cNvPr id="18" name="矩形 8">
            <a:extLst>
              <a:ext uri="{FF2B5EF4-FFF2-40B4-BE49-F238E27FC236}">
                <a16:creationId xmlns:a16="http://schemas.microsoft.com/office/drawing/2014/main" id="{6642EB3F-113F-4CCA-8200-4C0A48850111}"/>
              </a:ext>
            </a:extLst>
          </p:cNvPr>
          <p:cNvSpPr/>
          <p:nvPr/>
        </p:nvSpPr>
        <p:spPr>
          <a:xfrm>
            <a:off x="8312150" y="4687570"/>
            <a:ext cx="1541145" cy="676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时间</a:t>
            </a:r>
            <a:r>
              <a:rPr lang="en-US" altLang="zh-CN">
                <a:solidFill>
                  <a:schemeClr val="tx1"/>
                </a:solidFill>
              </a:rPr>
              <a:t>3</a:t>
            </a:r>
            <a:r>
              <a:rPr lang="zh-CN" altLang="en-US">
                <a:solidFill>
                  <a:schemeClr val="tx1"/>
                </a:solidFill>
              </a:rPr>
              <a:t>到</a:t>
            </a:r>
            <a:r>
              <a:rPr lang="en-US" altLang="zh-CN">
                <a:solidFill>
                  <a:schemeClr val="tx1"/>
                </a:solidFill>
              </a:rPr>
              <a:t>4</a:t>
            </a:r>
            <a:r>
              <a:rPr lang="zh-CN" altLang="en-US">
                <a:solidFill>
                  <a:schemeClr val="tx1"/>
                </a:solidFill>
              </a:rPr>
              <a:t>的</a:t>
            </a:r>
          </a:p>
          <a:p>
            <a:pPr algn="ctr"/>
            <a:r>
              <a:rPr lang="zh-CN" altLang="en-US">
                <a:solidFill>
                  <a:schemeClr val="tx1"/>
                </a:solidFill>
              </a:rPr>
              <a:t>数据</a:t>
            </a:r>
          </a:p>
        </p:txBody>
      </p:sp>
      <p:sp>
        <p:nvSpPr>
          <p:cNvPr id="19" name="文本框 16">
            <a:extLst>
              <a:ext uri="{FF2B5EF4-FFF2-40B4-BE49-F238E27FC236}">
                <a16:creationId xmlns:a16="http://schemas.microsoft.com/office/drawing/2014/main" id="{57BC3082-549B-45A9-B1DB-CBD331C7D4B4}"/>
              </a:ext>
            </a:extLst>
          </p:cNvPr>
          <p:cNvSpPr txBox="1"/>
          <p:nvPr/>
        </p:nvSpPr>
        <p:spPr>
          <a:xfrm>
            <a:off x="2647950" y="564324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0</a:t>
            </a:r>
          </a:p>
        </p:txBody>
      </p:sp>
      <p:sp>
        <p:nvSpPr>
          <p:cNvPr id="20" name="文本框 17">
            <a:extLst>
              <a:ext uri="{FF2B5EF4-FFF2-40B4-BE49-F238E27FC236}">
                <a16:creationId xmlns:a16="http://schemas.microsoft.com/office/drawing/2014/main" id="{F30BDCEC-394C-4E0E-AB23-DA429249F6D7}"/>
              </a:ext>
            </a:extLst>
          </p:cNvPr>
          <p:cNvSpPr txBox="1"/>
          <p:nvPr/>
        </p:nvSpPr>
        <p:spPr>
          <a:xfrm>
            <a:off x="4415790" y="5631180"/>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a:t>
            </a:r>
          </a:p>
        </p:txBody>
      </p:sp>
      <p:sp>
        <p:nvSpPr>
          <p:cNvPr id="21" name="文本框 18">
            <a:extLst>
              <a:ext uri="{FF2B5EF4-FFF2-40B4-BE49-F238E27FC236}">
                <a16:creationId xmlns:a16="http://schemas.microsoft.com/office/drawing/2014/main" id="{548B4AC3-31AB-44F5-98A3-595506802A10}"/>
              </a:ext>
            </a:extLst>
          </p:cNvPr>
          <p:cNvSpPr txBox="1"/>
          <p:nvPr/>
        </p:nvSpPr>
        <p:spPr>
          <a:xfrm>
            <a:off x="6222365" y="564324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2</a:t>
            </a:r>
          </a:p>
        </p:txBody>
      </p:sp>
      <p:sp>
        <p:nvSpPr>
          <p:cNvPr id="22" name="文本框 19">
            <a:extLst>
              <a:ext uri="{FF2B5EF4-FFF2-40B4-BE49-F238E27FC236}">
                <a16:creationId xmlns:a16="http://schemas.microsoft.com/office/drawing/2014/main" id="{14B34EEF-B1E6-48F9-8105-3E778E2DDB28}"/>
              </a:ext>
            </a:extLst>
          </p:cNvPr>
          <p:cNvSpPr txBox="1"/>
          <p:nvPr/>
        </p:nvSpPr>
        <p:spPr>
          <a:xfrm>
            <a:off x="8025130" y="564324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3</a:t>
            </a:r>
          </a:p>
        </p:txBody>
      </p:sp>
      <p:sp>
        <p:nvSpPr>
          <p:cNvPr id="23" name="文本框 20">
            <a:extLst>
              <a:ext uri="{FF2B5EF4-FFF2-40B4-BE49-F238E27FC236}">
                <a16:creationId xmlns:a16="http://schemas.microsoft.com/office/drawing/2014/main" id="{7AAEA989-8DF2-47B9-B57C-9E02A1173FBF}"/>
              </a:ext>
            </a:extLst>
          </p:cNvPr>
          <p:cNvSpPr txBox="1"/>
          <p:nvPr/>
        </p:nvSpPr>
        <p:spPr>
          <a:xfrm>
            <a:off x="9827895" y="564324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4</a:t>
            </a:r>
          </a:p>
        </p:txBody>
      </p:sp>
      <p:sp>
        <p:nvSpPr>
          <p:cNvPr id="24" name="文本框 21">
            <a:extLst>
              <a:ext uri="{FF2B5EF4-FFF2-40B4-BE49-F238E27FC236}">
                <a16:creationId xmlns:a16="http://schemas.microsoft.com/office/drawing/2014/main" id="{3C2DED10-5A50-4BE7-9088-C644836B4885}"/>
              </a:ext>
            </a:extLst>
          </p:cNvPr>
          <p:cNvSpPr txBox="1"/>
          <p:nvPr/>
        </p:nvSpPr>
        <p:spPr>
          <a:xfrm>
            <a:off x="2185670" y="5398135"/>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时间</a:t>
            </a:r>
          </a:p>
        </p:txBody>
      </p:sp>
      <p:sp>
        <p:nvSpPr>
          <p:cNvPr id="25" name="文本框 22">
            <a:extLst>
              <a:ext uri="{FF2B5EF4-FFF2-40B4-BE49-F238E27FC236}">
                <a16:creationId xmlns:a16="http://schemas.microsoft.com/office/drawing/2014/main" id="{710AC813-86A8-4DE7-A2AC-8E374C31BC8C}"/>
              </a:ext>
            </a:extLst>
          </p:cNvPr>
          <p:cNvSpPr txBox="1"/>
          <p:nvPr/>
        </p:nvSpPr>
        <p:spPr>
          <a:xfrm>
            <a:off x="2052320" y="4872355"/>
            <a:ext cx="7162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离散流</a:t>
            </a:r>
          </a:p>
        </p:txBody>
      </p:sp>
      <p:sp>
        <p:nvSpPr>
          <p:cNvPr id="26" name="文本框 23">
            <a:extLst>
              <a:ext uri="{FF2B5EF4-FFF2-40B4-BE49-F238E27FC236}">
                <a16:creationId xmlns:a16="http://schemas.microsoft.com/office/drawing/2014/main" id="{5601B964-24DC-4850-9C40-40C6F00FF4E8}"/>
              </a:ext>
            </a:extLst>
          </p:cNvPr>
          <p:cNvSpPr txBox="1"/>
          <p:nvPr/>
        </p:nvSpPr>
        <p:spPr>
          <a:xfrm>
            <a:off x="3389630" y="4296410"/>
            <a:ext cx="56959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RDD</a:t>
            </a:r>
          </a:p>
        </p:txBody>
      </p:sp>
      <p:sp>
        <p:nvSpPr>
          <p:cNvPr id="27" name="文本框 24">
            <a:extLst>
              <a:ext uri="{FF2B5EF4-FFF2-40B4-BE49-F238E27FC236}">
                <a16:creationId xmlns:a16="http://schemas.microsoft.com/office/drawing/2014/main" id="{C82A26D3-E0E9-46FA-AA96-F99E26A701E4}"/>
              </a:ext>
            </a:extLst>
          </p:cNvPr>
          <p:cNvSpPr txBox="1"/>
          <p:nvPr/>
        </p:nvSpPr>
        <p:spPr>
          <a:xfrm>
            <a:off x="5192395" y="4296410"/>
            <a:ext cx="56959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RDD</a:t>
            </a:r>
          </a:p>
        </p:txBody>
      </p:sp>
      <p:sp>
        <p:nvSpPr>
          <p:cNvPr id="28" name="文本框 25">
            <a:extLst>
              <a:ext uri="{FF2B5EF4-FFF2-40B4-BE49-F238E27FC236}">
                <a16:creationId xmlns:a16="http://schemas.microsoft.com/office/drawing/2014/main" id="{609EADB5-3C46-4BDA-9224-730BCCF73A39}"/>
              </a:ext>
            </a:extLst>
          </p:cNvPr>
          <p:cNvSpPr txBox="1"/>
          <p:nvPr/>
        </p:nvSpPr>
        <p:spPr>
          <a:xfrm>
            <a:off x="6995160" y="4296410"/>
            <a:ext cx="56959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RDD</a:t>
            </a:r>
          </a:p>
        </p:txBody>
      </p:sp>
      <p:sp>
        <p:nvSpPr>
          <p:cNvPr id="29" name="文本框 26">
            <a:extLst>
              <a:ext uri="{FF2B5EF4-FFF2-40B4-BE49-F238E27FC236}">
                <a16:creationId xmlns:a16="http://schemas.microsoft.com/office/drawing/2014/main" id="{963FE0EB-FC6C-4E03-B6B4-AA35E3EFED29}"/>
              </a:ext>
            </a:extLst>
          </p:cNvPr>
          <p:cNvSpPr txBox="1"/>
          <p:nvPr/>
        </p:nvSpPr>
        <p:spPr>
          <a:xfrm>
            <a:off x="8797925" y="4296410"/>
            <a:ext cx="56959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RDD</a:t>
            </a:r>
          </a:p>
        </p:txBody>
      </p:sp>
      <p:sp>
        <p:nvSpPr>
          <p:cNvPr id="4" name="灯片编号占位符 3">
            <a:extLst>
              <a:ext uri="{FF2B5EF4-FFF2-40B4-BE49-F238E27FC236}">
                <a16:creationId xmlns:a16="http://schemas.microsoft.com/office/drawing/2014/main" id="{FDA60A3F-0BAD-2C48-A157-316E3B4DEE85}"/>
              </a:ext>
            </a:extLst>
          </p:cNvPr>
          <p:cNvSpPr>
            <a:spLocks noGrp="1"/>
          </p:cNvSpPr>
          <p:nvPr>
            <p:ph type="sldNum" sz="quarter" idx="12"/>
          </p:nvPr>
        </p:nvSpPr>
        <p:spPr/>
        <p:txBody>
          <a:bodyPr/>
          <a:lstStyle/>
          <a:p>
            <a:fld id="{B13F0FA4-29F4-4B1D-A16B-0D7169EBD889}" type="slidenum">
              <a:rPr lang="en-US" smtClean="0"/>
              <a:t>30</a:t>
            </a:fld>
            <a:endParaRPr lang="en-US"/>
          </a:p>
        </p:txBody>
      </p:sp>
    </p:spTree>
    <p:extLst>
      <p:ext uri="{BB962C8B-B14F-4D97-AF65-F5344CB8AC3E}">
        <p14:creationId xmlns:p14="http://schemas.microsoft.com/office/powerpoint/2010/main" val="3567861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1EF5-FEE9-463D-B897-8B81C116D2FA}"/>
              </a:ext>
            </a:extLst>
          </p:cNvPr>
          <p:cNvSpPr>
            <a:spLocks noGrp="1"/>
          </p:cNvSpPr>
          <p:nvPr>
            <p:ph type="title"/>
          </p:nvPr>
        </p:nvSpPr>
        <p:spPr/>
        <p:txBody>
          <a:bodyPr/>
          <a:lstStyle/>
          <a:p>
            <a:r>
              <a:rPr lang="en-US" altLang="zh-CN" dirty="0"/>
              <a:t>5.3 </a:t>
            </a:r>
            <a:r>
              <a:rPr lang="zh-CN" altLang="en-US" dirty="0"/>
              <a:t>分布式系统及编程模型</a:t>
            </a:r>
            <a:endParaRPr lang="en-US" dirty="0"/>
          </a:p>
        </p:txBody>
      </p:sp>
      <p:sp>
        <p:nvSpPr>
          <p:cNvPr id="3" name="Content Placeholder 2">
            <a:extLst>
              <a:ext uri="{FF2B5EF4-FFF2-40B4-BE49-F238E27FC236}">
                <a16:creationId xmlns:a16="http://schemas.microsoft.com/office/drawing/2014/main" id="{5721850B-38BB-4C4E-8F95-FB4AEA0C2FCD}"/>
              </a:ext>
            </a:extLst>
          </p:cNvPr>
          <p:cNvSpPr>
            <a:spLocks noGrp="1"/>
          </p:cNvSpPr>
          <p:nvPr>
            <p:ph idx="1"/>
          </p:nvPr>
        </p:nvSpPr>
        <p:spPr/>
        <p:txBody>
          <a:bodyPr/>
          <a:lstStyle/>
          <a:p>
            <a:r>
              <a:rPr lang="en-US" altLang="zh-CN" dirty="0"/>
              <a:t>Spark Streaming</a:t>
            </a:r>
            <a:r>
              <a:rPr lang="zh-CN" altLang="en-US" dirty="0"/>
              <a:t>：应用拓扑建立</a:t>
            </a:r>
            <a:endParaRPr lang="en-US" altLang="zh-CN" dirty="0"/>
          </a:p>
          <a:p>
            <a:pPr lvl="1"/>
            <a:r>
              <a:rPr lang="zh-CN" altLang="en-US" dirty="0"/>
              <a:t>在系统中构建出</a:t>
            </a:r>
            <a:r>
              <a:rPr lang="en-US" altLang="zh-CN" dirty="0"/>
              <a:t>DAG</a:t>
            </a:r>
            <a:r>
              <a:rPr lang="zh-CN" altLang="en-US" dirty="0"/>
              <a:t>的处理模型。与</a:t>
            </a:r>
            <a:r>
              <a:rPr lang="en-US" altLang="zh-CN" dirty="0"/>
              <a:t>Storm</a:t>
            </a:r>
            <a:r>
              <a:rPr lang="zh-CN" altLang="en-US" dirty="0"/>
              <a:t>不同，</a:t>
            </a:r>
            <a:r>
              <a:rPr lang="en-US" altLang="zh-CN" dirty="0"/>
              <a:t>Spark Streaming</a:t>
            </a:r>
            <a:r>
              <a:rPr lang="zh-CN" altLang="en-US" dirty="0"/>
              <a:t>并不使用固定的处理单元来执行单一的操作，其</a:t>
            </a:r>
            <a:r>
              <a:rPr lang="en-US" altLang="zh-CN" dirty="0"/>
              <a:t>DAG</a:t>
            </a:r>
            <a:r>
              <a:rPr lang="zh-CN" altLang="en-US" dirty="0"/>
              <a:t>与</a:t>
            </a:r>
            <a:r>
              <a:rPr lang="en-US" altLang="zh-CN" dirty="0"/>
              <a:t>Spark Core</a:t>
            </a:r>
            <a:r>
              <a:rPr lang="zh-CN" altLang="en-US" dirty="0"/>
              <a:t>中 的</a:t>
            </a:r>
            <a:r>
              <a:rPr lang="en-US" altLang="zh-CN" dirty="0"/>
              <a:t>DAG</a:t>
            </a:r>
            <a:r>
              <a:rPr lang="zh-CN" altLang="en-US" dirty="0"/>
              <a:t>相同，只是用</a:t>
            </a:r>
            <a:r>
              <a:rPr lang="en-US" altLang="zh-CN" dirty="0"/>
              <a:t>DAG</a:t>
            </a:r>
            <a:r>
              <a:rPr lang="zh-CN" altLang="en-US" dirty="0"/>
              <a:t>的形式将每一个时间分片对应的</a:t>
            </a:r>
            <a:r>
              <a:rPr lang="en-US" altLang="zh-CN" dirty="0"/>
              <a:t>RDD</a:t>
            </a:r>
            <a:r>
              <a:rPr lang="zh-CN" altLang="en-US" dirty="0"/>
              <a:t>进行运算的</a:t>
            </a:r>
            <a:r>
              <a:rPr lang="en-US" altLang="zh-CN" dirty="0"/>
              <a:t>job</a:t>
            </a:r>
            <a:r>
              <a:rPr lang="zh-CN" altLang="en-US" dirty="0"/>
              <a:t>来进一步划分成任务集</a:t>
            </a:r>
            <a:r>
              <a:rPr lang="en-US" altLang="zh-CN" dirty="0"/>
              <a:t>stage</a:t>
            </a:r>
            <a:endParaRPr lang="en-US" dirty="0"/>
          </a:p>
        </p:txBody>
      </p:sp>
      <p:sp>
        <p:nvSpPr>
          <p:cNvPr id="8" name="Content Placeholder 2">
            <a:extLst>
              <a:ext uri="{FF2B5EF4-FFF2-40B4-BE49-F238E27FC236}">
                <a16:creationId xmlns:a16="http://schemas.microsoft.com/office/drawing/2014/main" id="{D916CC14-00F1-4F26-A5D8-5C4B78BA5913}"/>
              </a:ext>
            </a:extLst>
          </p:cNvPr>
          <p:cNvSpPr txBox="1">
            <a:spLocks/>
          </p:cNvSpPr>
          <p:nvPr/>
        </p:nvSpPr>
        <p:spPr>
          <a:xfrm>
            <a:off x="680482" y="3186332"/>
            <a:ext cx="6756831" cy="32848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沿用了</a:t>
            </a:r>
            <a:r>
              <a:rPr lang="en-US" altLang="zh-CN" dirty="0"/>
              <a:t>Spark Core</a:t>
            </a:r>
            <a:r>
              <a:rPr lang="zh-CN" altLang="en-US" dirty="0"/>
              <a:t>对</a:t>
            </a:r>
            <a:r>
              <a:rPr lang="en-US" altLang="zh-CN" dirty="0"/>
              <a:t>RDD</a:t>
            </a:r>
            <a:r>
              <a:rPr lang="zh-CN" altLang="en-US" dirty="0"/>
              <a:t>提供的</a:t>
            </a:r>
            <a:r>
              <a:rPr lang="en-US" altLang="zh-CN" dirty="0"/>
              <a:t>transformation</a:t>
            </a:r>
            <a:r>
              <a:rPr lang="zh-CN" altLang="en-US" dirty="0"/>
              <a:t>操作，将所有</a:t>
            </a:r>
            <a:r>
              <a:rPr lang="en-US" altLang="zh-CN" dirty="0"/>
              <a:t>RDD</a:t>
            </a:r>
            <a:r>
              <a:rPr lang="zh-CN" altLang="en-US" dirty="0"/>
              <a:t>依次进行转换，应用逻辑分别进行转换处理，进而实现对整个离散流的转换</a:t>
            </a:r>
            <a:endParaRPr lang="en-US" altLang="zh-CN" dirty="0"/>
          </a:p>
          <a:p>
            <a:pPr lvl="1"/>
            <a:r>
              <a:rPr lang="zh-CN" altLang="en-US" dirty="0"/>
              <a:t>在线输入的数据流被按照时间切分为若干小批次数据并转化成为</a:t>
            </a:r>
            <a:r>
              <a:rPr lang="en-US" altLang="zh-CN" dirty="0"/>
              <a:t>RDD</a:t>
            </a:r>
            <a:r>
              <a:rPr lang="zh-CN" altLang="en-US" dirty="0"/>
              <a:t>存储在内存中；根据流应用逻辑，也即流处理引用抽象出</a:t>
            </a:r>
            <a:r>
              <a:rPr lang="en-US" altLang="zh-CN" dirty="0"/>
              <a:t>DAG</a:t>
            </a:r>
            <a:r>
              <a:rPr lang="zh-CN" altLang="en-US" dirty="0"/>
              <a:t>拓扑，指定出相应的</a:t>
            </a:r>
            <a:r>
              <a:rPr lang="en-US" altLang="zh-CN" dirty="0"/>
              <a:t>RDD transformation</a:t>
            </a:r>
            <a:endParaRPr lang="en-US" dirty="0"/>
          </a:p>
        </p:txBody>
      </p:sp>
      <p:grpSp>
        <p:nvGrpSpPr>
          <p:cNvPr id="9" name="组合 26">
            <a:extLst>
              <a:ext uri="{FF2B5EF4-FFF2-40B4-BE49-F238E27FC236}">
                <a16:creationId xmlns:a16="http://schemas.microsoft.com/office/drawing/2014/main" id="{4BC4B585-15CA-4843-994D-E3CEA55990F1}"/>
              </a:ext>
            </a:extLst>
          </p:cNvPr>
          <p:cNvGrpSpPr/>
          <p:nvPr/>
        </p:nvGrpSpPr>
        <p:grpSpPr>
          <a:xfrm>
            <a:off x="7860665" y="2738755"/>
            <a:ext cx="4109085" cy="3627517"/>
            <a:chOff x="12075" y="4313"/>
            <a:chExt cx="6471" cy="5713"/>
          </a:xfrm>
        </p:grpSpPr>
        <p:sp>
          <p:nvSpPr>
            <p:cNvPr id="10" name="Rectangle 9">
              <a:extLst>
                <a:ext uri="{FF2B5EF4-FFF2-40B4-BE49-F238E27FC236}">
                  <a16:creationId xmlns:a16="http://schemas.microsoft.com/office/drawing/2014/main" id="{22C7153A-CFED-4CB1-9665-AEF4AB314905}"/>
                </a:ext>
              </a:extLst>
            </p:cNvPr>
            <p:cNvSpPr/>
            <p:nvPr/>
          </p:nvSpPr>
          <p:spPr>
            <a:xfrm>
              <a:off x="12472" y="9444"/>
              <a:ext cx="4451" cy="582"/>
            </a:xfrm>
            <a:prstGeom prst="rect">
              <a:avLst/>
            </a:prstGeom>
          </p:spPr>
          <p:txBody>
            <a:bodyPr wrap="none">
              <a:spAutoFit/>
            </a:bodyPr>
            <a:lstStyle/>
            <a:p>
              <a:r>
                <a:rPr lang="en-US" altLang="zh-CN" dirty="0">
                  <a:latin typeface="Arial" panose="020B0604020202020204" pitchFamily="34" charset="0"/>
                  <a:ea typeface="微软雅黑" panose="020B0503020204020204" pitchFamily="34" charset="-122"/>
                </a:rPr>
                <a:t>Spark Streaming</a:t>
              </a:r>
              <a:r>
                <a:rPr lang="zh-CN" altLang="en-US" dirty="0">
                  <a:latin typeface="Arial" panose="020B0604020202020204" pitchFamily="34" charset="0"/>
                  <a:ea typeface="微软雅黑" panose="020B0503020204020204" pitchFamily="34" charset="-122"/>
                </a:rPr>
                <a:t>计算框架</a:t>
              </a:r>
              <a:endParaRPr lang="en-US" dirty="0">
                <a:latin typeface="Arial" panose="020B0604020202020204" pitchFamily="34" charset="0"/>
                <a:ea typeface="微软雅黑" panose="020B0503020204020204" pitchFamily="34" charset="-122"/>
              </a:endParaRPr>
            </a:p>
          </p:txBody>
        </p:sp>
        <p:sp>
          <p:nvSpPr>
            <p:cNvPr id="11" name="矩形 3">
              <a:extLst>
                <a:ext uri="{FF2B5EF4-FFF2-40B4-BE49-F238E27FC236}">
                  <a16:creationId xmlns:a16="http://schemas.microsoft.com/office/drawing/2014/main" id="{3DD42DE7-96F7-47BC-81FA-F8EB79172606}"/>
                </a:ext>
              </a:extLst>
            </p:cNvPr>
            <p:cNvSpPr/>
            <p:nvPr/>
          </p:nvSpPr>
          <p:spPr>
            <a:xfrm>
              <a:off x="12245" y="5221"/>
              <a:ext cx="2131" cy="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将数据流划分</a:t>
              </a:r>
            </a:p>
            <a:p>
              <a:pPr algn="ctr"/>
              <a:r>
                <a:rPr lang="zh-CN" altLang="en-US" sz="1400">
                  <a:solidFill>
                    <a:schemeClr val="tx1"/>
                  </a:solidFill>
                  <a:latin typeface="微软雅黑" panose="020B0503020204020204" pitchFamily="34" charset="-122"/>
                  <a:ea typeface="微软雅黑" panose="020B0503020204020204" pitchFamily="34" charset="-122"/>
                </a:rPr>
                <a:t>为微批</a:t>
              </a:r>
            </a:p>
          </p:txBody>
        </p:sp>
        <p:sp>
          <p:nvSpPr>
            <p:cNvPr id="12" name="矩形 5">
              <a:extLst>
                <a:ext uri="{FF2B5EF4-FFF2-40B4-BE49-F238E27FC236}">
                  <a16:creationId xmlns:a16="http://schemas.microsoft.com/office/drawing/2014/main" id="{5AC76E50-F364-42A0-A9CA-3837BFAF76A2}"/>
                </a:ext>
              </a:extLst>
            </p:cNvPr>
            <p:cNvSpPr/>
            <p:nvPr/>
          </p:nvSpPr>
          <p:spPr>
            <a:xfrm>
              <a:off x="15071" y="5221"/>
              <a:ext cx="2269" cy="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用离散流形式来</a:t>
              </a:r>
            </a:p>
            <a:p>
              <a:pPr algn="ctr"/>
              <a:r>
                <a:rPr lang="zh-CN" altLang="en-US" sz="1400">
                  <a:solidFill>
                    <a:schemeClr val="tx1"/>
                  </a:solidFill>
                  <a:latin typeface="微软雅黑" panose="020B0503020204020204" pitchFamily="34" charset="-122"/>
                  <a:ea typeface="微软雅黑" panose="020B0503020204020204" pitchFamily="34" charset="-122"/>
                </a:rPr>
                <a:t>表示流计算</a:t>
              </a:r>
            </a:p>
          </p:txBody>
        </p:sp>
        <p:grpSp>
          <p:nvGrpSpPr>
            <p:cNvPr id="13" name="组合 15">
              <a:extLst>
                <a:ext uri="{FF2B5EF4-FFF2-40B4-BE49-F238E27FC236}">
                  <a16:creationId xmlns:a16="http://schemas.microsoft.com/office/drawing/2014/main" id="{801A0F63-FF57-40A7-A49F-671386588E11}"/>
                </a:ext>
              </a:extLst>
            </p:cNvPr>
            <p:cNvGrpSpPr/>
            <p:nvPr/>
          </p:nvGrpSpPr>
          <p:grpSpPr>
            <a:xfrm>
              <a:off x="12245" y="7068"/>
              <a:ext cx="2130" cy="1974"/>
              <a:chOff x="13003" y="7011"/>
              <a:chExt cx="2130" cy="1974"/>
            </a:xfrm>
          </p:grpSpPr>
          <p:sp>
            <p:nvSpPr>
              <p:cNvPr id="26" name="矩形 8">
                <a:extLst>
                  <a:ext uri="{FF2B5EF4-FFF2-40B4-BE49-F238E27FC236}">
                    <a16:creationId xmlns:a16="http://schemas.microsoft.com/office/drawing/2014/main" id="{EBB4BB74-0509-48C4-828C-4ACD4E8583DA}"/>
                  </a:ext>
                </a:extLst>
              </p:cNvPr>
              <p:cNvSpPr/>
              <p:nvPr/>
            </p:nvSpPr>
            <p:spPr>
              <a:xfrm>
                <a:off x="13003" y="7011"/>
                <a:ext cx="2131" cy="19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27" name="圆角矩形 9">
                <a:extLst>
                  <a:ext uri="{FF2B5EF4-FFF2-40B4-BE49-F238E27FC236}">
                    <a16:creationId xmlns:a16="http://schemas.microsoft.com/office/drawing/2014/main" id="{7658C5CE-DA90-4172-B0B6-EA3D447025AA}"/>
                  </a:ext>
                </a:extLst>
              </p:cNvPr>
              <p:cNvSpPr/>
              <p:nvPr/>
            </p:nvSpPr>
            <p:spPr>
              <a:xfrm>
                <a:off x="13230" y="7741"/>
                <a:ext cx="1677" cy="5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任务调度器</a:t>
                </a:r>
              </a:p>
            </p:txBody>
          </p:sp>
          <p:sp>
            <p:nvSpPr>
              <p:cNvPr id="28" name="圆角矩形 10">
                <a:extLst>
                  <a:ext uri="{FF2B5EF4-FFF2-40B4-BE49-F238E27FC236}">
                    <a16:creationId xmlns:a16="http://schemas.microsoft.com/office/drawing/2014/main" id="{3413C941-CBD2-4898-9F3E-D7B09018AF53}"/>
                  </a:ext>
                </a:extLst>
              </p:cNvPr>
              <p:cNvSpPr/>
              <p:nvPr/>
            </p:nvSpPr>
            <p:spPr>
              <a:xfrm>
                <a:off x="13230" y="8330"/>
                <a:ext cx="1677" cy="5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内存管理器</a:t>
                </a:r>
              </a:p>
            </p:txBody>
          </p:sp>
          <p:sp>
            <p:nvSpPr>
              <p:cNvPr id="29" name="圆角矩形 11">
                <a:extLst>
                  <a:ext uri="{FF2B5EF4-FFF2-40B4-BE49-F238E27FC236}">
                    <a16:creationId xmlns:a16="http://schemas.microsoft.com/office/drawing/2014/main" id="{8610D9D1-3645-4210-A94E-1013F5E856F5}"/>
                  </a:ext>
                </a:extLst>
              </p:cNvPr>
              <p:cNvSpPr/>
              <p:nvPr/>
            </p:nvSpPr>
            <p:spPr>
              <a:xfrm>
                <a:off x="13230" y="7095"/>
                <a:ext cx="1677" cy="5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rPr>
                  <a:t>Spark</a:t>
                </a:r>
              </a:p>
            </p:txBody>
          </p:sp>
        </p:grpSp>
        <p:sp>
          <p:nvSpPr>
            <p:cNvPr id="14" name="剪去单角的矩形 12">
              <a:extLst>
                <a:ext uri="{FF2B5EF4-FFF2-40B4-BE49-F238E27FC236}">
                  <a16:creationId xmlns:a16="http://schemas.microsoft.com/office/drawing/2014/main" id="{D078983B-72D1-4BFB-A0FC-4FAE0226E6EC}"/>
                </a:ext>
              </a:extLst>
            </p:cNvPr>
            <p:cNvSpPr/>
            <p:nvPr/>
          </p:nvSpPr>
          <p:spPr>
            <a:xfrm flipH="1">
              <a:off x="14664" y="7778"/>
              <a:ext cx="3297" cy="770"/>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剪去单角的矩形 13">
              <a:extLst>
                <a:ext uri="{FF2B5EF4-FFF2-40B4-BE49-F238E27FC236}">
                  <a16:creationId xmlns:a16="http://schemas.microsoft.com/office/drawing/2014/main" id="{E4312E73-4A13-4787-8298-ADD4C54AC0F6}"/>
                </a:ext>
              </a:extLst>
            </p:cNvPr>
            <p:cNvSpPr/>
            <p:nvPr/>
          </p:nvSpPr>
          <p:spPr>
            <a:xfrm flipH="1">
              <a:off x="14785" y="7978"/>
              <a:ext cx="3354" cy="77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剪去单角的矩形 14">
              <a:extLst>
                <a:ext uri="{FF2B5EF4-FFF2-40B4-BE49-F238E27FC236}">
                  <a16:creationId xmlns:a16="http://schemas.microsoft.com/office/drawing/2014/main" id="{23F65E50-C872-47B5-8DE6-2AAA88D6E1DD}"/>
                </a:ext>
              </a:extLst>
            </p:cNvPr>
            <p:cNvSpPr/>
            <p:nvPr/>
          </p:nvSpPr>
          <p:spPr>
            <a:xfrm flipH="1">
              <a:off x="14907" y="8201"/>
              <a:ext cx="3378" cy="77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rPr>
                <a:t>Spark</a:t>
              </a:r>
              <a:r>
                <a:rPr lang="zh-CN" altLang="en-US" sz="1200">
                  <a:solidFill>
                    <a:schemeClr val="tx1"/>
                  </a:solidFill>
                  <a:latin typeface="微软雅黑" panose="020B0503020204020204" pitchFamily="34" charset="-122"/>
                  <a:ea typeface="微软雅黑" panose="020B0503020204020204" pitchFamily="34" charset="-122"/>
                </a:rPr>
                <a:t>用批量</a:t>
              </a:r>
              <a:r>
                <a:rPr lang="en-US" altLang="zh-CN" sz="1200">
                  <a:solidFill>
                    <a:schemeClr val="tx1"/>
                  </a:solidFill>
                  <a:latin typeface="微软雅黑" panose="020B0503020204020204" pitchFamily="34" charset="-122"/>
                  <a:ea typeface="微软雅黑" panose="020B0503020204020204" pitchFamily="34" charset="-122"/>
                </a:rPr>
                <a:t>job</a:t>
              </a:r>
              <a:r>
                <a:rPr lang="zh-CN" altLang="en-US" sz="1200">
                  <a:solidFill>
                    <a:schemeClr val="tx1"/>
                  </a:solidFill>
                  <a:latin typeface="微软雅黑" panose="020B0503020204020204" pitchFamily="34" charset="-122"/>
                  <a:ea typeface="微软雅黑" panose="020B0503020204020204" pitchFamily="34" charset="-122"/>
                </a:rPr>
                <a:t>来执行</a:t>
              </a:r>
              <a:r>
                <a:rPr lang="en-US" altLang="zh-CN" sz="1200">
                  <a:solidFill>
                    <a:schemeClr val="tx1"/>
                  </a:solidFill>
                  <a:latin typeface="微软雅黑" panose="020B0503020204020204" pitchFamily="34" charset="-122"/>
                  <a:ea typeface="微软雅黑" panose="020B0503020204020204" pitchFamily="34" charset="-122"/>
                </a:rPr>
                <a:t>RDD</a:t>
              </a:r>
            </a:p>
            <a:p>
              <a:pPr algn="ctr"/>
              <a:r>
                <a:rPr lang="en-US" altLang="zh-CN" sz="1200">
                  <a:solidFill>
                    <a:schemeClr val="tx1"/>
                  </a:solidFill>
                  <a:latin typeface="微软雅黑" panose="020B0503020204020204" pitchFamily="34" charset="-122"/>
                  <a:ea typeface="微软雅黑" panose="020B0503020204020204" pitchFamily="34" charset="-122"/>
                </a:rPr>
                <a:t>transformations</a:t>
              </a:r>
            </a:p>
          </p:txBody>
        </p:sp>
        <p:sp>
          <p:nvSpPr>
            <p:cNvPr id="17" name="矩形 17">
              <a:extLst>
                <a:ext uri="{FF2B5EF4-FFF2-40B4-BE49-F238E27FC236}">
                  <a16:creationId xmlns:a16="http://schemas.microsoft.com/office/drawing/2014/main" id="{2C228FF2-7A82-4C58-82C8-DDE0CA4D6C3C}"/>
                </a:ext>
              </a:extLst>
            </p:cNvPr>
            <p:cNvSpPr/>
            <p:nvPr/>
          </p:nvSpPr>
          <p:spPr>
            <a:xfrm>
              <a:off x="13177" y="6402"/>
              <a:ext cx="338" cy="1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8">
              <a:extLst>
                <a:ext uri="{FF2B5EF4-FFF2-40B4-BE49-F238E27FC236}">
                  <a16:creationId xmlns:a16="http://schemas.microsoft.com/office/drawing/2014/main" id="{8C91EE8D-25CF-46BE-AA3E-B388FA0800FA}"/>
                </a:ext>
              </a:extLst>
            </p:cNvPr>
            <p:cNvSpPr/>
            <p:nvPr/>
          </p:nvSpPr>
          <p:spPr>
            <a:xfrm>
              <a:off x="13003" y="6581"/>
              <a:ext cx="670" cy="453"/>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9">
              <a:extLst>
                <a:ext uri="{FF2B5EF4-FFF2-40B4-BE49-F238E27FC236}">
                  <a16:creationId xmlns:a16="http://schemas.microsoft.com/office/drawing/2014/main" id="{85D00CF9-3D82-4186-B53C-2C9EB35F4715}"/>
                </a:ext>
              </a:extLst>
            </p:cNvPr>
            <p:cNvSpPr/>
            <p:nvPr/>
          </p:nvSpPr>
          <p:spPr>
            <a:xfrm>
              <a:off x="13168" y="6222"/>
              <a:ext cx="338" cy="1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20">
              <a:extLst>
                <a:ext uri="{FF2B5EF4-FFF2-40B4-BE49-F238E27FC236}">
                  <a16:creationId xmlns:a16="http://schemas.microsoft.com/office/drawing/2014/main" id="{DBD14D92-1C8B-4678-83AB-F9AF2A2A15BF}"/>
                </a:ext>
              </a:extLst>
            </p:cNvPr>
            <p:cNvSpPr/>
            <p:nvPr/>
          </p:nvSpPr>
          <p:spPr>
            <a:xfrm>
              <a:off x="15962" y="6171"/>
              <a:ext cx="474" cy="2030"/>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左箭头 21">
              <a:extLst>
                <a:ext uri="{FF2B5EF4-FFF2-40B4-BE49-F238E27FC236}">
                  <a16:creationId xmlns:a16="http://schemas.microsoft.com/office/drawing/2014/main" id="{D144A4EC-C9FC-4E3C-ACD4-565620B6317E}"/>
                </a:ext>
              </a:extLst>
            </p:cNvPr>
            <p:cNvSpPr/>
            <p:nvPr/>
          </p:nvSpPr>
          <p:spPr>
            <a:xfrm>
              <a:off x="14224" y="8144"/>
              <a:ext cx="631" cy="415"/>
            </a:xfrm>
            <a:prstGeom prst="lef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2">
              <a:extLst>
                <a:ext uri="{FF2B5EF4-FFF2-40B4-BE49-F238E27FC236}">
                  <a16:creationId xmlns:a16="http://schemas.microsoft.com/office/drawing/2014/main" id="{6D1614A9-7243-4751-9601-DE015B1896AF}"/>
                </a:ext>
              </a:extLst>
            </p:cNvPr>
            <p:cNvSpPr/>
            <p:nvPr/>
          </p:nvSpPr>
          <p:spPr>
            <a:xfrm>
              <a:off x="13515" y="6402"/>
              <a:ext cx="1677" cy="5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将每批输入</a:t>
              </a:r>
            </a:p>
            <a:p>
              <a:pPr algn="ctr"/>
              <a:r>
                <a:rPr lang="zh-CN" altLang="en-US" sz="1200">
                  <a:solidFill>
                    <a:schemeClr val="tx1"/>
                  </a:solidFill>
                  <a:latin typeface="微软雅黑" panose="020B0503020204020204" pitchFamily="34" charset="-122"/>
                  <a:ea typeface="微软雅黑" panose="020B0503020204020204" pitchFamily="34" charset="-122"/>
                </a:rPr>
                <a:t>数据转化为</a:t>
              </a:r>
            </a:p>
            <a:p>
              <a:pPr algn="ctr"/>
              <a:r>
                <a:rPr lang="en-US" altLang="zh-CN" sz="1200">
                  <a:solidFill>
                    <a:schemeClr val="tx1"/>
                  </a:solidFill>
                  <a:latin typeface="微软雅黑" panose="020B0503020204020204" pitchFamily="34" charset="-122"/>
                  <a:ea typeface="微软雅黑" panose="020B0503020204020204" pitchFamily="34" charset="-122"/>
                </a:rPr>
                <a:t>RDD</a:t>
              </a:r>
            </a:p>
          </p:txBody>
        </p:sp>
        <p:sp>
          <p:nvSpPr>
            <p:cNvPr id="23" name="圆角矩形 23">
              <a:extLst>
                <a:ext uri="{FF2B5EF4-FFF2-40B4-BE49-F238E27FC236}">
                  <a16:creationId xmlns:a16="http://schemas.microsoft.com/office/drawing/2014/main" id="{1AA0D8B9-DF91-446B-9FF0-EC7A7877C8A1}"/>
                </a:ext>
              </a:extLst>
            </p:cNvPr>
            <p:cNvSpPr/>
            <p:nvPr/>
          </p:nvSpPr>
          <p:spPr>
            <a:xfrm>
              <a:off x="16298" y="6817"/>
              <a:ext cx="2248" cy="5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产生</a:t>
              </a:r>
              <a:r>
                <a:rPr lang="en-US" altLang="zh-CN" sz="1200">
                  <a:solidFill>
                    <a:schemeClr val="tx1"/>
                  </a:solidFill>
                  <a:latin typeface="微软雅黑" panose="020B0503020204020204" pitchFamily="34" charset="-122"/>
                  <a:ea typeface="微软雅黑" panose="020B0503020204020204" pitchFamily="34" charset="-122"/>
                </a:rPr>
                <a:t>RDD</a:t>
              </a:r>
            </a:p>
            <a:p>
              <a:pPr algn="ctr"/>
              <a:r>
                <a:rPr lang="en-US" altLang="zh-CN" sz="1200">
                  <a:solidFill>
                    <a:schemeClr val="tx1"/>
                  </a:solidFill>
                  <a:latin typeface="微软雅黑" panose="020B0503020204020204" pitchFamily="34" charset="-122"/>
                  <a:ea typeface="微软雅黑" panose="020B0503020204020204" pitchFamily="34" charset="-122"/>
                </a:rPr>
                <a:t>transformations</a:t>
              </a:r>
            </a:p>
          </p:txBody>
        </p:sp>
        <p:sp>
          <p:nvSpPr>
            <p:cNvPr id="24" name="圆角矩形 24">
              <a:extLst>
                <a:ext uri="{FF2B5EF4-FFF2-40B4-BE49-F238E27FC236}">
                  <a16:creationId xmlns:a16="http://schemas.microsoft.com/office/drawing/2014/main" id="{E9C8B130-CDDC-4E7C-8602-608EB2DFDD43}"/>
                </a:ext>
              </a:extLst>
            </p:cNvPr>
            <p:cNvSpPr/>
            <p:nvPr/>
          </p:nvSpPr>
          <p:spPr>
            <a:xfrm>
              <a:off x="13142" y="4518"/>
              <a:ext cx="3294" cy="5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rPr>
                <a:t>Spark Streaming</a:t>
              </a:r>
            </a:p>
          </p:txBody>
        </p:sp>
        <p:sp>
          <p:nvSpPr>
            <p:cNvPr id="25" name="矩形 25">
              <a:extLst>
                <a:ext uri="{FF2B5EF4-FFF2-40B4-BE49-F238E27FC236}">
                  <a16:creationId xmlns:a16="http://schemas.microsoft.com/office/drawing/2014/main" id="{028B3484-259D-4B7F-88AF-7C2CBF12A395}"/>
                </a:ext>
              </a:extLst>
            </p:cNvPr>
            <p:cNvSpPr/>
            <p:nvPr/>
          </p:nvSpPr>
          <p:spPr>
            <a:xfrm>
              <a:off x="12075" y="4313"/>
              <a:ext cx="6453" cy="4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右箭头 27">
            <a:extLst>
              <a:ext uri="{FF2B5EF4-FFF2-40B4-BE49-F238E27FC236}">
                <a16:creationId xmlns:a16="http://schemas.microsoft.com/office/drawing/2014/main" id="{7F666B30-87EE-43A8-8010-EA920047CE96}"/>
              </a:ext>
            </a:extLst>
          </p:cNvPr>
          <p:cNvSpPr/>
          <p:nvPr/>
        </p:nvSpPr>
        <p:spPr>
          <a:xfrm>
            <a:off x="7072630" y="3615690"/>
            <a:ext cx="896620" cy="23749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28">
            <a:extLst>
              <a:ext uri="{FF2B5EF4-FFF2-40B4-BE49-F238E27FC236}">
                <a16:creationId xmlns:a16="http://schemas.microsoft.com/office/drawing/2014/main" id="{F264EF45-F171-4E5E-B1C0-CC2447B716AF}"/>
              </a:ext>
            </a:extLst>
          </p:cNvPr>
          <p:cNvSpPr/>
          <p:nvPr/>
        </p:nvSpPr>
        <p:spPr>
          <a:xfrm>
            <a:off x="6903720" y="3853180"/>
            <a:ext cx="1064895" cy="32575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在线输入的</a:t>
            </a:r>
          </a:p>
          <a:p>
            <a:pPr algn="ctr"/>
            <a:r>
              <a:rPr lang="zh-CN" altLang="en-US" sz="1200">
                <a:solidFill>
                  <a:schemeClr val="tx1"/>
                </a:solidFill>
                <a:latin typeface="微软雅黑" panose="020B0503020204020204" pitchFamily="34" charset="-122"/>
                <a:ea typeface="微软雅黑" panose="020B0503020204020204" pitchFamily="34" charset="-122"/>
              </a:rPr>
              <a:t>数据流</a:t>
            </a:r>
          </a:p>
        </p:txBody>
      </p:sp>
      <p:sp>
        <p:nvSpPr>
          <p:cNvPr id="32" name="左箭头 29">
            <a:extLst>
              <a:ext uri="{FF2B5EF4-FFF2-40B4-BE49-F238E27FC236}">
                <a16:creationId xmlns:a16="http://schemas.microsoft.com/office/drawing/2014/main" id="{C4212F5C-ADAE-43E1-A218-0E0CED84BBD1}"/>
              </a:ext>
            </a:extLst>
          </p:cNvPr>
          <p:cNvSpPr/>
          <p:nvPr/>
        </p:nvSpPr>
        <p:spPr>
          <a:xfrm>
            <a:off x="6940550" y="5069840"/>
            <a:ext cx="474980" cy="345440"/>
          </a:xfrm>
          <a:prstGeom prst="lef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0">
            <a:extLst>
              <a:ext uri="{FF2B5EF4-FFF2-40B4-BE49-F238E27FC236}">
                <a16:creationId xmlns:a16="http://schemas.microsoft.com/office/drawing/2014/main" id="{7A2F21BB-67F9-4787-AB5E-091D45C19542}"/>
              </a:ext>
            </a:extLst>
          </p:cNvPr>
          <p:cNvSpPr/>
          <p:nvPr/>
        </p:nvSpPr>
        <p:spPr>
          <a:xfrm>
            <a:off x="6390640" y="5471795"/>
            <a:ext cx="2091690" cy="32575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rPr>
              <a:t>batches of</a:t>
            </a:r>
          </a:p>
          <a:p>
            <a:pPr algn="ctr"/>
            <a:r>
              <a:rPr lang="en-US" altLang="zh-CN" sz="1200">
                <a:solidFill>
                  <a:schemeClr val="tx1"/>
                </a:solidFill>
                <a:latin typeface="微软雅黑" panose="020B0503020204020204" pitchFamily="34" charset="-122"/>
                <a:ea typeface="微软雅黑" panose="020B0503020204020204" pitchFamily="34" charset="-122"/>
              </a:rPr>
              <a:t>results</a:t>
            </a:r>
          </a:p>
        </p:txBody>
      </p:sp>
      <p:sp>
        <p:nvSpPr>
          <p:cNvPr id="34" name="矩形 32">
            <a:extLst>
              <a:ext uri="{FF2B5EF4-FFF2-40B4-BE49-F238E27FC236}">
                <a16:creationId xmlns:a16="http://schemas.microsoft.com/office/drawing/2014/main" id="{96B5B098-0225-4F34-A874-C7FFA317ABC3}"/>
              </a:ext>
            </a:extLst>
          </p:cNvPr>
          <p:cNvSpPr/>
          <p:nvPr/>
        </p:nvSpPr>
        <p:spPr>
          <a:xfrm>
            <a:off x="7493000" y="5158105"/>
            <a:ext cx="400685" cy="1682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7B72805E-BC6F-5949-8D97-B45197DD1710}"/>
              </a:ext>
            </a:extLst>
          </p:cNvPr>
          <p:cNvSpPr>
            <a:spLocks noGrp="1"/>
          </p:cNvSpPr>
          <p:nvPr>
            <p:ph type="sldNum" sz="quarter" idx="12"/>
          </p:nvPr>
        </p:nvSpPr>
        <p:spPr/>
        <p:txBody>
          <a:bodyPr/>
          <a:lstStyle/>
          <a:p>
            <a:fld id="{B13F0FA4-29F4-4B1D-A16B-0D7169EBD889}" type="slidenum">
              <a:rPr lang="en-US" smtClean="0"/>
              <a:t>31</a:t>
            </a:fld>
            <a:endParaRPr lang="en-US"/>
          </a:p>
        </p:txBody>
      </p:sp>
    </p:spTree>
    <p:extLst>
      <p:ext uri="{BB962C8B-B14F-4D97-AF65-F5344CB8AC3E}">
        <p14:creationId xmlns:p14="http://schemas.microsoft.com/office/powerpoint/2010/main" val="623810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292F-7E1A-45E8-93F0-66723E78A2F6}"/>
              </a:ext>
            </a:extLst>
          </p:cNvPr>
          <p:cNvSpPr>
            <a:spLocks noGrp="1"/>
          </p:cNvSpPr>
          <p:nvPr>
            <p:ph type="title"/>
          </p:nvPr>
        </p:nvSpPr>
        <p:spPr/>
        <p:txBody>
          <a:bodyPr/>
          <a:lstStyle/>
          <a:p>
            <a:r>
              <a:rPr lang="en-US" altLang="zh-CN" dirty="0"/>
              <a:t>5.3 </a:t>
            </a:r>
            <a:r>
              <a:rPr lang="zh-CN" altLang="en-US" dirty="0"/>
              <a:t>分布式系统及编程模型</a:t>
            </a:r>
            <a:endParaRPr lang="en-US" dirty="0"/>
          </a:p>
        </p:txBody>
      </p:sp>
      <p:sp>
        <p:nvSpPr>
          <p:cNvPr id="3" name="Content Placeholder 2">
            <a:extLst>
              <a:ext uri="{FF2B5EF4-FFF2-40B4-BE49-F238E27FC236}">
                <a16:creationId xmlns:a16="http://schemas.microsoft.com/office/drawing/2014/main" id="{085A5783-EE0A-4634-A43A-5188F4C02BF1}"/>
              </a:ext>
            </a:extLst>
          </p:cNvPr>
          <p:cNvSpPr>
            <a:spLocks noGrp="1"/>
          </p:cNvSpPr>
          <p:nvPr>
            <p:ph idx="1"/>
          </p:nvPr>
        </p:nvSpPr>
        <p:spPr/>
        <p:txBody>
          <a:bodyPr/>
          <a:lstStyle/>
          <a:p>
            <a:r>
              <a:rPr lang="en-US" altLang="zh-CN" dirty="0"/>
              <a:t>Spark Streaming</a:t>
            </a:r>
            <a:r>
              <a:rPr lang="zh-CN" altLang="en-US" dirty="0"/>
              <a:t>：并行度指定</a:t>
            </a:r>
            <a:endParaRPr lang="en-US" altLang="zh-CN" dirty="0"/>
          </a:p>
          <a:p>
            <a:pPr lvl="1"/>
            <a:r>
              <a:rPr lang="zh-CN" altLang="en-US" dirty="0"/>
              <a:t>由于本质上是将数据流的任务划分成大量的微批数据，对应多个</a:t>
            </a:r>
            <a:r>
              <a:rPr lang="en-US" altLang="zh-CN" dirty="0"/>
              <a:t>job</a:t>
            </a:r>
            <a:r>
              <a:rPr lang="zh-CN" altLang="en-US" dirty="0"/>
              <a:t>来执行，所以其并行度设定与</a:t>
            </a:r>
            <a:r>
              <a:rPr lang="en-US" altLang="zh-CN" dirty="0"/>
              <a:t>Spark</a:t>
            </a:r>
            <a:r>
              <a:rPr lang="zh-CN" altLang="en-US" dirty="0"/>
              <a:t>进行批处理时的设定一样，只能设定整体</a:t>
            </a:r>
            <a:r>
              <a:rPr lang="en-US" altLang="zh-CN" dirty="0"/>
              <a:t>job</a:t>
            </a:r>
            <a:r>
              <a:rPr lang="zh-CN" altLang="en-US" dirty="0"/>
              <a:t>的并行度，而不能对每个操作独立的并行度进行设置。</a:t>
            </a:r>
            <a:endParaRPr lang="en-US" altLang="zh-CN" dirty="0"/>
          </a:p>
          <a:p>
            <a:pPr lvl="1"/>
            <a:r>
              <a:rPr lang="zh-CN" altLang="en-US" dirty="0"/>
              <a:t>由于批处理的特性，</a:t>
            </a:r>
            <a:r>
              <a:rPr lang="en-US" altLang="zh-CN" dirty="0"/>
              <a:t>Spark Streaming</a:t>
            </a:r>
            <a:r>
              <a:rPr lang="zh-CN" altLang="en-US" dirty="0"/>
              <a:t>可以最大化对系统并行能力的利用，也能获得相对更高的系统吞吐率</a:t>
            </a:r>
            <a:endParaRPr lang="en-US" altLang="zh-CN" dirty="0"/>
          </a:p>
          <a:p>
            <a:endParaRPr lang="en-US" dirty="0"/>
          </a:p>
        </p:txBody>
      </p:sp>
      <p:sp>
        <p:nvSpPr>
          <p:cNvPr id="4" name="灯片编号占位符 3">
            <a:extLst>
              <a:ext uri="{FF2B5EF4-FFF2-40B4-BE49-F238E27FC236}">
                <a16:creationId xmlns:a16="http://schemas.microsoft.com/office/drawing/2014/main" id="{4B2BAE4D-6858-4F49-BD4E-E71235EBFF89}"/>
              </a:ext>
            </a:extLst>
          </p:cNvPr>
          <p:cNvSpPr>
            <a:spLocks noGrp="1"/>
          </p:cNvSpPr>
          <p:nvPr>
            <p:ph type="sldNum" sz="quarter" idx="12"/>
          </p:nvPr>
        </p:nvSpPr>
        <p:spPr/>
        <p:txBody>
          <a:bodyPr/>
          <a:lstStyle/>
          <a:p>
            <a:fld id="{B13F0FA4-29F4-4B1D-A16B-0D7169EBD889}" type="slidenum">
              <a:rPr lang="en-US" smtClean="0"/>
              <a:t>32</a:t>
            </a:fld>
            <a:endParaRPr lang="en-US"/>
          </a:p>
        </p:txBody>
      </p:sp>
    </p:spTree>
    <p:extLst>
      <p:ext uri="{BB962C8B-B14F-4D97-AF65-F5344CB8AC3E}">
        <p14:creationId xmlns:p14="http://schemas.microsoft.com/office/powerpoint/2010/main" val="1187594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B165-4C65-41BA-9029-17A4AFE539B2}"/>
              </a:ext>
            </a:extLst>
          </p:cNvPr>
          <p:cNvSpPr>
            <a:spLocks noGrp="1"/>
          </p:cNvSpPr>
          <p:nvPr>
            <p:ph type="title"/>
          </p:nvPr>
        </p:nvSpPr>
        <p:spPr/>
        <p:txBody>
          <a:bodyPr/>
          <a:lstStyle/>
          <a:p>
            <a:r>
              <a:rPr lang="en-US" altLang="zh-CN" dirty="0"/>
              <a:t>5.3 </a:t>
            </a:r>
            <a:r>
              <a:rPr lang="zh-CN" altLang="en-US" dirty="0"/>
              <a:t>分布式系统及编程模型</a:t>
            </a:r>
          </a:p>
        </p:txBody>
      </p:sp>
      <p:sp>
        <p:nvSpPr>
          <p:cNvPr id="3" name="Content Placeholder 2">
            <a:extLst>
              <a:ext uri="{FF2B5EF4-FFF2-40B4-BE49-F238E27FC236}">
                <a16:creationId xmlns:a16="http://schemas.microsoft.com/office/drawing/2014/main" id="{4B32626C-F86A-4AC1-B4B7-B0CCD8994567}"/>
              </a:ext>
            </a:extLst>
          </p:cNvPr>
          <p:cNvSpPr>
            <a:spLocks noGrp="1"/>
          </p:cNvSpPr>
          <p:nvPr>
            <p:ph idx="1"/>
          </p:nvPr>
        </p:nvSpPr>
        <p:spPr/>
        <p:txBody>
          <a:bodyPr/>
          <a:lstStyle/>
          <a:p>
            <a:r>
              <a:rPr lang="en-US" altLang="zh-CN" dirty="0"/>
              <a:t>Spark Streaming</a:t>
            </a:r>
            <a:r>
              <a:rPr lang="zh-CN" altLang="en-US" dirty="0"/>
              <a:t>：数据分组和传输</a:t>
            </a:r>
            <a:endParaRPr lang="en-US" altLang="zh-CN" dirty="0"/>
          </a:p>
          <a:p>
            <a:pPr lvl="1"/>
            <a:r>
              <a:rPr lang="zh-CN" altLang="en-US" dirty="0"/>
              <a:t>数据被打包为一个个微批，而每个微批相互独立地进行处理，所以不涉及所提到的数据分组与传输问题。</a:t>
            </a:r>
            <a:endParaRPr lang="en-US" altLang="zh-CN" dirty="0"/>
          </a:p>
          <a:p>
            <a:pPr lvl="1"/>
            <a:r>
              <a:rPr lang="zh-CN" altLang="en-US" dirty="0"/>
              <a:t>但这也展现出微批处理的一个局限性，其难以灵活处理基于用户自定义的窗口的聚合、计数等操作，也不能进行针对数据流的连续计算，如两个数据流的实时连接等操作</a:t>
            </a:r>
            <a:endParaRPr lang="en-US" altLang="zh-CN" dirty="0"/>
          </a:p>
          <a:p>
            <a:endParaRPr lang="zh-CN" altLang="en-US" dirty="0"/>
          </a:p>
        </p:txBody>
      </p:sp>
      <p:sp>
        <p:nvSpPr>
          <p:cNvPr id="4" name="灯片编号占位符 3">
            <a:extLst>
              <a:ext uri="{FF2B5EF4-FFF2-40B4-BE49-F238E27FC236}">
                <a16:creationId xmlns:a16="http://schemas.microsoft.com/office/drawing/2014/main" id="{6ACC65C9-102A-F244-9161-6F38486C460E}"/>
              </a:ext>
            </a:extLst>
          </p:cNvPr>
          <p:cNvSpPr>
            <a:spLocks noGrp="1"/>
          </p:cNvSpPr>
          <p:nvPr>
            <p:ph type="sldNum" sz="quarter" idx="12"/>
          </p:nvPr>
        </p:nvSpPr>
        <p:spPr/>
        <p:txBody>
          <a:bodyPr/>
          <a:lstStyle/>
          <a:p>
            <a:fld id="{B13F0FA4-29F4-4B1D-A16B-0D7169EBD889}" type="slidenum">
              <a:rPr lang="en-US" smtClean="0"/>
              <a:t>33</a:t>
            </a:fld>
            <a:endParaRPr lang="en-US"/>
          </a:p>
        </p:txBody>
      </p:sp>
    </p:spTree>
    <p:extLst>
      <p:ext uri="{BB962C8B-B14F-4D97-AF65-F5344CB8AC3E}">
        <p14:creationId xmlns:p14="http://schemas.microsoft.com/office/powerpoint/2010/main" val="3359156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5046-D63E-41E7-A36D-9CB21424364F}"/>
              </a:ext>
            </a:extLst>
          </p:cNvPr>
          <p:cNvSpPr>
            <a:spLocks noGrp="1"/>
          </p:cNvSpPr>
          <p:nvPr>
            <p:ph type="title"/>
          </p:nvPr>
        </p:nvSpPr>
        <p:spPr/>
        <p:txBody>
          <a:bodyPr/>
          <a:lstStyle/>
          <a:p>
            <a:r>
              <a:rPr lang="en-US" altLang="zh-CN" dirty="0"/>
              <a:t>5.3 </a:t>
            </a:r>
            <a:r>
              <a:rPr lang="zh-CN" altLang="en-US" dirty="0"/>
              <a:t>分布式系统及编程模型</a:t>
            </a:r>
          </a:p>
        </p:txBody>
      </p:sp>
      <p:sp>
        <p:nvSpPr>
          <p:cNvPr id="3" name="Content Placeholder 2">
            <a:extLst>
              <a:ext uri="{FF2B5EF4-FFF2-40B4-BE49-F238E27FC236}">
                <a16:creationId xmlns:a16="http://schemas.microsoft.com/office/drawing/2014/main" id="{B06D7208-DA48-4862-A05C-B2C20D755D7E}"/>
              </a:ext>
            </a:extLst>
          </p:cNvPr>
          <p:cNvSpPr>
            <a:spLocks noGrp="1"/>
          </p:cNvSpPr>
          <p:nvPr>
            <p:ph idx="1"/>
          </p:nvPr>
        </p:nvSpPr>
        <p:spPr/>
        <p:txBody>
          <a:bodyPr/>
          <a:lstStyle/>
          <a:p>
            <a:r>
              <a:rPr lang="en-US" altLang="zh-CN" dirty="0"/>
              <a:t>Spark Streaming</a:t>
            </a:r>
            <a:r>
              <a:rPr lang="zh-CN" altLang="en-US" dirty="0"/>
              <a:t>：系统框架</a:t>
            </a:r>
            <a:endParaRPr lang="en-US" altLang="zh-CN" dirty="0"/>
          </a:p>
          <a:p>
            <a:pPr lvl="1"/>
            <a:r>
              <a:rPr lang="en-US" altLang="zh-CN" dirty="0"/>
              <a:t>Spark Streaming</a:t>
            </a:r>
            <a:r>
              <a:rPr lang="zh-CN" altLang="en-US" dirty="0"/>
              <a:t>建立在</a:t>
            </a:r>
            <a:r>
              <a:rPr lang="en-US" altLang="zh-CN" dirty="0"/>
              <a:t>Spark</a:t>
            </a:r>
            <a:r>
              <a:rPr lang="zh-CN" altLang="en-US" dirty="0"/>
              <a:t>系统之上，其系统架构相对于</a:t>
            </a:r>
            <a:r>
              <a:rPr lang="en-US" altLang="zh-CN" dirty="0"/>
              <a:t>Spark</a:t>
            </a:r>
            <a:r>
              <a:rPr lang="zh-CN" altLang="en-US" dirty="0"/>
              <a:t>的修改和新增如图：</a:t>
            </a:r>
            <a:endParaRPr lang="en-US" altLang="zh-CN" dirty="0"/>
          </a:p>
          <a:p>
            <a:pPr lvl="1"/>
            <a:endParaRPr lang="zh-CN" altLang="en-US" dirty="0"/>
          </a:p>
        </p:txBody>
      </p:sp>
      <p:sp>
        <p:nvSpPr>
          <p:cNvPr id="8" name="Content Placeholder 2">
            <a:extLst>
              <a:ext uri="{FF2B5EF4-FFF2-40B4-BE49-F238E27FC236}">
                <a16:creationId xmlns:a16="http://schemas.microsoft.com/office/drawing/2014/main" id="{F78C3ED8-BFAB-421B-909F-079270355C5C}"/>
              </a:ext>
            </a:extLst>
          </p:cNvPr>
          <p:cNvSpPr txBox="1">
            <a:spLocks/>
          </p:cNvSpPr>
          <p:nvPr/>
        </p:nvSpPr>
        <p:spPr>
          <a:xfrm>
            <a:off x="680483" y="2419643"/>
            <a:ext cx="4995831" cy="375731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a:t>Spark Streaming</a:t>
            </a:r>
            <a:r>
              <a:rPr lang="zh-CN" altLang="en-US" dirty="0"/>
              <a:t>主要组件：</a:t>
            </a:r>
            <a:endParaRPr lang="en-US" altLang="zh-CN" dirty="0"/>
          </a:p>
          <a:p>
            <a:pPr lvl="2"/>
            <a:r>
              <a:rPr lang="en-US" altLang="zh-CN" dirty="0"/>
              <a:t>Master</a:t>
            </a:r>
            <a:r>
              <a:rPr lang="zh-CN" altLang="en-US" dirty="0"/>
              <a:t>：流应用入口</a:t>
            </a:r>
            <a:endParaRPr lang="en-US" altLang="zh-CN" dirty="0"/>
          </a:p>
          <a:p>
            <a:pPr lvl="2"/>
            <a:r>
              <a:rPr lang="en-US" altLang="zh-CN" dirty="0"/>
              <a:t>Client</a:t>
            </a:r>
            <a:r>
              <a:rPr lang="zh-CN" altLang="en-US" dirty="0"/>
              <a:t>：将数据传入到系统当中</a:t>
            </a:r>
            <a:endParaRPr lang="en-US" altLang="zh-CN" dirty="0"/>
          </a:p>
          <a:p>
            <a:pPr lvl="2"/>
            <a:r>
              <a:rPr lang="en-US" altLang="zh-CN" dirty="0"/>
              <a:t>Worker</a:t>
            </a:r>
            <a:r>
              <a:rPr lang="zh-CN" altLang="en-US" dirty="0"/>
              <a:t>：流数据的入口以及执行</a:t>
            </a:r>
            <a:r>
              <a:rPr lang="en-US" altLang="zh-CN" dirty="0"/>
              <a:t>RDD</a:t>
            </a:r>
            <a:r>
              <a:rPr lang="zh-CN" altLang="en-US" dirty="0"/>
              <a:t>转换的主要组件</a:t>
            </a:r>
            <a:endParaRPr lang="en-US" altLang="zh-CN" dirty="0"/>
          </a:p>
          <a:p>
            <a:pPr lvl="1"/>
            <a:endParaRPr lang="zh-CN" altLang="en-US" dirty="0"/>
          </a:p>
        </p:txBody>
      </p:sp>
      <p:sp>
        <p:nvSpPr>
          <p:cNvPr id="9" name="Rectangle 8">
            <a:extLst>
              <a:ext uri="{FF2B5EF4-FFF2-40B4-BE49-F238E27FC236}">
                <a16:creationId xmlns:a16="http://schemas.microsoft.com/office/drawing/2014/main" id="{BBA9CD9F-E2FA-4179-A4BC-785A603BA921}"/>
              </a:ext>
            </a:extLst>
          </p:cNvPr>
          <p:cNvSpPr/>
          <p:nvPr/>
        </p:nvSpPr>
        <p:spPr>
          <a:xfrm>
            <a:off x="6425403" y="6176914"/>
            <a:ext cx="4998484" cy="369332"/>
          </a:xfrm>
          <a:prstGeom prst="rect">
            <a:avLst/>
          </a:prstGeom>
        </p:spPr>
        <p:txBody>
          <a:bodyPr wrap="none">
            <a:spAutoFit/>
          </a:bodyPr>
          <a:lstStyle/>
          <a:p>
            <a:r>
              <a:rPr lang="en-US" altLang="zh-CN" dirty="0">
                <a:latin typeface="Arial" panose="020B0604020202020204" pitchFamily="34" charset="0"/>
                <a:ea typeface="微软雅黑" panose="020B0503020204020204" pitchFamily="34" charset="-122"/>
              </a:rPr>
              <a:t>Spark Streaming</a:t>
            </a:r>
            <a:r>
              <a:rPr lang="zh-CN" altLang="en-US" dirty="0">
                <a:latin typeface="Arial" panose="020B0604020202020204" pitchFamily="34" charset="0"/>
                <a:ea typeface="微软雅黑" panose="020B0503020204020204" pitchFamily="34" charset="-122"/>
              </a:rPr>
              <a:t>基于</a:t>
            </a:r>
            <a:r>
              <a:rPr lang="en-US" altLang="zh-CN" dirty="0">
                <a:latin typeface="Arial" panose="020B0604020202020204" pitchFamily="34" charset="0"/>
                <a:ea typeface="微软雅黑" panose="020B0503020204020204" pitchFamily="34" charset="-122"/>
              </a:rPr>
              <a:t>Spark</a:t>
            </a:r>
            <a:r>
              <a:rPr lang="zh-CN" altLang="en-US" dirty="0">
                <a:latin typeface="Arial" panose="020B0604020202020204" pitchFamily="34" charset="0"/>
                <a:ea typeface="微软雅黑" panose="020B0503020204020204" pitchFamily="34" charset="-122"/>
              </a:rPr>
              <a:t>修改和新增的组件</a:t>
            </a:r>
            <a:endParaRPr lang="en-US" dirty="0">
              <a:latin typeface="Arial" panose="020B0604020202020204" pitchFamily="34" charset="0"/>
              <a:ea typeface="微软雅黑" panose="020B0503020204020204" pitchFamily="34" charset="-122"/>
            </a:endParaRPr>
          </a:p>
        </p:txBody>
      </p:sp>
      <p:sp>
        <p:nvSpPr>
          <p:cNvPr id="10" name="文本框 16">
            <a:extLst>
              <a:ext uri="{FF2B5EF4-FFF2-40B4-BE49-F238E27FC236}">
                <a16:creationId xmlns:a16="http://schemas.microsoft.com/office/drawing/2014/main" id="{8DD65DB3-771A-438E-ACEC-7EBAB2A3C56D}"/>
              </a:ext>
            </a:extLst>
          </p:cNvPr>
          <p:cNvSpPr txBox="1"/>
          <p:nvPr/>
        </p:nvSpPr>
        <p:spPr>
          <a:xfrm>
            <a:off x="6358890" y="2377440"/>
            <a:ext cx="685165" cy="306705"/>
          </a:xfrm>
          <a:prstGeom prst="rect">
            <a:avLst/>
          </a:prstGeom>
          <a:noFill/>
        </p:spPr>
        <p:txBody>
          <a:bodyPr wrap="none" rtlCol="0">
            <a:spAutoFit/>
          </a:bodyPr>
          <a:lstStyle/>
          <a:p>
            <a:r>
              <a:rPr lang="en-US" altLang="zh-CN" sz="1400"/>
              <a:t>master</a:t>
            </a:r>
          </a:p>
        </p:txBody>
      </p:sp>
      <p:grpSp>
        <p:nvGrpSpPr>
          <p:cNvPr id="11" name="组合 20">
            <a:extLst>
              <a:ext uri="{FF2B5EF4-FFF2-40B4-BE49-F238E27FC236}">
                <a16:creationId xmlns:a16="http://schemas.microsoft.com/office/drawing/2014/main" id="{0444AA65-46E9-4DB5-A157-477F596E0881}"/>
              </a:ext>
            </a:extLst>
          </p:cNvPr>
          <p:cNvGrpSpPr/>
          <p:nvPr/>
        </p:nvGrpSpPr>
        <p:grpSpPr>
          <a:xfrm>
            <a:off x="5906770" y="2682240"/>
            <a:ext cx="1578610" cy="1164590"/>
            <a:chOff x="11088" y="4452"/>
            <a:chExt cx="2486" cy="1834"/>
          </a:xfrm>
        </p:grpSpPr>
        <p:sp>
          <p:nvSpPr>
            <p:cNvPr id="12" name="矩形 18">
              <a:extLst>
                <a:ext uri="{FF2B5EF4-FFF2-40B4-BE49-F238E27FC236}">
                  <a16:creationId xmlns:a16="http://schemas.microsoft.com/office/drawing/2014/main" id="{D9C1141F-91F8-4802-9E90-B273B487398A}"/>
                </a:ext>
              </a:extLst>
            </p:cNvPr>
            <p:cNvSpPr/>
            <p:nvPr/>
          </p:nvSpPr>
          <p:spPr>
            <a:xfrm>
              <a:off x="11108" y="4452"/>
              <a:ext cx="2467" cy="183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5">
              <a:extLst>
                <a:ext uri="{FF2B5EF4-FFF2-40B4-BE49-F238E27FC236}">
                  <a16:creationId xmlns:a16="http://schemas.microsoft.com/office/drawing/2014/main" id="{9353B638-6062-44E9-A9FF-94B2D23888C4}"/>
                </a:ext>
              </a:extLst>
            </p:cNvPr>
            <p:cNvSpPr/>
            <p:nvPr/>
          </p:nvSpPr>
          <p:spPr>
            <a:xfrm>
              <a:off x="11582" y="4550"/>
              <a:ext cx="283" cy="283"/>
            </a:xfrm>
            <a:prstGeom prst="ellipse">
              <a:avLst/>
            </a:prstGeom>
            <a:ln>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8">
              <a:extLst>
                <a:ext uri="{FF2B5EF4-FFF2-40B4-BE49-F238E27FC236}">
                  <a16:creationId xmlns:a16="http://schemas.microsoft.com/office/drawing/2014/main" id="{EDCCCF72-2977-4F35-A1FF-1EA6B42885D3}"/>
                </a:ext>
              </a:extLst>
            </p:cNvPr>
            <p:cNvSpPr/>
            <p:nvPr/>
          </p:nvSpPr>
          <p:spPr>
            <a:xfrm>
              <a:off x="11582" y="5033"/>
              <a:ext cx="283" cy="283"/>
            </a:xfrm>
            <a:prstGeom prst="ellipse">
              <a:avLst/>
            </a:prstGeom>
            <a:ln>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9">
              <a:extLst>
                <a:ext uri="{FF2B5EF4-FFF2-40B4-BE49-F238E27FC236}">
                  <a16:creationId xmlns:a16="http://schemas.microsoft.com/office/drawing/2014/main" id="{59BAA725-E494-4F6E-A9D1-B5469AAE7E5C}"/>
                </a:ext>
              </a:extLst>
            </p:cNvPr>
            <p:cNvSpPr/>
            <p:nvPr/>
          </p:nvSpPr>
          <p:spPr>
            <a:xfrm>
              <a:off x="12813" y="5033"/>
              <a:ext cx="283" cy="283"/>
            </a:xfrm>
            <a:prstGeom prst="ellipse">
              <a:avLst/>
            </a:prstGeom>
            <a:ln>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0">
              <a:extLst>
                <a:ext uri="{FF2B5EF4-FFF2-40B4-BE49-F238E27FC236}">
                  <a16:creationId xmlns:a16="http://schemas.microsoft.com/office/drawing/2014/main" id="{2388C805-1E05-4896-9851-BB6B2B9CB944}"/>
                </a:ext>
              </a:extLst>
            </p:cNvPr>
            <p:cNvSpPr/>
            <p:nvPr/>
          </p:nvSpPr>
          <p:spPr>
            <a:xfrm>
              <a:off x="12813" y="4550"/>
              <a:ext cx="283" cy="283"/>
            </a:xfrm>
            <a:prstGeom prst="ellipse">
              <a:avLst/>
            </a:prstGeom>
            <a:ln>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1">
              <a:extLst>
                <a:ext uri="{FF2B5EF4-FFF2-40B4-BE49-F238E27FC236}">
                  <a16:creationId xmlns:a16="http://schemas.microsoft.com/office/drawing/2014/main" id="{A33A2C43-7AC1-4F50-BD1F-15127B9826E8}"/>
                </a:ext>
              </a:extLst>
            </p:cNvPr>
            <p:cNvCxnSpPr>
              <a:stCxn id="13" idx="6"/>
              <a:endCxn id="16" idx="2"/>
            </p:cNvCxnSpPr>
            <p:nvPr/>
          </p:nvCxnSpPr>
          <p:spPr>
            <a:xfrm>
              <a:off x="11865" y="4692"/>
              <a:ext cx="948"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2">
              <a:extLst>
                <a:ext uri="{FF2B5EF4-FFF2-40B4-BE49-F238E27FC236}">
                  <a16:creationId xmlns:a16="http://schemas.microsoft.com/office/drawing/2014/main" id="{523A6DC4-9ED1-40A9-96B0-FEB8104A1F11}"/>
                </a:ext>
              </a:extLst>
            </p:cNvPr>
            <p:cNvCxnSpPr>
              <a:stCxn id="13" idx="6"/>
              <a:endCxn id="15" idx="2"/>
            </p:cNvCxnSpPr>
            <p:nvPr/>
          </p:nvCxnSpPr>
          <p:spPr>
            <a:xfrm>
              <a:off x="11865" y="4692"/>
              <a:ext cx="948" cy="483"/>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3">
              <a:extLst>
                <a:ext uri="{FF2B5EF4-FFF2-40B4-BE49-F238E27FC236}">
                  <a16:creationId xmlns:a16="http://schemas.microsoft.com/office/drawing/2014/main" id="{ED08BE7C-FF79-498B-8414-B50E1F4A1142}"/>
                </a:ext>
              </a:extLst>
            </p:cNvPr>
            <p:cNvCxnSpPr>
              <a:stCxn id="14" idx="6"/>
              <a:endCxn id="16" idx="2"/>
            </p:cNvCxnSpPr>
            <p:nvPr/>
          </p:nvCxnSpPr>
          <p:spPr>
            <a:xfrm flipV="1">
              <a:off x="11865" y="4692"/>
              <a:ext cx="948" cy="483"/>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4">
              <a:extLst>
                <a:ext uri="{FF2B5EF4-FFF2-40B4-BE49-F238E27FC236}">
                  <a16:creationId xmlns:a16="http://schemas.microsoft.com/office/drawing/2014/main" id="{6338CA04-3709-4420-B9D8-F4DD756A4D97}"/>
                </a:ext>
              </a:extLst>
            </p:cNvPr>
            <p:cNvCxnSpPr>
              <a:stCxn id="14" idx="6"/>
              <a:endCxn id="15" idx="2"/>
            </p:cNvCxnSpPr>
            <p:nvPr/>
          </p:nvCxnSpPr>
          <p:spPr>
            <a:xfrm>
              <a:off x="11865" y="5175"/>
              <a:ext cx="948"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文本框 15">
              <a:extLst>
                <a:ext uri="{FF2B5EF4-FFF2-40B4-BE49-F238E27FC236}">
                  <a16:creationId xmlns:a16="http://schemas.microsoft.com/office/drawing/2014/main" id="{2340C9BD-B7D0-4273-A50F-5824313FC964}"/>
                </a:ext>
              </a:extLst>
            </p:cNvPr>
            <p:cNvSpPr txBox="1"/>
            <p:nvPr/>
          </p:nvSpPr>
          <p:spPr>
            <a:xfrm>
              <a:off x="11219" y="5316"/>
              <a:ext cx="2239" cy="483"/>
            </a:xfrm>
            <a:prstGeom prst="rect">
              <a:avLst/>
            </a:prstGeom>
            <a:noFill/>
          </p:spPr>
          <p:txBody>
            <a:bodyPr wrap="none" rtlCol="0">
              <a:spAutoFit/>
            </a:bodyPr>
            <a:lstStyle/>
            <a:p>
              <a:r>
                <a:rPr lang="en-US" altLang="zh-CN" sz="1400"/>
                <a:t>D-Stream lineage</a:t>
              </a:r>
            </a:p>
          </p:txBody>
        </p:sp>
        <p:sp>
          <p:nvSpPr>
            <p:cNvPr id="22" name="文本框 17">
              <a:extLst>
                <a:ext uri="{FF2B5EF4-FFF2-40B4-BE49-F238E27FC236}">
                  <a16:creationId xmlns:a16="http://schemas.microsoft.com/office/drawing/2014/main" id="{547012B8-8683-4449-8259-2A91B71910AC}"/>
                </a:ext>
              </a:extLst>
            </p:cNvPr>
            <p:cNvSpPr txBox="1"/>
            <p:nvPr/>
          </p:nvSpPr>
          <p:spPr>
            <a:xfrm>
              <a:off x="11467" y="5799"/>
              <a:ext cx="1742" cy="483"/>
            </a:xfrm>
            <a:prstGeom prst="rect">
              <a:avLst/>
            </a:prstGeom>
            <a:noFill/>
          </p:spPr>
          <p:txBody>
            <a:bodyPr wrap="none" rtlCol="0">
              <a:spAutoFit/>
            </a:bodyPr>
            <a:lstStyle/>
            <a:p>
              <a:r>
                <a:rPr lang="en-US" altLang="zh-CN" sz="1400"/>
                <a:t>input tracker</a:t>
              </a:r>
            </a:p>
          </p:txBody>
        </p:sp>
        <p:cxnSp>
          <p:nvCxnSpPr>
            <p:cNvPr id="23" name="直接连接符 19">
              <a:extLst>
                <a:ext uri="{FF2B5EF4-FFF2-40B4-BE49-F238E27FC236}">
                  <a16:creationId xmlns:a16="http://schemas.microsoft.com/office/drawing/2014/main" id="{676080CE-93BA-46B5-A33B-3F89A2DA517F}"/>
                </a:ext>
              </a:extLst>
            </p:cNvPr>
            <p:cNvCxnSpPr/>
            <p:nvPr/>
          </p:nvCxnSpPr>
          <p:spPr>
            <a:xfrm flipV="1">
              <a:off x="11088" y="5853"/>
              <a:ext cx="2487" cy="1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组合 50">
            <a:extLst>
              <a:ext uri="{FF2B5EF4-FFF2-40B4-BE49-F238E27FC236}">
                <a16:creationId xmlns:a16="http://schemas.microsoft.com/office/drawing/2014/main" id="{DC550322-181B-4634-9ABD-58290B56A90D}"/>
              </a:ext>
            </a:extLst>
          </p:cNvPr>
          <p:cNvGrpSpPr/>
          <p:nvPr/>
        </p:nvGrpSpPr>
        <p:grpSpPr>
          <a:xfrm>
            <a:off x="5901055" y="4210685"/>
            <a:ext cx="1584960" cy="1455420"/>
            <a:chOff x="11088" y="6704"/>
            <a:chExt cx="2496" cy="2292"/>
          </a:xfrm>
        </p:grpSpPr>
        <p:sp>
          <p:nvSpPr>
            <p:cNvPr id="25" name="矩形 22">
              <a:extLst>
                <a:ext uri="{FF2B5EF4-FFF2-40B4-BE49-F238E27FC236}">
                  <a16:creationId xmlns:a16="http://schemas.microsoft.com/office/drawing/2014/main" id="{35B97B73-24F2-4D5E-BF75-DF6E8E191457}"/>
                </a:ext>
              </a:extLst>
            </p:cNvPr>
            <p:cNvSpPr/>
            <p:nvPr/>
          </p:nvSpPr>
          <p:spPr>
            <a:xfrm>
              <a:off x="11108" y="6704"/>
              <a:ext cx="2467" cy="22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3">
              <a:extLst>
                <a:ext uri="{FF2B5EF4-FFF2-40B4-BE49-F238E27FC236}">
                  <a16:creationId xmlns:a16="http://schemas.microsoft.com/office/drawing/2014/main" id="{6A36942C-5CC8-49D5-BD61-1F68C0DC7A62}"/>
                </a:ext>
              </a:extLst>
            </p:cNvPr>
            <p:cNvSpPr/>
            <p:nvPr/>
          </p:nvSpPr>
          <p:spPr>
            <a:xfrm>
              <a:off x="11582" y="6802"/>
              <a:ext cx="283" cy="283"/>
            </a:xfrm>
            <a:prstGeom prst="ellipse">
              <a:avLst/>
            </a:prstGeom>
            <a:ln>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4">
              <a:extLst>
                <a:ext uri="{FF2B5EF4-FFF2-40B4-BE49-F238E27FC236}">
                  <a16:creationId xmlns:a16="http://schemas.microsoft.com/office/drawing/2014/main" id="{0FD027AA-F569-4563-875A-CBCE1A49F0D9}"/>
                </a:ext>
              </a:extLst>
            </p:cNvPr>
            <p:cNvSpPr/>
            <p:nvPr/>
          </p:nvSpPr>
          <p:spPr>
            <a:xfrm>
              <a:off x="11582" y="7285"/>
              <a:ext cx="283" cy="283"/>
            </a:xfrm>
            <a:prstGeom prst="ellipse">
              <a:avLst/>
            </a:prstGeom>
            <a:ln>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5">
              <a:extLst>
                <a:ext uri="{FF2B5EF4-FFF2-40B4-BE49-F238E27FC236}">
                  <a16:creationId xmlns:a16="http://schemas.microsoft.com/office/drawing/2014/main" id="{E32E8FB4-3ECC-46F2-9A35-45CE0CBB8C35}"/>
                </a:ext>
              </a:extLst>
            </p:cNvPr>
            <p:cNvSpPr/>
            <p:nvPr/>
          </p:nvSpPr>
          <p:spPr>
            <a:xfrm>
              <a:off x="12813" y="7285"/>
              <a:ext cx="283" cy="283"/>
            </a:xfrm>
            <a:prstGeom prst="ellipse">
              <a:avLst/>
            </a:prstGeom>
            <a:ln>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6">
              <a:extLst>
                <a:ext uri="{FF2B5EF4-FFF2-40B4-BE49-F238E27FC236}">
                  <a16:creationId xmlns:a16="http://schemas.microsoft.com/office/drawing/2014/main" id="{A6DD8ABB-18E6-4897-93B0-8DA75A0A2ADE}"/>
                </a:ext>
              </a:extLst>
            </p:cNvPr>
            <p:cNvSpPr/>
            <p:nvPr/>
          </p:nvSpPr>
          <p:spPr>
            <a:xfrm>
              <a:off x="12813" y="6802"/>
              <a:ext cx="283" cy="283"/>
            </a:xfrm>
            <a:prstGeom prst="ellipse">
              <a:avLst/>
            </a:prstGeom>
            <a:ln>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7">
              <a:extLst>
                <a:ext uri="{FF2B5EF4-FFF2-40B4-BE49-F238E27FC236}">
                  <a16:creationId xmlns:a16="http://schemas.microsoft.com/office/drawing/2014/main" id="{8D7671D7-0F8F-44DD-9D2D-39B679B36D10}"/>
                </a:ext>
              </a:extLst>
            </p:cNvPr>
            <p:cNvCxnSpPr>
              <a:stCxn id="26" idx="6"/>
              <a:endCxn id="29" idx="2"/>
            </p:cNvCxnSpPr>
            <p:nvPr/>
          </p:nvCxnSpPr>
          <p:spPr>
            <a:xfrm>
              <a:off x="11865" y="6944"/>
              <a:ext cx="948"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28">
              <a:extLst>
                <a:ext uri="{FF2B5EF4-FFF2-40B4-BE49-F238E27FC236}">
                  <a16:creationId xmlns:a16="http://schemas.microsoft.com/office/drawing/2014/main" id="{A79B85DF-368F-4569-ACB2-6DC64FE82F2F}"/>
                </a:ext>
              </a:extLst>
            </p:cNvPr>
            <p:cNvCxnSpPr>
              <a:stCxn id="26" idx="6"/>
              <a:endCxn id="28" idx="2"/>
            </p:cNvCxnSpPr>
            <p:nvPr/>
          </p:nvCxnSpPr>
          <p:spPr>
            <a:xfrm>
              <a:off x="11865" y="6944"/>
              <a:ext cx="948" cy="483"/>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29">
              <a:extLst>
                <a:ext uri="{FF2B5EF4-FFF2-40B4-BE49-F238E27FC236}">
                  <a16:creationId xmlns:a16="http://schemas.microsoft.com/office/drawing/2014/main" id="{7708C912-95EF-4DBC-B7FE-88B4B7CD3B24}"/>
                </a:ext>
              </a:extLst>
            </p:cNvPr>
            <p:cNvCxnSpPr>
              <a:stCxn id="27" idx="6"/>
              <a:endCxn id="29" idx="2"/>
            </p:cNvCxnSpPr>
            <p:nvPr/>
          </p:nvCxnSpPr>
          <p:spPr>
            <a:xfrm flipV="1">
              <a:off x="11865" y="6944"/>
              <a:ext cx="948" cy="483"/>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0">
              <a:extLst>
                <a:ext uri="{FF2B5EF4-FFF2-40B4-BE49-F238E27FC236}">
                  <a16:creationId xmlns:a16="http://schemas.microsoft.com/office/drawing/2014/main" id="{F05D3D99-FB75-45BB-BB42-93847C52D8FB}"/>
                </a:ext>
              </a:extLst>
            </p:cNvPr>
            <p:cNvCxnSpPr>
              <a:stCxn id="27" idx="6"/>
              <a:endCxn id="28" idx="2"/>
            </p:cNvCxnSpPr>
            <p:nvPr/>
          </p:nvCxnSpPr>
          <p:spPr>
            <a:xfrm>
              <a:off x="11865" y="7427"/>
              <a:ext cx="948"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文本框 31">
              <a:extLst>
                <a:ext uri="{FF2B5EF4-FFF2-40B4-BE49-F238E27FC236}">
                  <a16:creationId xmlns:a16="http://schemas.microsoft.com/office/drawing/2014/main" id="{1B60D299-E04C-4820-9FF8-24F9A69EB511}"/>
                </a:ext>
              </a:extLst>
            </p:cNvPr>
            <p:cNvSpPr txBox="1"/>
            <p:nvPr/>
          </p:nvSpPr>
          <p:spPr>
            <a:xfrm>
              <a:off x="11500" y="7568"/>
              <a:ext cx="1663" cy="483"/>
            </a:xfrm>
            <a:prstGeom prst="rect">
              <a:avLst/>
            </a:prstGeom>
            <a:noFill/>
          </p:spPr>
          <p:txBody>
            <a:bodyPr wrap="none" rtlCol="0">
              <a:spAutoFit/>
            </a:bodyPr>
            <a:lstStyle/>
            <a:p>
              <a:r>
                <a:rPr lang="en-US" altLang="zh-CN" sz="1400"/>
                <a:t>RDD lineage</a:t>
              </a:r>
            </a:p>
          </p:txBody>
        </p:sp>
        <p:sp>
          <p:nvSpPr>
            <p:cNvPr id="35" name="文本框 32">
              <a:extLst>
                <a:ext uri="{FF2B5EF4-FFF2-40B4-BE49-F238E27FC236}">
                  <a16:creationId xmlns:a16="http://schemas.microsoft.com/office/drawing/2014/main" id="{8C0990D2-187A-4546-A8B0-D90BEA658783}"/>
                </a:ext>
              </a:extLst>
            </p:cNvPr>
            <p:cNvSpPr txBox="1"/>
            <p:nvPr/>
          </p:nvSpPr>
          <p:spPr>
            <a:xfrm>
              <a:off x="11410" y="8089"/>
              <a:ext cx="1921" cy="483"/>
            </a:xfrm>
            <a:prstGeom prst="rect">
              <a:avLst/>
            </a:prstGeom>
            <a:noFill/>
          </p:spPr>
          <p:txBody>
            <a:bodyPr wrap="none" rtlCol="0">
              <a:spAutoFit/>
            </a:bodyPr>
            <a:lstStyle/>
            <a:p>
              <a:r>
                <a:rPr lang="en-US" altLang="zh-CN" sz="1400"/>
                <a:t>task scheduler</a:t>
              </a:r>
            </a:p>
          </p:txBody>
        </p:sp>
        <p:cxnSp>
          <p:nvCxnSpPr>
            <p:cNvPr id="36" name="直接连接符 33">
              <a:extLst>
                <a:ext uri="{FF2B5EF4-FFF2-40B4-BE49-F238E27FC236}">
                  <a16:creationId xmlns:a16="http://schemas.microsoft.com/office/drawing/2014/main" id="{21D89CF2-31D9-44F6-BAD3-386B461E2FAD}"/>
                </a:ext>
              </a:extLst>
            </p:cNvPr>
            <p:cNvCxnSpPr/>
            <p:nvPr/>
          </p:nvCxnSpPr>
          <p:spPr>
            <a:xfrm flipV="1">
              <a:off x="11088" y="8105"/>
              <a:ext cx="2487" cy="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4">
              <a:extLst>
                <a:ext uri="{FF2B5EF4-FFF2-40B4-BE49-F238E27FC236}">
                  <a16:creationId xmlns:a16="http://schemas.microsoft.com/office/drawing/2014/main" id="{BD3DEDDF-1342-41B1-9AEA-D87C993EE984}"/>
                </a:ext>
              </a:extLst>
            </p:cNvPr>
            <p:cNvCxnSpPr/>
            <p:nvPr/>
          </p:nvCxnSpPr>
          <p:spPr>
            <a:xfrm flipV="1">
              <a:off x="11098" y="8571"/>
              <a:ext cx="2487" cy="19"/>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5">
              <a:extLst>
                <a:ext uri="{FF2B5EF4-FFF2-40B4-BE49-F238E27FC236}">
                  <a16:creationId xmlns:a16="http://schemas.microsoft.com/office/drawing/2014/main" id="{27505E1A-CD50-4B88-869F-9F5E4D1B400D}"/>
                </a:ext>
              </a:extLst>
            </p:cNvPr>
            <p:cNvSpPr txBox="1"/>
            <p:nvPr/>
          </p:nvSpPr>
          <p:spPr>
            <a:xfrm>
              <a:off x="11525" y="8513"/>
              <a:ext cx="1747" cy="483"/>
            </a:xfrm>
            <a:prstGeom prst="rect">
              <a:avLst/>
            </a:prstGeom>
            <a:noFill/>
          </p:spPr>
          <p:txBody>
            <a:bodyPr wrap="none" rtlCol="0">
              <a:spAutoFit/>
            </a:bodyPr>
            <a:lstStyle/>
            <a:p>
              <a:r>
                <a:rPr lang="en-US" altLang="zh-CN" sz="1400"/>
                <a:t>block tracker</a:t>
              </a:r>
            </a:p>
          </p:txBody>
        </p:sp>
      </p:grpSp>
      <p:grpSp>
        <p:nvGrpSpPr>
          <p:cNvPr id="39" name="组合 42">
            <a:extLst>
              <a:ext uri="{FF2B5EF4-FFF2-40B4-BE49-F238E27FC236}">
                <a16:creationId xmlns:a16="http://schemas.microsoft.com/office/drawing/2014/main" id="{81ED4E0C-CCFF-4E50-B4F5-9801D4BD1307}"/>
              </a:ext>
            </a:extLst>
          </p:cNvPr>
          <p:cNvGrpSpPr/>
          <p:nvPr/>
        </p:nvGrpSpPr>
        <p:grpSpPr>
          <a:xfrm>
            <a:off x="7941310" y="2355850"/>
            <a:ext cx="1967230" cy="1490980"/>
            <a:chOff x="14522" y="4293"/>
            <a:chExt cx="3098" cy="2348"/>
          </a:xfrm>
        </p:grpSpPr>
        <p:sp>
          <p:nvSpPr>
            <p:cNvPr id="40" name="矩形 36">
              <a:extLst>
                <a:ext uri="{FF2B5EF4-FFF2-40B4-BE49-F238E27FC236}">
                  <a16:creationId xmlns:a16="http://schemas.microsoft.com/office/drawing/2014/main" id="{34772C28-6E8A-49BB-9396-4F1F5FF43893}"/>
                </a:ext>
              </a:extLst>
            </p:cNvPr>
            <p:cNvSpPr/>
            <p:nvPr/>
          </p:nvSpPr>
          <p:spPr>
            <a:xfrm>
              <a:off x="15114" y="4471"/>
              <a:ext cx="2328" cy="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input receiver</a:t>
              </a:r>
            </a:p>
          </p:txBody>
        </p:sp>
        <p:sp>
          <p:nvSpPr>
            <p:cNvPr id="41" name="矩形 37">
              <a:extLst>
                <a:ext uri="{FF2B5EF4-FFF2-40B4-BE49-F238E27FC236}">
                  <a16:creationId xmlns:a16="http://schemas.microsoft.com/office/drawing/2014/main" id="{6FA9F2A3-0E67-4C8C-9CCA-564E8FD7BDC3}"/>
                </a:ext>
              </a:extLst>
            </p:cNvPr>
            <p:cNvSpPr/>
            <p:nvPr/>
          </p:nvSpPr>
          <p:spPr>
            <a:xfrm>
              <a:off x="15114" y="4965"/>
              <a:ext cx="2328" cy="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task execution</a:t>
              </a:r>
            </a:p>
          </p:txBody>
        </p:sp>
        <p:sp>
          <p:nvSpPr>
            <p:cNvPr id="42" name="矩形 38">
              <a:extLst>
                <a:ext uri="{FF2B5EF4-FFF2-40B4-BE49-F238E27FC236}">
                  <a16:creationId xmlns:a16="http://schemas.microsoft.com/office/drawing/2014/main" id="{303B1362-FC38-4C59-A8DD-BF738D0F26A3}"/>
                </a:ext>
              </a:extLst>
            </p:cNvPr>
            <p:cNvSpPr/>
            <p:nvPr/>
          </p:nvSpPr>
          <p:spPr>
            <a:xfrm>
              <a:off x="15114" y="5459"/>
              <a:ext cx="2328" cy="4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block manager</a:t>
              </a:r>
            </a:p>
          </p:txBody>
        </p:sp>
        <p:sp>
          <p:nvSpPr>
            <p:cNvPr id="43" name="矩形 39">
              <a:extLst>
                <a:ext uri="{FF2B5EF4-FFF2-40B4-BE49-F238E27FC236}">
                  <a16:creationId xmlns:a16="http://schemas.microsoft.com/office/drawing/2014/main" id="{194431E9-AE8A-45AB-BD6A-5539E2407DE3}"/>
                </a:ext>
              </a:extLst>
            </p:cNvPr>
            <p:cNvSpPr/>
            <p:nvPr/>
          </p:nvSpPr>
          <p:spPr>
            <a:xfrm>
              <a:off x="15114" y="5953"/>
              <a:ext cx="2328" cy="4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rPr>
                <a:t>comm.manager</a:t>
              </a:r>
            </a:p>
          </p:txBody>
        </p:sp>
        <p:sp>
          <p:nvSpPr>
            <p:cNvPr id="44" name="矩形 40">
              <a:extLst>
                <a:ext uri="{FF2B5EF4-FFF2-40B4-BE49-F238E27FC236}">
                  <a16:creationId xmlns:a16="http://schemas.microsoft.com/office/drawing/2014/main" id="{DE6A1DC8-1C07-4A12-8291-CF5C8557B49B}"/>
                </a:ext>
              </a:extLst>
            </p:cNvPr>
            <p:cNvSpPr/>
            <p:nvPr/>
          </p:nvSpPr>
          <p:spPr>
            <a:xfrm>
              <a:off x="14522" y="4293"/>
              <a:ext cx="3098" cy="23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1">
              <a:extLst>
                <a:ext uri="{FF2B5EF4-FFF2-40B4-BE49-F238E27FC236}">
                  <a16:creationId xmlns:a16="http://schemas.microsoft.com/office/drawing/2014/main" id="{9A29BB7A-8F2C-4494-B174-FDABC44F289C}"/>
                </a:ext>
              </a:extLst>
            </p:cNvPr>
            <p:cNvSpPr txBox="1"/>
            <p:nvPr/>
          </p:nvSpPr>
          <p:spPr>
            <a:xfrm rot="16200000">
              <a:off x="14155" y="5137"/>
              <a:ext cx="1314" cy="580"/>
            </a:xfrm>
            <a:prstGeom prst="rect">
              <a:avLst/>
            </a:prstGeom>
            <a:noFill/>
          </p:spPr>
          <p:txBody>
            <a:bodyPr wrap="none" rtlCol="0">
              <a:spAutoFit/>
            </a:bodyPr>
            <a:lstStyle/>
            <a:p>
              <a:r>
                <a:rPr lang="en-US" altLang="zh-CN"/>
                <a:t>worker</a:t>
              </a:r>
            </a:p>
          </p:txBody>
        </p:sp>
      </p:grpSp>
      <p:grpSp>
        <p:nvGrpSpPr>
          <p:cNvPr id="46" name="组合 43">
            <a:extLst>
              <a:ext uri="{FF2B5EF4-FFF2-40B4-BE49-F238E27FC236}">
                <a16:creationId xmlns:a16="http://schemas.microsoft.com/office/drawing/2014/main" id="{BD4F77C8-5A3F-4E7D-92B3-B52BCBAAE290}"/>
              </a:ext>
            </a:extLst>
          </p:cNvPr>
          <p:cNvGrpSpPr/>
          <p:nvPr/>
        </p:nvGrpSpPr>
        <p:grpSpPr>
          <a:xfrm>
            <a:off x="7941310" y="4260215"/>
            <a:ext cx="1967230" cy="1490980"/>
            <a:chOff x="14522" y="4293"/>
            <a:chExt cx="3098" cy="2348"/>
          </a:xfrm>
        </p:grpSpPr>
        <p:sp>
          <p:nvSpPr>
            <p:cNvPr id="47" name="矩形 44">
              <a:extLst>
                <a:ext uri="{FF2B5EF4-FFF2-40B4-BE49-F238E27FC236}">
                  <a16:creationId xmlns:a16="http://schemas.microsoft.com/office/drawing/2014/main" id="{DA142ABE-C776-4888-AB2B-CD8E493AA529}"/>
                </a:ext>
              </a:extLst>
            </p:cNvPr>
            <p:cNvSpPr/>
            <p:nvPr/>
          </p:nvSpPr>
          <p:spPr>
            <a:xfrm>
              <a:off x="15114" y="4471"/>
              <a:ext cx="2328" cy="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input receiver</a:t>
              </a:r>
            </a:p>
          </p:txBody>
        </p:sp>
        <p:sp>
          <p:nvSpPr>
            <p:cNvPr id="48" name="矩形 45">
              <a:extLst>
                <a:ext uri="{FF2B5EF4-FFF2-40B4-BE49-F238E27FC236}">
                  <a16:creationId xmlns:a16="http://schemas.microsoft.com/office/drawing/2014/main" id="{D68E4B81-2DCC-4F26-BC5C-7672EBD62321}"/>
                </a:ext>
              </a:extLst>
            </p:cNvPr>
            <p:cNvSpPr/>
            <p:nvPr/>
          </p:nvSpPr>
          <p:spPr>
            <a:xfrm>
              <a:off x="15114" y="4965"/>
              <a:ext cx="2328" cy="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task execution</a:t>
              </a:r>
            </a:p>
          </p:txBody>
        </p:sp>
        <p:sp>
          <p:nvSpPr>
            <p:cNvPr id="49" name="矩形 46">
              <a:extLst>
                <a:ext uri="{FF2B5EF4-FFF2-40B4-BE49-F238E27FC236}">
                  <a16:creationId xmlns:a16="http://schemas.microsoft.com/office/drawing/2014/main" id="{6492CECC-E166-4148-B7F1-1EEA5146891F}"/>
                </a:ext>
              </a:extLst>
            </p:cNvPr>
            <p:cNvSpPr/>
            <p:nvPr/>
          </p:nvSpPr>
          <p:spPr>
            <a:xfrm>
              <a:off x="15114" y="5459"/>
              <a:ext cx="2328" cy="4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block manager</a:t>
              </a:r>
            </a:p>
          </p:txBody>
        </p:sp>
        <p:sp>
          <p:nvSpPr>
            <p:cNvPr id="50" name="矩形 47">
              <a:extLst>
                <a:ext uri="{FF2B5EF4-FFF2-40B4-BE49-F238E27FC236}">
                  <a16:creationId xmlns:a16="http://schemas.microsoft.com/office/drawing/2014/main" id="{9FCCFAD0-C8D4-4B11-AD2C-10BB7944A5CB}"/>
                </a:ext>
              </a:extLst>
            </p:cNvPr>
            <p:cNvSpPr/>
            <p:nvPr/>
          </p:nvSpPr>
          <p:spPr>
            <a:xfrm>
              <a:off x="15114" y="5953"/>
              <a:ext cx="2328" cy="4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rPr>
                <a:t>comm.manager</a:t>
              </a:r>
            </a:p>
          </p:txBody>
        </p:sp>
        <p:sp>
          <p:nvSpPr>
            <p:cNvPr id="51" name="矩形 48">
              <a:extLst>
                <a:ext uri="{FF2B5EF4-FFF2-40B4-BE49-F238E27FC236}">
                  <a16:creationId xmlns:a16="http://schemas.microsoft.com/office/drawing/2014/main" id="{001BF569-DCBA-4369-A621-C99CD37FC3DA}"/>
                </a:ext>
              </a:extLst>
            </p:cNvPr>
            <p:cNvSpPr/>
            <p:nvPr/>
          </p:nvSpPr>
          <p:spPr>
            <a:xfrm>
              <a:off x="14522" y="4293"/>
              <a:ext cx="3098" cy="23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49">
              <a:extLst>
                <a:ext uri="{FF2B5EF4-FFF2-40B4-BE49-F238E27FC236}">
                  <a16:creationId xmlns:a16="http://schemas.microsoft.com/office/drawing/2014/main" id="{66617E46-28C5-4B38-9DAA-FC5850ED7FEF}"/>
                </a:ext>
              </a:extLst>
            </p:cNvPr>
            <p:cNvSpPr txBox="1"/>
            <p:nvPr/>
          </p:nvSpPr>
          <p:spPr>
            <a:xfrm rot="16200000">
              <a:off x="14155" y="5137"/>
              <a:ext cx="1314" cy="580"/>
            </a:xfrm>
            <a:prstGeom prst="rect">
              <a:avLst/>
            </a:prstGeom>
            <a:noFill/>
          </p:spPr>
          <p:txBody>
            <a:bodyPr wrap="none" rtlCol="0">
              <a:spAutoFit/>
            </a:bodyPr>
            <a:lstStyle/>
            <a:p>
              <a:r>
                <a:rPr lang="en-US" altLang="zh-CN"/>
                <a:t>worker</a:t>
              </a:r>
            </a:p>
          </p:txBody>
        </p:sp>
      </p:grpSp>
      <p:sp>
        <p:nvSpPr>
          <p:cNvPr id="53" name="矩形 51">
            <a:extLst>
              <a:ext uri="{FF2B5EF4-FFF2-40B4-BE49-F238E27FC236}">
                <a16:creationId xmlns:a16="http://schemas.microsoft.com/office/drawing/2014/main" id="{D2B583C1-6FA6-45DE-9C9C-16808B079E1F}"/>
              </a:ext>
            </a:extLst>
          </p:cNvPr>
          <p:cNvSpPr/>
          <p:nvPr/>
        </p:nvSpPr>
        <p:spPr>
          <a:xfrm>
            <a:off x="5756275" y="2343785"/>
            <a:ext cx="1867535" cy="3408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2">
            <a:extLst>
              <a:ext uri="{FF2B5EF4-FFF2-40B4-BE49-F238E27FC236}">
                <a16:creationId xmlns:a16="http://schemas.microsoft.com/office/drawing/2014/main" id="{7FE0C134-DD66-454A-BF7C-E595F828299D}"/>
              </a:ext>
            </a:extLst>
          </p:cNvPr>
          <p:cNvCxnSpPr/>
          <p:nvPr/>
        </p:nvCxnSpPr>
        <p:spPr>
          <a:xfrm flipV="1">
            <a:off x="7623810" y="3075940"/>
            <a:ext cx="317500" cy="470535"/>
          </a:xfrm>
          <a:prstGeom prst="straightConnector1">
            <a:avLst/>
          </a:prstGeom>
          <a:ln w="12700" cmpd="sng">
            <a:solidFill>
              <a:schemeClr val="accent1">
                <a:shade val="50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3">
            <a:extLst>
              <a:ext uri="{FF2B5EF4-FFF2-40B4-BE49-F238E27FC236}">
                <a16:creationId xmlns:a16="http://schemas.microsoft.com/office/drawing/2014/main" id="{55DAE198-994F-454C-9F34-677BF7ED651F}"/>
              </a:ext>
            </a:extLst>
          </p:cNvPr>
          <p:cNvCxnSpPr/>
          <p:nvPr/>
        </p:nvCxnSpPr>
        <p:spPr>
          <a:xfrm>
            <a:off x="7623810" y="4573905"/>
            <a:ext cx="317500" cy="406400"/>
          </a:xfrm>
          <a:prstGeom prst="straightConnector1">
            <a:avLst/>
          </a:prstGeom>
          <a:ln w="12700" cmpd="sng">
            <a:solidFill>
              <a:schemeClr val="accent1">
                <a:shade val="50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矩形 54">
            <a:extLst>
              <a:ext uri="{FF2B5EF4-FFF2-40B4-BE49-F238E27FC236}">
                <a16:creationId xmlns:a16="http://schemas.microsoft.com/office/drawing/2014/main" id="{859E8470-CDD5-4242-8CA5-6CA329849841}"/>
              </a:ext>
            </a:extLst>
          </p:cNvPr>
          <p:cNvSpPr/>
          <p:nvPr/>
        </p:nvSpPr>
        <p:spPr>
          <a:xfrm>
            <a:off x="10785475" y="2377440"/>
            <a:ext cx="802005" cy="3759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client</a:t>
            </a:r>
          </a:p>
        </p:txBody>
      </p:sp>
      <p:sp>
        <p:nvSpPr>
          <p:cNvPr id="57" name="矩形 55">
            <a:extLst>
              <a:ext uri="{FF2B5EF4-FFF2-40B4-BE49-F238E27FC236}">
                <a16:creationId xmlns:a16="http://schemas.microsoft.com/office/drawing/2014/main" id="{FB78FB01-5CD5-482B-9577-87A849FA0CAF}"/>
              </a:ext>
            </a:extLst>
          </p:cNvPr>
          <p:cNvSpPr/>
          <p:nvPr/>
        </p:nvSpPr>
        <p:spPr>
          <a:xfrm>
            <a:off x="10785475" y="2953385"/>
            <a:ext cx="802005" cy="3759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client</a:t>
            </a:r>
          </a:p>
        </p:txBody>
      </p:sp>
      <p:cxnSp>
        <p:nvCxnSpPr>
          <p:cNvPr id="58" name="直接箭头连接符 56">
            <a:extLst>
              <a:ext uri="{FF2B5EF4-FFF2-40B4-BE49-F238E27FC236}">
                <a16:creationId xmlns:a16="http://schemas.microsoft.com/office/drawing/2014/main" id="{BE87D9C2-1894-4977-A867-2788BA373092}"/>
              </a:ext>
            </a:extLst>
          </p:cNvPr>
          <p:cNvCxnSpPr>
            <a:stCxn id="56" idx="1"/>
            <a:endCxn id="40" idx="3"/>
          </p:cNvCxnSpPr>
          <p:nvPr/>
        </p:nvCxnSpPr>
        <p:spPr>
          <a:xfrm flipH="1">
            <a:off x="9783445" y="2565400"/>
            <a:ext cx="989965" cy="60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7">
            <a:extLst>
              <a:ext uri="{FF2B5EF4-FFF2-40B4-BE49-F238E27FC236}">
                <a16:creationId xmlns:a16="http://schemas.microsoft.com/office/drawing/2014/main" id="{486CAF10-E6EB-49FE-BDB3-426103F2E5D0}"/>
              </a:ext>
            </a:extLst>
          </p:cNvPr>
          <p:cNvCxnSpPr>
            <a:stCxn id="57" idx="1"/>
            <a:endCxn id="47" idx="3"/>
          </p:cNvCxnSpPr>
          <p:nvPr/>
        </p:nvCxnSpPr>
        <p:spPr>
          <a:xfrm flipH="1">
            <a:off x="9783445" y="3141345"/>
            <a:ext cx="989965" cy="138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曲线连接符 59">
            <a:extLst>
              <a:ext uri="{FF2B5EF4-FFF2-40B4-BE49-F238E27FC236}">
                <a16:creationId xmlns:a16="http://schemas.microsoft.com/office/drawing/2014/main" id="{01A477F5-F5ED-4EBD-88F5-02FF83AF8ACB}"/>
              </a:ext>
            </a:extLst>
          </p:cNvPr>
          <p:cNvCxnSpPr/>
          <p:nvPr/>
        </p:nvCxnSpPr>
        <p:spPr>
          <a:xfrm>
            <a:off x="9795510" y="3253105"/>
            <a:ext cx="3175" cy="1904365"/>
          </a:xfrm>
          <a:prstGeom prst="curvedConnector3">
            <a:avLst>
              <a:gd name="adj1" fmla="val 75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C60D8A19-D0F2-4018-8C54-79019061BB7D}"/>
              </a:ext>
            </a:extLst>
          </p:cNvPr>
          <p:cNvSpPr txBox="1"/>
          <p:nvPr/>
        </p:nvSpPr>
        <p:spPr>
          <a:xfrm>
            <a:off x="10091420" y="4102100"/>
            <a:ext cx="1703705" cy="521970"/>
          </a:xfrm>
          <a:prstGeom prst="rect">
            <a:avLst/>
          </a:prstGeom>
          <a:noFill/>
        </p:spPr>
        <p:txBody>
          <a:bodyPr wrap="none" rtlCol="0">
            <a:spAutoFit/>
          </a:bodyPr>
          <a:lstStyle/>
          <a:p>
            <a:pPr algn="ct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输入及</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check point</a:t>
            </a:r>
          </a:p>
          <a:p>
            <a:pPr algn="ct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RDD</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的副本</a:t>
            </a:r>
          </a:p>
        </p:txBody>
      </p:sp>
      <p:sp>
        <p:nvSpPr>
          <p:cNvPr id="62" name="矩形 61">
            <a:extLst>
              <a:ext uri="{FF2B5EF4-FFF2-40B4-BE49-F238E27FC236}">
                <a16:creationId xmlns:a16="http://schemas.microsoft.com/office/drawing/2014/main" id="{5637F39A-E179-4F9B-951C-85FD248FEEB2}"/>
              </a:ext>
            </a:extLst>
          </p:cNvPr>
          <p:cNvSpPr/>
          <p:nvPr/>
        </p:nvSpPr>
        <p:spPr>
          <a:xfrm>
            <a:off x="10560050" y="5187950"/>
            <a:ext cx="225425" cy="2254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90AA75CC-8BAE-4BA6-B7BD-F21E47ACAEFB}"/>
              </a:ext>
            </a:extLst>
          </p:cNvPr>
          <p:cNvSpPr/>
          <p:nvPr/>
        </p:nvSpPr>
        <p:spPr>
          <a:xfrm>
            <a:off x="10560050" y="5526405"/>
            <a:ext cx="225425" cy="2254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05C9A651-9DEB-4755-A149-C458B0ECFA88}"/>
              </a:ext>
            </a:extLst>
          </p:cNvPr>
          <p:cNvSpPr txBox="1"/>
          <p:nvPr/>
        </p:nvSpPr>
        <p:spPr>
          <a:xfrm>
            <a:off x="10785158" y="5133340"/>
            <a:ext cx="894080" cy="306705"/>
          </a:xfrm>
          <a:prstGeom prst="rect">
            <a:avLst/>
          </a:prstGeom>
          <a:noFill/>
        </p:spPr>
        <p:txBody>
          <a:bodyPr wrap="none" rtlCol="0">
            <a:spAutoFit/>
          </a:bodyPr>
          <a:lstStyle/>
          <a:p>
            <a:pPr algn="ct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新增组件</a:t>
            </a:r>
          </a:p>
        </p:txBody>
      </p:sp>
      <p:sp>
        <p:nvSpPr>
          <p:cNvPr id="65" name="文本框 64">
            <a:extLst>
              <a:ext uri="{FF2B5EF4-FFF2-40B4-BE49-F238E27FC236}">
                <a16:creationId xmlns:a16="http://schemas.microsoft.com/office/drawing/2014/main" id="{683B7155-EBB4-412A-8926-D23AD94617B5}"/>
              </a:ext>
            </a:extLst>
          </p:cNvPr>
          <p:cNvSpPr txBox="1"/>
          <p:nvPr/>
        </p:nvSpPr>
        <p:spPr>
          <a:xfrm>
            <a:off x="10785158" y="5485765"/>
            <a:ext cx="894080" cy="306705"/>
          </a:xfrm>
          <a:prstGeom prst="rect">
            <a:avLst/>
          </a:prstGeom>
          <a:noFill/>
        </p:spPr>
        <p:txBody>
          <a:bodyPr wrap="none" rtlCol="0">
            <a:spAutoFit/>
          </a:bodyPr>
          <a:lstStyle/>
          <a:p>
            <a:pPr algn="ct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修改组件</a:t>
            </a:r>
          </a:p>
        </p:txBody>
      </p:sp>
      <p:sp>
        <p:nvSpPr>
          <p:cNvPr id="66" name="矩形 65">
            <a:extLst>
              <a:ext uri="{FF2B5EF4-FFF2-40B4-BE49-F238E27FC236}">
                <a16:creationId xmlns:a16="http://schemas.microsoft.com/office/drawing/2014/main" id="{E7E6F813-21BA-4490-AC90-1AE5191DE713}"/>
              </a:ext>
            </a:extLst>
          </p:cNvPr>
          <p:cNvSpPr/>
          <p:nvPr/>
        </p:nvSpPr>
        <p:spPr>
          <a:xfrm>
            <a:off x="5562600" y="2099945"/>
            <a:ext cx="6252845" cy="3859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BCBEA197-025D-9A49-8CFC-E8AD4E7C1F9E}"/>
              </a:ext>
            </a:extLst>
          </p:cNvPr>
          <p:cNvSpPr>
            <a:spLocks noGrp="1"/>
          </p:cNvSpPr>
          <p:nvPr>
            <p:ph type="sldNum" sz="quarter" idx="12"/>
          </p:nvPr>
        </p:nvSpPr>
        <p:spPr/>
        <p:txBody>
          <a:bodyPr/>
          <a:lstStyle/>
          <a:p>
            <a:fld id="{B13F0FA4-29F4-4B1D-A16B-0D7169EBD889}" type="slidenum">
              <a:rPr lang="en-US" smtClean="0"/>
              <a:t>34</a:t>
            </a:fld>
            <a:endParaRPr lang="en-US"/>
          </a:p>
        </p:txBody>
      </p:sp>
    </p:spTree>
    <p:extLst>
      <p:ext uri="{BB962C8B-B14F-4D97-AF65-F5344CB8AC3E}">
        <p14:creationId xmlns:p14="http://schemas.microsoft.com/office/powerpoint/2010/main" val="1179205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EDBB-76C2-423F-82C0-99E8B42370B3}"/>
              </a:ext>
            </a:extLst>
          </p:cNvPr>
          <p:cNvSpPr>
            <a:spLocks noGrp="1"/>
          </p:cNvSpPr>
          <p:nvPr>
            <p:ph type="title"/>
          </p:nvPr>
        </p:nvSpPr>
        <p:spPr/>
        <p:txBody>
          <a:bodyPr/>
          <a:lstStyle/>
          <a:p>
            <a:r>
              <a:rPr lang="en-US" altLang="zh-CN" dirty="0"/>
              <a:t>5.3 </a:t>
            </a:r>
            <a:r>
              <a:rPr lang="zh-CN" altLang="en-US" dirty="0"/>
              <a:t>分布式系统及编程模型</a:t>
            </a:r>
          </a:p>
        </p:txBody>
      </p:sp>
      <p:sp>
        <p:nvSpPr>
          <p:cNvPr id="3" name="Content Placeholder 2">
            <a:extLst>
              <a:ext uri="{FF2B5EF4-FFF2-40B4-BE49-F238E27FC236}">
                <a16:creationId xmlns:a16="http://schemas.microsoft.com/office/drawing/2014/main" id="{77B4CF30-D3A9-4461-9025-4E0189A866FF}"/>
              </a:ext>
            </a:extLst>
          </p:cNvPr>
          <p:cNvSpPr>
            <a:spLocks noGrp="1"/>
          </p:cNvSpPr>
          <p:nvPr>
            <p:ph idx="1"/>
          </p:nvPr>
        </p:nvSpPr>
        <p:spPr/>
        <p:txBody>
          <a:bodyPr/>
          <a:lstStyle/>
          <a:p>
            <a:r>
              <a:rPr lang="en-US" altLang="zh-CN" dirty="0"/>
              <a:t>Spark Streaming</a:t>
            </a:r>
            <a:r>
              <a:rPr lang="zh-CN" altLang="en-US" dirty="0"/>
              <a:t>：编程示例</a:t>
            </a:r>
            <a:endParaRPr lang="en-US" altLang="zh-CN" dirty="0"/>
          </a:p>
          <a:p>
            <a:pPr marL="914400" lvl="1" indent="-457200">
              <a:buFont typeface="+mj-lt"/>
              <a:buAutoNum type="arabicPeriod"/>
            </a:pPr>
            <a:r>
              <a:rPr lang="zh-CN" altLang="en-US" dirty="0"/>
              <a:t>离散流的输入和数据封装</a:t>
            </a:r>
            <a:endParaRPr lang="en-US" altLang="zh-CN" dirty="0"/>
          </a:p>
          <a:p>
            <a:pPr marL="914400" lvl="1" indent="-457200">
              <a:buFont typeface="+mj-lt"/>
              <a:buAutoNum type="arabicPeriod"/>
            </a:pPr>
            <a:r>
              <a:rPr lang="zh-CN" altLang="en-US" dirty="0"/>
              <a:t>建立应用拓扑，进行离散流的转化</a:t>
            </a:r>
            <a:endParaRPr lang="en-US" altLang="zh-CN" dirty="0"/>
          </a:p>
          <a:p>
            <a:endParaRPr lang="zh-CN" altLang="en-US" dirty="0"/>
          </a:p>
        </p:txBody>
      </p:sp>
      <p:sp>
        <p:nvSpPr>
          <p:cNvPr id="4" name="灯片编号占位符 3">
            <a:extLst>
              <a:ext uri="{FF2B5EF4-FFF2-40B4-BE49-F238E27FC236}">
                <a16:creationId xmlns:a16="http://schemas.microsoft.com/office/drawing/2014/main" id="{6D0BB4D5-CDDF-3A40-A123-85D01B8AA1FD}"/>
              </a:ext>
            </a:extLst>
          </p:cNvPr>
          <p:cNvSpPr>
            <a:spLocks noGrp="1"/>
          </p:cNvSpPr>
          <p:nvPr>
            <p:ph type="sldNum" sz="quarter" idx="12"/>
          </p:nvPr>
        </p:nvSpPr>
        <p:spPr/>
        <p:txBody>
          <a:bodyPr/>
          <a:lstStyle/>
          <a:p>
            <a:fld id="{B13F0FA4-29F4-4B1D-A16B-0D7169EBD889}" type="slidenum">
              <a:rPr lang="en-US" smtClean="0"/>
              <a:t>35</a:t>
            </a:fld>
            <a:endParaRPr lang="en-US"/>
          </a:p>
        </p:txBody>
      </p:sp>
    </p:spTree>
    <p:extLst>
      <p:ext uri="{BB962C8B-B14F-4D97-AF65-F5344CB8AC3E}">
        <p14:creationId xmlns:p14="http://schemas.microsoft.com/office/powerpoint/2010/main" val="1882217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1222-5CDD-4676-94C8-5F9317CFB6F6}"/>
              </a:ext>
            </a:extLst>
          </p:cNvPr>
          <p:cNvSpPr>
            <a:spLocks noGrp="1"/>
          </p:cNvSpPr>
          <p:nvPr>
            <p:ph type="title"/>
          </p:nvPr>
        </p:nvSpPr>
        <p:spPr/>
        <p:txBody>
          <a:bodyPr/>
          <a:lstStyle/>
          <a:p>
            <a:r>
              <a:rPr lang="en-US" altLang="zh-CN" dirty="0"/>
              <a:t>5.3 </a:t>
            </a:r>
            <a:r>
              <a:rPr lang="zh-CN" altLang="en-US" dirty="0"/>
              <a:t>分布式系统及编程模型</a:t>
            </a:r>
          </a:p>
        </p:txBody>
      </p:sp>
      <p:sp>
        <p:nvSpPr>
          <p:cNvPr id="3" name="Content Placeholder 2">
            <a:extLst>
              <a:ext uri="{FF2B5EF4-FFF2-40B4-BE49-F238E27FC236}">
                <a16:creationId xmlns:a16="http://schemas.microsoft.com/office/drawing/2014/main" id="{C0465EF4-C597-4786-BC98-395ABD0DB041}"/>
              </a:ext>
            </a:extLst>
          </p:cNvPr>
          <p:cNvSpPr>
            <a:spLocks noGrp="1"/>
          </p:cNvSpPr>
          <p:nvPr>
            <p:ph idx="1"/>
          </p:nvPr>
        </p:nvSpPr>
        <p:spPr/>
        <p:txBody>
          <a:bodyPr/>
          <a:lstStyle/>
          <a:p>
            <a:r>
              <a:rPr lang="en-US" altLang="zh-CN" dirty="0"/>
              <a:t>Apache </a:t>
            </a:r>
            <a:r>
              <a:rPr lang="en-US" altLang="zh-CN" dirty="0" err="1"/>
              <a:t>Flink</a:t>
            </a:r>
            <a:endParaRPr lang="en-US" altLang="zh-CN" dirty="0"/>
          </a:p>
          <a:p>
            <a:pPr lvl="1"/>
            <a:r>
              <a:rPr lang="zh-CN" altLang="en-US" dirty="0"/>
              <a:t>一个同时支持分布式数据流处理和数据批处理的大数据处理系统</a:t>
            </a:r>
            <a:endParaRPr lang="en-US" altLang="zh-CN" dirty="0"/>
          </a:p>
          <a:p>
            <a:pPr lvl="1"/>
            <a:r>
              <a:rPr lang="zh-CN" altLang="en-US" dirty="0"/>
              <a:t>完全以流处理的角度出发进行设计，而将批处理看作是有边界的流处理特殊流处理来执行</a:t>
            </a:r>
            <a:endParaRPr lang="en-US" altLang="zh-CN" dirty="0"/>
          </a:p>
          <a:p>
            <a:pPr lvl="1"/>
            <a:r>
              <a:rPr lang="en-US" altLang="zh-CN" dirty="0" err="1"/>
              <a:t>Flink</a:t>
            </a:r>
            <a:r>
              <a:rPr lang="zh-CN" altLang="en-US" dirty="0"/>
              <a:t>使用单纯流处理方法的典型系统，其计算框架与原理和</a:t>
            </a:r>
            <a:r>
              <a:rPr lang="en-US" altLang="zh-CN" dirty="0"/>
              <a:t>storm</a:t>
            </a:r>
            <a:r>
              <a:rPr lang="zh-CN" altLang="en-US" dirty="0"/>
              <a:t>比较相似</a:t>
            </a:r>
            <a:endParaRPr lang="en-US" altLang="zh-CN" dirty="0"/>
          </a:p>
          <a:p>
            <a:pPr lvl="1"/>
            <a:r>
              <a:rPr lang="en-US" altLang="zh-CN" dirty="0" err="1"/>
              <a:t>Flink</a:t>
            </a:r>
            <a:r>
              <a:rPr lang="zh-CN" altLang="en-US" dirty="0"/>
              <a:t>可以表达和执行许多类别的数据处理应用程序，包括实时数据分析、连续数据管道、历史数据处理和迭代算法</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E3061D1B-2C69-744F-A92A-1D2173B62955}"/>
              </a:ext>
            </a:extLst>
          </p:cNvPr>
          <p:cNvSpPr>
            <a:spLocks noGrp="1"/>
          </p:cNvSpPr>
          <p:nvPr>
            <p:ph type="sldNum" sz="quarter" idx="12"/>
          </p:nvPr>
        </p:nvSpPr>
        <p:spPr/>
        <p:txBody>
          <a:bodyPr/>
          <a:lstStyle/>
          <a:p>
            <a:fld id="{B13F0FA4-29F4-4B1D-A16B-0D7169EBD889}" type="slidenum">
              <a:rPr lang="en-US" smtClean="0"/>
              <a:t>36</a:t>
            </a:fld>
            <a:endParaRPr lang="en-US"/>
          </a:p>
        </p:txBody>
      </p:sp>
    </p:spTree>
    <p:extLst>
      <p:ext uri="{BB962C8B-B14F-4D97-AF65-F5344CB8AC3E}">
        <p14:creationId xmlns:p14="http://schemas.microsoft.com/office/powerpoint/2010/main" val="1223565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0A1F-6E3B-493A-8F56-E0C2656AD7E0}"/>
              </a:ext>
            </a:extLst>
          </p:cNvPr>
          <p:cNvSpPr>
            <a:spLocks noGrp="1"/>
          </p:cNvSpPr>
          <p:nvPr>
            <p:ph type="title"/>
          </p:nvPr>
        </p:nvSpPr>
        <p:spPr/>
        <p:txBody>
          <a:bodyPr/>
          <a:lstStyle/>
          <a:p>
            <a:r>
              <a:rPr lang="en-US" altLang="zh-CN" dirty="0"/>
              <a:t>5.3 </a:t>
            </a:r>
            <a:r>
              <a:rPr lang="zh-CN" altLang="en-US" dirty="0"/>
              <a:t>分布式系统及编程模型</a:t>
            </a:r>
          </a:p>
        </p:txBody>
      </p:sp>
      <p:sp>
        <p:nvSpPr>
          <p:cNvPr id="3" name="Content Placeholder 2">
            <a:extLst>
              <a:ext uri="{FF2B5EF4-FFF2-40B4-BE49-F238E27FC236}">
                <a16:creationId xmlns:a16="http://schemas.microsoft.com/office/drawing/2014/main" id="{D1F75056-F296-46E8-9381-D542C24972C4}"/>
              </a:ext>
            </a:extLst>
          </p:cNvPr>
          <p:cNvSpPr>
            <a:spLocks noGrp="1"/>
          </p:cNvSpPr>
          <p:nvPr>
            <p:ph idx="1"/>
          </p:nvPr>
        </p:nvSpPr>
        <p:spPr/>
        <p:txBody>
          <a:bodyPr/>
          <a:lstStyle/>
          <a:p>
            <a:r>
              <a:rPr lang="en-US" altLang="zh-CN" dirty="0"/>
              <a:t>Apache </a:t>
            </a:r>
            <a:r>
              <a:rPr lang="en-US" altLang="zh-CN" dirty="0" err="1"/>
              <a:t>Flink</a:t>
            </a:r>
            <a:r>
              <a:rPr lang="zh-CN" altLang="en-US" dirty="0"/>
              <a:t>：数据封装</a:t>
            </a:r>
            <a:endParaRPr lang="en-US" altLang="zh-CN" dirty="0"/>
          </a:p>
          <a:p>
            <a:pPr lvl="1"/>
            <a:r>
              <a:rPr lang="zh-CN" altLang="en-US" dirty="0"/>
              <a:t>能够支撑对多种类型的数据进行处理</a:t>
            </a:r>
            <a:endParaRPr lang="en-US" altLang="zh-CN" dirty="0"/>
          </a:p>
          <a:p>
            <a:pPr lvl="1"/>
            <a:r>
              <a:rPr lang="zh-CN" altLang="en-US" dirty="0"/>
              <a:t>类似</a:t>
            </a:r>
            <a:r>
              <a:rPr lang="en-US" altLang="zh-CN" dirty="0"/>
              <a:t>Storm</a:t>
            </a:r>
            <a:r>
              <a:rPr lang="zh-CN" altLang="en-US" dirty="0"/>
              <a:t>，</a:t>
            </a:r>
            <a:r>
              <a:rPr lang="en-US" altLang="zh-CN" dirty="0" err="1"/>
              <a:t>Flink</a:t>
            </a:r>
            <a:r>
              <a:rPr lang="zh-CN" altLang="en-US" dirty="0"/>
              <a:t>同样也可以使用多字段的</a:t>
            </a:r>
            <a:r>
              <a:rPr lang="en-US" altLang="zh-CN" dirty="0"/>
              <a:t>tuple</a:t>
            </a:r>
            <a:r>
              <a:rPr lang="zh-CN" altLang="en-US" dirty="0"/>
              <a:t>为其基本数据单元</a:t>
            </a:r>
            <a:endParaRPr lang="en-US" altLang="zh-CN" dirty="0"/>
          </a:p>
          <a:p>
            <a:pPr lvl="1"/>
            <a:r>
              <a:rPr lang="en-US" altLang="zh-CN" dirty="0" err="1"/>
              <a:t>Flink</a:t>
            </a:r>
            <a:r>
              <a:rPr lang="zh-CN" altLang="en-US" dirty="0"/>
              <a:t>可以支持多种</a:t>
            </a:r>
            <a:r>
              <a:rPr lang="en-US" altLang="zh-CN" dirty="0" err="1"/>
              <a:t>Flink</a:t>
            </a:r>
            <a:r>
              <a:rPr lang="en-US" altLang="zh-CN" dirty="0"/>
              <a:t> tuple</a:t>
            </a:r>
            <a:r>
              <a:rPr lang="zh-CN" altLang="en-US" dirty="0"/>
              <a:t>类型，每种</a:t>
            </a:r>
            <a:r>
              <a:rPr lang="en-US" altLang="zh-CN" dirty="0"/>
              <a:t>tuple</a:t>
            </a:r>
            <a:r>
              <a:rPr lang="zh-CN" altLang="en-US" dirty="0"/>
              <a:t>都是一个固定长度的对象序列</a:t>
            </a:r>
            <a:endParaRPr lang="en-US" altLang="zh-CN" dirty="0"/>
          </a:p>
          <a:p>
            <a:endParaRPr lang="zh-CN" altLang="en-US" dirty="0"/>
          </a:p>
        </p:txBody>
      </p:sp>
      <p:sp>
        <p:nvSpPr>
          <p:cNvPr id="4" name="灯片编号占位符 3">
            <a:extLst>
              <a:ext uri="{FF2B5EF4-FFF2-40B4-BE49-F238E27FC236}">
                <a16:creationId xmlns:a16="http://schemas.microsoft.com/office/drawing/2014/main" id="{FC6E3C94-2D22-BB40-A3A8-67016820EFB7}"/>
              </a:ext>
            </a:extLst>
          </p:cNvPr>
          <p:cNvSpPr>
            <a:spLocks noGrp="1"/>
          </p:cNvSpPr>
          <p:nvPr>
            <p:ph type="sldNum" sz="quarter" idx="12"/>
          </p:nvPr>
        </p:nvSpPr>
        <p:spPr/>
        <p:txBody>
          <a:bodyPr/>
          <a:lstStyle/>
          <a:p>
            <a:fld id="{B13F0FA4-29F4-4B1D-A16B-0D7169EBD889}" type="slidenum">
              <a:rPr lang="en-US" smtClean="0"/>
              <a:t>37</a:t>
            </a:fld>
            <a:endParaRPr lang="en-US"/>
          </a:p>
        </p:txBody>
      </p:sp>
    </p:spTree>
    <p:extLst>
      <p:ext uri="{BB962C8B-B14F-4D97-AF65-F5344CB8AC3E}">
        <p14:creationId xmlns:p14="http://schemas.microsoft.com/office/powerpoint/2010/main" val="2213369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395D-F081-42DF-ADF4-A26C13BAEE15}"/>
              </a:ext>
            </a:extLst>
          </p:cNvPr>
          <p:cNvSpPr>
            <a:spLocks noGrp="1"/>
          </p:cNvSpPr>
          <p:nvPr>
            <p:ph type="title"/>
          </p:nvPr>
        </p:nvSpPr>
        <p:spPr/>
        <p:txBody>
          <a:bodyPr/>
          <a:lstStyle/>
          <a:p>
            <a:r>
              <a:rPr lang="en-US" altLang="zh-CN" dirty="0"/>
              <a:t>5.3 </a:t>
            </a:r>
            <a:r>
              <a:rPr lang="zh-CN" altLang="en-US" dirty="0"/>
              <a:t>分布式系统及编程模型</a:t>
            </a:r>
          </a:p>
        </p:txBody>
      </p:sp>
      <p:sp>
        <p:nvSpPr>
          <p:cNvPr id="3" name="Content Placeholder 2">
            <a:extLst>
              <a:ext uri="{FF2B5EF4-FFF2-40B4-BE49-F238E27FC236}">
                <a16:creationId xmlns:a16="http://schemas.microsoft.com/office/drawing/2014/main" id="{8ED664AD-DAB0-4F0B-A948-253D65B84388}"/>
              </a:ext>
            </a:extLst>
          </p:cNvPr>
          <p:cNvSpPr>
            <a:spLocks noGrp="1"/>
          </p:cNvSpPr>
          <p:nvPr>
            <p:ph idx="1"/>
          </p:nvPr>
        </p:nvSpPr>
        <p:spPr/>
        <p:txBody>
          <a:bodyPr/>
          <a:lstStyle/>
          <a:p>
            <a:r>
              <a:rPr lang="en-US" altLang="zh-CN" dirty="0"/>
              <a:t>Apache </a:t>
            </a:r>
            <a:r>
              <a:rPr lang="en-US" altLang="zh-CN" dirty="0" err="1"/>
              <a:t>Flink</a:t>
            </a:r>
            <a:r>
              <a:rPr lang="zh-CN" altLang="en-US" dirty="0"/>
              <a:t>：应用拓扑建立</a:t>
            </a:r>
            <a:endParaRPr lang="en-US" altLang="zh-CN" dirty="0"/>
          </a:p>
          <a:p>
            <a:pPr lvl="1"/>
            <a:r>
              <a:rPr lang="en-US" altLang="zh-CN" dirty="0" err="1"/>
              <a:t>Flink</a:t>
            </a:r>
            <a:r>
              <a:rPr lang="zh-CN" altLang="en-US" dirty="0"/>
              <a:t>中核心概念为数据流和转换。每个转换对应的是一个简单的操作，根据应用逻辑，转换按先后顺序构成了流应用的</a:t>
            </a:r>
            <a:r>
              <a:rPr lang="en-US" altLang="zh-CN" dirty="0"/>
              <a:t>DAG</a:t>
            </a:r>
            <a:r>
              <a:rPr lang="zh-CN" altLang="en-US" dirty="0"/>
              <a:t>图。</a:t>
            </a:r>
            <a:endParaRPr lang="en-US" altLang="zh-CN" dirty="0"/>
          </a:p>
          <a:p>
            <a:pPr lvl="1"/>
            <a:r>
              <a:rPr lang="zh-CN" altLang="en-US" dirty="0"/>
              <a:t>如图，数据流在转换之间传递，直到完成所有的转换进行输出</a:t>
            </a:r>
            <a:endParaRPr lang="en-US" altLang="zh-CN" dirty="0"/>
          </a:p>
          <a:p>
            <a:endParaRPr lang="zh-CN" altLang="en-US" dirty="0"/>
          </a:p>
        </p:txBody>
      </p:sp>
      <p:sp>
        <p:nvSpPr>
          <p:cNvPr id="6" name="Rectangle 5">
            <a:extLst>
              <a:ext uri="{FF2B5EF4-FFF2-40B4-BE49-F238E27FC236}">
                <a16:creationId xmlns:a16="http://schemas.microsoft.com/office/drawing/2014/main" id="{D85B75B9-03CD-42EC-A64E-412C258BFD2E}"/>
              </a:ext>
            </a:extLst>
          </p:cNvPr>
          <p:cNvSpPr/>
          <p:nvPr/>
        </p:nvSpPr>
        <p:spPr>
          <a:xfrm>
            <a:off x="4759177" y="6026370"/>
            <a:ext cx="2672526" cy="369332"/>
          </a:xfrm>
          <a:prstGeom prst="rect">
            <a:avLst/>
          </a:prstGeom>
        </p:spPr>
        <p:txBody>
          <a:bodyPr wrap="none">
            <a:spAutoFit/>
          </a:bodyPr>
          <a:lstStyle/>
          <a:p>
            <a:r>
              <a:rPr lang="en-US" altLang="zh-CN" dirty="0">
                <a:latin typeface="Arial" panose="020B0604020202020204" pitchFamily="34" charset="0"/>
                <a:ea typeface="微软雅黑" panose="020B0503020204020204" pitchFamily="34" charset="-122"/>
              </a:rPr>
              <a:t>Apache </a:t>
            </a:r>
            <a:r>
              <a:rPr lang="en-US" altLang="zh-CN" dirty="0" err="1">
                <a:latin typeface="Arial" panose="020B0604020202020204" pitchFamily="34" charset="0"/>
                <a:ea typeface="微软雅黑" panose="020B0503020204020204" pitchFamily="34" charset="-122"/>
              </a:rPr>
              <a:t>Flink</a:t>
            </a:r>
            <a:r>
              <a:rPr lang="zh-CN" altLang="en-US" dirty="0">
                <a:latin typeface="Arial" panose="020B0604020202020204" pitchFamily="34" charset="0"/>
                <a:ea typeface="微软雅黑" panose="020B0503020204020204" pitchFamily="34" charset="-122"/>
              </a:rPr>
              <a:t>的计算模型</a:t>
            </a:r>
            <a:endParaRPr lang="en-US" dirty="0">
              <a:latin typeface="Arial" panose="020B0604020202020204" pitchFamily="34" charset="0"/>
              <a:ea typeface="微软雅黑" panose="020B0503020204020204" pitchFamily="34" charset="-122"/>
            </a:endParaRPr>
          </a:p>
        </p:txBody>
      </p:sp>
      <p:grpSp>
        <p:nvGrpSpPr>
          <p:cNvPr id="8" name="组合 34">
            <a:extLst>
              <a:ext uri="{FF2B5EF4-FFF2-40B4-BE49-F238E27FC236}">
                <a16:creationId xmlns:a16="http://schemas.microsoft.com/office/drawing/2014/main" id="{320F5152-CEE8-4BDE-B5B9-085769F9F1C6}"/>
              </a:ext>
            </a:extLst>
          </p:cNvPr>
          <p:cNvGrpSpPr/>
          <p:nvPr/>
        </p:nvGrpSpPr>
        <p:grpSpPr>
          <a:xfrm>
            <a:off x="2531110" y="3177540"/>
            <a:ext cx="7229475" cy="2606040"/>
            <a:chOff x="3472" y="5024"/>
            <a:chExt cx="11385" cy="4104"/>
          </a:xfrm>
        </p:grpSpPr>
        <p:grpSp>
          <p:nvGrpSpPr>
            <p:cNvPr id="9" name="组合 8">
              <a:extLst>
                <a:ext uri="{FF2B5EF4-FFF2-40B4-BE49-F238E27FC236}">
                  <a16:creationId xmlns:a16="http://schemas.microsoft.com/office/drawing/2014/main" id="{CB209CA6-55DE-409B-8C42-CE39C43225C6}"/>
                </a:ext>
              </a:extLst>
            </p:cNvPr>
            <p:cNvGrpSpPr/>
            <p:nvPr/>
          </p:nvGrpSpPr>
          <p:grpSpPr>
            <a:xfrm>
              <a:off x="3472" y="5793"/>
              <a:ext cx="1440" cy="1440"/>
              <a:chOff x="3472" y="5793"/>
              <a:chExt cx="1440" cy="1440"/>
            </a:xfrm>
          </p:grpSpPr>
          <p:sp>
            <p:nvSpPr>
              <p:cNvPr id="35" name="椭圆 5">
                <a:extLst>
                  <a:ext uri="{FF2B5EF4-FFF2-40B4-BE49-F238E27FC236}">
                    <a16:creationId xmlns:a16="http://schemas.microsoft.com/office/drawing/2014/main" id="{2054D23A-FE47-4DB0-9821-776723C788C6}"/>
                  </a:ext>
                </a:extLst>
              </p:cNvPr>
              <p:cNvSpPr/>
              <p:nvPr/>
            </p:nvSpPr>
            <p:spPr>
              <a:xfrm>
                <a:off x="3472" y="5793"/>
                <a:ext cx="1440" cy="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solidFill>
                    <a:schemeClr val="tx1"/>
                  </a:solidFill>
                  <a:latin typeface="微软雅黑" panose="020B0503020204020204" pitchFamily="34" charset="-122"/>
                  <a:ea typeface="微软雅黑" panose="020B0503020204020204" pitchFamily="34" charset="-122"/>
                </a:endParaRPr>
              </a:p>
            </p:txBody>
          </p:sp>
          <p:sp>
            <p:nvSpPr>
              <p:cNvPr id="36" name="文本框 7">
                <a:extLst>
                  <a:ext uri="{FF2B5EF4-FFF2-40B4-BE49-F238E27FC236}">
                    <a16:creationId xmlns:a16="http://schemas.microsoft.com/office/drawing/2014/main" id="{03EE241C-2C75-44DF-98A0-2B8408D5B326}"/>
                  </a:ext>
                </a:extLst>
              </p:cNvPr>
              <p:cNvSpPr txBox="1"/>
              <p:nvPr/>
            </p:nvSpPr>
            <p:spPr>
              <a:xfrm>
                <a:off x="3562" y="6223"/>
                <a:ext cx="1259" cy="580"/>
              </a:xfrm>
              <a:prstGeom prst="rect">
                <a:avLst/>
              </a:prstGeom>
              <a:noFill/>
            </p:spPr>
            <p:txBody>
              <a:bodyPr wrap="none" rtlCol="0">
                <a:spAutoFit/>
              </a:bodyPr>
              <a:lstStyle/>
              <a:p>
                <a:pPr algn="ctr"/>
                <a:r>
                  <a:rPr lang="en-US" altLang="zh-CN"/>
                  <a:t>source</a:t>
                </a:r>
              </a:p>
            </p:txBody>
          </p:sp>
        </p:grpSp>
        <p:grpSp>
          <p:nvGrpSpPr>
            <p:cNvPr id="10" name="组合 11">
              <a:extLst>
                <a:ext uri="{FF2B5EF4-FFF2-40B4-BE49-F238E27FC236}">
                  <a16:creationId xmlns:a16="http://schemas.microsoft.com/office/drawing/2014/main" id="{B72FE733-D890-40B1-8A1D-FC58E04AD7B6}"/>
                </a:ext>
              </a:extLst>
            </p:cNvPr>
            <p:cNvGrpSpPr/>
            <p:nvPr/>
          </p:nvGrpSpPr>
          <p:grpSpPr>
            <a:xfrm>
              <a:off x="6810" y="5793"/>
              <a:ext cx="1656" cy="1440"/>
              <a:chOff x="6810" y="5793"/>
              <a:chExt cx="1656" cy="1440"/>
            </a:xfrm>
          </p:grpSpPr>
          <p:sp>
            <p:nvSpPr>
              <p:cNvPr id="33" name="椭圆 9">
                <a:extLst>
                  <a:ext uri="{FF2B5EF4-FFF2-40B4-BE49-F238E27FC236}">
                    <a16:creationId xmlns:a16="http://schemas.microsoft.com/office/drawing/2014/main" id="{EE8BB45F-773F-4777-A52C-178EF4C632AA}"/>
                  </a:ext>
                </a:extLst>
              </p:cNvPr>
              <p:cNvSpPr/>
              <p:nvPr/>
            </p:nvSpPr>
            <p:spPr>
              <a:xfrm>
                <a:off x="6810" y="5793"/>
                <a:ext cx="1440" cy="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solidFill>
                    <a:schemeClr val="tx1"/>
                  </a:solidFill>
                  <a:latin typeface="微软雅黑" panose="020B0503020204020204" pitchFamily="34" charset="-122"/>
                  <a:ea typeface="微软雅黑" panose="020B0503020204020204" pitchFamily="34" charset="-122"/>
                </a:endParaRPr>
              </a:p>
            </p:txBody>
          </p:sp>
          <p:sp>
            <p:nvSpPr>
              <p:cNvPr id="34" name="文本框 10">
                <a:extLst>
                  <a:ext uri="{FF2B5EF4-FFF2-40B4-BE49-F238E27FC236}">
                    <a16:creationId xmlns:a16="http://schemas.microsoft.com/office/drawing/2014/main" id="{C1ABA3D6-3E4B-48AA-BC77-6DD4BCE73130}"/>
                  </a:ext>
                </a:extLst>
              </p:cNvPr>
              <p:cNvSpPr txBox="1"/>
              <p:nvPr/>
            </p:nvSpPr>
            <p:spPr>
              <a:xfrm>
                <a:off x="6810" y="6223"/>
                <a:ext cx="1657" cy="580"/>
              </a:xfrm>
              <a:prstGeom prst="rect">
                <a:avLst/>
              </a:prstGeom>
              <a:noFill/>
            </p:spPr>
            <p:txBody>
              <a:bodyPr wrap="none" rtlCol="0">
                <a:spAutoFit/>
              </a:bodyPr>
              <a:lstStyle/>
              <a:p>
                <a:pPr algn="ctr"/>
                <a:r>
                  <a:rPr lang="en-US" altLang="zh-CN"/>
                  <a:t>map</a:t>
                </a:r>
                <a:r>
                  <a:rPr lang="zh-CN" altLang="en-US"/>
                  <a:t>（）</a:t>
                </a:r>
              </a:p>
            </p:txBody>
          </p:sp>
        </p:grpSp>
        <p:grpSp>
          <p:nvGrpSpPr>
            <p:cNvPr id="11" name="组合 12">
              <a:extLst>
                <a:ext uri="{FF2B5EF4-FFF2-40B4-BE49-F238E27FC236}">
                  <a16:creationId xmlns:a16="http://schemas.microsoft.com/office/drawing/2014/main" id="{F08121F5-6014-4A7A-8825-7CC00C1F1474}"/>
                </a:ext>
              </a:extLst>
            </p:cNvPr>
            <p:cNvGrpSpPr/>
            <p:nvPr/>
          </p:nvGrpSpPr>
          <p:grpSpPr>
            <a:xfrm>
              <a:off x="10068" y="5793"/>
              <a:ext cx="1638" cy="1440"/>
              <a:chOff x="6711" y="5793"/>
              <a:chExt cx="1638" cy="1440"/>
            </a:xfrm>
          </p:grpSpPr>
          <p:sp>
            <p:nvSpPr>
              <p:cNvPr id="31" name="椭圆 13">
                <a:extLst>
                  <a:ext uri="{FF2B5EF4-FFF2-40B4-BE49-F238E27FC236}">
                    <a16:creationId xmlns:a16="http://schemas.microsoft.com/office/drawing/2014/main" id="{406E675A-01BA-412F-A3E6-3FF84F33FFDA}"/>
                  </a:ext>
                </a:extLst>
              </p:cNvPr>
              <p:cNvSpPr/>
              <p:nvPr/>
            </p:nvSpPr>
            <p:spPr>
              <a:xfrm>
                <a:off x="6810" y="5793"/>
                <a:ext cx="1440" cy="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solidFill>
                    <a:schemeClr val="tx1"/>
                  </a:solidFill>
                  <a:latin typeface="微软雅黑" panose="020B0503020204020204" pitchFamily="34" charset="-122"/>
                  <a:ea typeface="微软雅黑" panose="020B0503020204020204" pitchFamily="34" charset="-122"/>
                </a:endParaRPr>
              </a:p>
            </p:txBody>
          </p:sp>
          <p:sp>
            <p:nvSpPr>
              <p:cNvPr id="32" name="文本框 14">
                <a:extLst>
                  <a:ext uri="{FF2B5EF4-FFF2-40B4-BE49-F238E27FC236}">
                    <a16:creationId xmlns:a16="http://schemas.microsoft.com/office/drawing/2014/main" id="{C7C16A90-494E-4859-A2E3-5C5C0A2AC6B9}"/>
                  </a:ext>
                </a:extLst>
              </p:cNvPr>
              <p:cNvSpPr txBox="1"/>
              <p:nvPr/>
            </p:nvSpPr>
            <p:spPr>
              <a:xfrm>
                <a:off x="6711" y="6049"/>
                <a:ext cx="1638" cy="928"/>
              </a:xfrm>
              <a:prstGeom prst="rect">
                <a:avLst/>
              </a:prstGeom>
              <a:noFill/>
            </p:spPr>
            <p:txBody>
              <a:bodyPr wrap="none" rtlCol="0">
                <a:spAutoFit/>
              </a:bodyPr>
              <a:lstStyle/>
              <a:p>
                <a:pPr algn="ctr">
                  <a:lnSpc>
                    <a:spcPct val="90000"/>
                  </a:lnSpc>
                </a:pPr>
                <a:r>
                  <a:rPr lang="en-US" altLang="zh-CN" sz="1200"/>
                  <a:t>KeyBy</a:t>
                </a:r>
                <a:r>
                  <a:rPr lang="zh-CN" altLang="en-US" sz="1200"/>
                  <a:t>（）</a:t>
                </a:r>
                <a:r>
                  <a:rPr lang="en-US" altLang="zh-CN" sz="1200"/>
                  <a:t>/</a:t>
                </a:r>
              </a:p>
              <a:p>
                <a:pPr algn="ctr">
                  <a:lnSpc>
                    <a:spcPct val="90000"/>
                  </a:lnSpc>
                </a:pPr>
                <a:r>
                  <a:rPr lang="en-US" altLang="zh-CN" sz="1200"/>
                  <a:t>window</a:t>
                </a:r>
                <a:r>
                  <a:rPr lang="zh-CN" altLang="en-US" sz="1200"/>
                  <a:t>（）</a:t>
                </a:r>
                <a:r>
                  <a:rPr lang="en-US" altLang="zh-CN" sz="1200"/>
                  <a:t>/</a:t>
                </a:r>
              </a:p>
              <a:p>
                <a:pPr algn="ctr">
                  <a:lnSpc>
                    <a:spcPct val="90000"/>
                  </a:lnSpc>
                </a:pPr>
                <a:r>
                  <a:rPr lang="en-US" altLang="zh-CN" sz="1200"/>
                  <a:t>apply</a:t>
                </a:r>
                <a:r>
                  <a:rPr lang="zh-CN" altLang="en-US" sz="1200"/>
                  <a:t>（</a:t>
                </a:r>
                <a:r>
                  <a:rPr lang="en-US" altLang="zh-CN" sz="1200"/>
                  <a:t>）</a:t>
                </a:r>
              </a:p>
            </p:txBody>
          </p:sp>
        </p:grpSp>
        <p:grpSp>
          <p:nvGrpSpPr>
            <p:cNvPr id="12" name="组合 15">
              <a:extLst>
                <a:ext uri="{FF2B5EF4-FFF2-40B4-BE49-F238E27FC236}">
                  <a16:creationId xmlns:a16="http://schemas.microsoft.com/office/drawing/2014/main" id="{1E288D88-03AF-4989-8783-47E222986F0B}"/>
                </a:ext>
              </a:extLst>
            </p:cNvPr>
            <p:cNvGrpSpPr/>
            <p:nvPr/>
          </p:nvGrpSpPr>
          <p:grpSpPr>
            <a:xfrm>
              <a:off x="13406" y="5793"/>
              <a:ext cx="1440" cy="1440"/>
              <a:chOff x="6810" y="5793"/>
              <a:chExt cx="1440" cy="1440"/>
            </a:xfrm>
          </p:grpSpPr>
          <p:sp>
            <p:nvSpPr>
              <p:cNvPr id="29" name="椭圆 16">
                <a:extLst>
                  <a:ext uri="{FF2B5EF4-FFF2-40B4-BE49-F238E27FC236}">
                    <a16:creationId xmlns:a16="http://schemas.microsoft.com/office/drawing/2014/main" id="{4690C43B-A5A3-49BE-85A1-FAC215BB938A}"/>
                  </a:ext>
                </a:extLst>
              </p:cNvPr>
              <p:cNvSpPr/>
              <p:nvPr/>
            </p:nvSpPr>
            <p:spPr>
              <a:xfrm>
                <a:off x="6810" y="5793"/>
                <a:ext cx="1440" cy="14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0">
                  <a:solidFill>
                    <a:schemeClr val="tx1"/>
                  </a:solidFill>
                  <a:latin typeface="微软雅黑" panose="020B0503020204020204" pitchFamily="34" charset="-122"/>
                  <a:ea typeface="微软雅黑" panose="020B0503020204020204" pitchFamily="34" charset="-122"/>
                </a:endParaRPr>
              </a:p>
            </p:txBody>
          </p:sp>
          <p:sp>
            <p:nvSpPr>
              <p:cNvPr id="30" name="文本框 17">
                <a:extLst>
                  <a:ext uri="{FF2B5EF4-FFF2-40B4-BE49-F238E27FC236}">
                    <a16:creationId xmlns:a16="http://schemas.microsoft.com/office/drawing/2014/main" id="{CE605709-2BB4-4C38-A20B-FE4C168FA1D5}"/>
                  </a:ext>
                </a:extLst>
              </p:cNvPr>
              <p:cNvSpPr txBox="1"/>
              <p:nvPr/>
            </p:nvSpPr>
            <p:spPr>
              <a:xfrm>
                <a:off x="7194" y="6311"/>
                <a:ext cx="672" cy="405"/>
              </a:xfrm>
              <a:prstGeom prst="rect">
                <a:avLst/>
              </a:prstGeom>
              <a:noFill/>
            </p:spPr>
            <p:txBody>
              <a:bodyPr wrap="none" rtlCol="0">
                <a:spAutoFit/>
              </a:bodyPr>
              <a:lstStyle/>
              <a:p>
                <a:pPr algn="ctr">
                  <a:lnSpc>
                    <a:spcPct val="90000"/>
                  </a:lnSpc>
                </a:pPr>
                <a:r>
                  <a:rPr lang="en-US" altLang="zh-CN" sz="1200"/>
                  <a:t>sink</a:t>
                </a:r>
              </a:p>
            </p:txBody>
          </p:sp>
        </p:grpSp>
        <p:sp>
          <p:nvSpPr>
            <p:cNvPr id="13" name="右箭头 18">
              <a:extLst>
                <a:ext uri="{FF2B5EF4-FFF2-40B4-BE49-F238E27FC236}">
                  <a16:creationId xmlns:a16="http://schemas.microsoft.com/office/drawing/2014/main" id="{5220862C-CAF4-4740-8CE0-532968017711}"/>
                </a:ext>
              </a:extLst>
            </p:cNvPr>
            <p:cNvSpPr/>
            <p:nvPr/>
          </p:nvSpPr>
          <p:spPr>
            <a:xfrm>
              <a:off x="5188" y="6445"/>
              <a:ext cx="1401" cy="2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9">
              <a:extLst>
                <a:ext uri="{FF2B5EF4-FFF2-40B4-BE49-F238E27FC236}">
                  <a16:creationId xmlns:a16="http://schemas.microsoft.com/office/drawing/2014/main" id="{925428CA-692D-4A68-934E-BBAD80F0D472}"/>
                </a:ext>
              </a:extLst>
            </p:cNvPr>
            <p:cNvSpPr/>
            <p:nvPr/>
          </p:nvSpPr>
          <p:spPr>
            <a:xfrm>
              <a:off x="8467" y="6460"/>
              <a:ext cx="1401" cy="2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20">
              <a:extLst>
                <a:ext uri="{FF2B5EF4-FFF2-40B4-BE49-F238E27FC236}">
                  <a16:creationId xmlns:a16="http://schemas.microsoft.com/office/drawing/2014/main" id="{0AA16BA2-2FA9-4254-8012-6762CAD75652}"/>
                </a:ext>
              </a:extLst>
            </p:cNvPr>
            <p:cNvSpPr/>
            <p:nvPr/>
          </p:nvSpPr>
          <p:spPr>
            <a:xfrm>
              <a:off x="11855" y="6445"/>
              <a:ext cx="1401" cy="2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21">
              <a:extLst>
                <a:ext uri="{FF2B5EF4-FFF2-40B4-BE49-F238E27FC236}">
                  <a16:creationId xmlns:a16="http://schemas.microsoft.com/office/drawing/2014/main" id="{E04B8B1C-7953-4960-9279-C2AFECC0D57B}"/>
                </a:ext>
              </a:extLst>
            </p:cNvPr>
            <p:cNvSpPr txBox="1"/>
            <p:nvPr/>
          </p:nvSpPr>
          <p:spPr>
            <a:xfrm>
              <a:off x="4912" y="502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源操作</a:t>
              </a:r>
            </a:p>
          </p:txBody>
        </p:sp>
        <p:sp>
          <p:nvSpPr>
            <p:cNvPr id="17" name="文本框 22">
              <a:extLst>
                <a:ext uri="{FF2B5EF4-FFF2-40B4-BE49-F238E27FC236}">
                  <a16:creationId xmlns:a16="http://schemas.microsoft.com/office/drawing/2014/main" id="{AD93BFB7-37C6-4746-8047-63C11B11BBDF}"/>
                </a:ext>
              </a:extLst>
            </p:cNvPr>
            <p:cNvSpPr txBox="1"/>
            <p:nvPr/>
          </p:nvSpPr>
          <p:spPr>
            <a:xfrm>
              <a:off x="8467" y="5024"/>
              <a:ext cx="140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转换操作</a:t>
              </a:r>
            </a:p>
          </p:txBody>
        </p:sp>
        <p:sp>
          <p:nvSpPr>
            <p:cNvPr id="18" name="文本框 23">
              <a:extLst>
                <a:ext uri="{FF2B5EF4-FFF2-40B4-BE49-F238E27FC236}">
                  <a16:creationId xmlns:a16="http://schemas.microsoft.com/office/drawing/2014/main" id="{B228E69F-B530-40BC-A592-A4E4151C4533}"/>
                </a:ext>
              </a:extLst>
            </p:cNvPr>
            <p:cNvSpPr txBox="1"/>
            <p:nvPr/>
          </p:nvSpPr>
          <p:spPr>
            <a:xfrm>
              <a:off x="12514" y="5158"/>
              <a:ext cx="140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汇聚操作</a:t>
              </a:r>
            </a:p>
          </p:txBody>
        </p:sp>
        <p:sp>
          <p:nvSpPr>
            <p:cNvPr id="19" name="文本框 24">
              <a:extLst>
                <a:ext uri="{FF2B5EF4-FFF2-40B4-BE49-F238E27FC236}">
                  <a16:creationId xmlns:a16="http://schemas.microsoft.com/office/drawing/2014/main" id="{E2F191FC-7A1A-4C08-9FD2-768C8B713B41}"/>
                </a:ext>
              </a:extLst>
            </p:cNvPr>
            <p:cNvSpPr txBox="1"/>
            <p:nvPr/>
          </p:nvSpPr>
          <p:spPr>
            <a:xfrm>
              <a:off x="8522" y="7793"/>
              <a:ext cx="1223"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Stream</a:t>
              </a:r>
            </a:p>
          </p:txBody>
        </p:sp>
        <p:cxnSp>
          <p:nvCxnSpPr>
            <p:cNvPr id="20" name="直接箭头连接符 25">
              <a:extLst>
                <a:ext uri="{FF2B5EF4-FFF2-40B4-BE49-F238E27FC236}">
                  <a16:creationId xmlns:a16="http://schemas.microsoft.com/office/drawing/2014/main" id="{49751F49-E22C-4456-8052-8448F1A3E297}"/>
                </a:ext>
              </a:extLst>
            </p:cNvPr>
            <p:cNvCxnSpPr>
              <a:stCxn id="19" idx="0"/>
            </p:cNvCxnSpPr>
            <p:nvPr/>
          </p:nvCxnSpPr>
          <p:spPr>
            <a:xfrm flipV="1">
              <a:off x="9134" y="6879"/>
              <a:ext cx="1" cy="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6">
              <a:extLst>
                <a:ext uri="{FF2B5EF4-FFF2-40B4-BE49-F238E27FC236}">
                  <a16:creationId xmlns:a16="http://schemas.microsoft.com/office/drawing/2014/main" id="{06D81107-4E9B-4BC6-95F5-192774AF70AF}"/>
                </a:ext>
              </a:extLst>
            </p:cNvPr>
            <p:cNvCxnSpPr>
              <a:stCxn id="19" idx="1"/>
            </p:cNvCxnSpPr>
            <p:nvPr/>
          </p:nvCxnSpPr>
          <p:spPr>
            <a:xfrm flipH="1" flipV="1">
              <a:off x="6175" y="6859"/>
              <a:ext cx="2347" cy="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7">
              <a:extLst>
                <a:ext uri="{FF2B5EF4-FFF2-40B4-BE49-F238E27FC236}">
                  <a16:creationId xmlns:a16="http://schemas.microsoft.com/office/drawing/2014/main" id="{F6769644-2351-4C20-A2B1-8B6A313C9A9B}"/>
                </a:ext>
              </a:extLst>
            </p:cNvPr>
            <p:cNvCxnSpPr>
              <a:stCxn id="19" idx="3"/>
            </p:cNvCxnSpPr>
            <p:nvPr/>
          </p:nvCxnSpPr>
          <p:spPr>
            <a:xfrm flipV="1">
              <a:off x="9745" y="6780"/>
              <a:ext cx="2764" cy="1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8">
              <a:extLst>
                <a:ext uri="{FF2B5EF4-FFF2-40B4-BE49-F238E27FC236}">
                  <a16:creationId xmlns:a16="http://schemas.microsoft.com/office/drawing/2014/main" id="{85176EC1-77C2-4DEB-AD59-A2AAC4A943D5}"/>
                </a:ext>
              </a:extLst>
            </p:cNvPr>
            <p:cNvCxnSpPr>
              <a:stCxn id="17" idx="1"/>
            </p:cNvCxnSpPr>
            <p:nvPr/>
          </p:nvCxnSpPr>
          <p:spPr>
            <a:xfrm flipH="1">
              <a:off x="7793" y="5266"/>
              <a:ext cx="674" cy="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9">
              <a:extLst>
                <a:ext uri="{FF2B5EF4-FFF2-40B4-BE49-F238E27FC236}">
                  <a16:creationId xmlns:a16="http://schemas.microsoft.com/office/drawing/2014/main" id="{369D0894-8799-49D9-9776-ABCB1F803467}"/>
                </a:ext>
              </a:extLst>
            </p:cNvPr>
            <p:cNvCxnSpPr>
              <a:stCxn id="17" idx="3"/>
            </p:cNvCxnSpPr>
            <p:nvPr/>
          </p:nvCxnSpPr>
          <p:spPr>
            <a:xfrm>
              <a:off x="9875" y="5266"/>
              <a:ext cx="720" cy="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30">
              <a:extLst>
                <a:ext uri="{FF2B5EF4-FFF2-40B4-BE49-F238E27FC236}">
                  <a16:creationId xmlns:a16="http://schemas.microsoft.com/office/drawing/2014/main" id="{6BA3C002-9472-47FF-8119-6365D3395B2A}"/>
                </a:ext>
              </a:extLst>
            </p:cNvPr>
            <p:cNvCxnSpPr>
              <a:stCxn id="16" idx="1"/>
            </p:cNvCxnSpPr>
            <p:nvPr/>
          </p:nvCxnSpPr>
          <p:spPr>
            <a:xfrm flipH="1">
              <a:off x="4458" y="5266"/>
              <a:ext cx="454" cy="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31">
              <a:extLst>
                <a:ext uri="{FF2B5EF4-FFF2-40B4-BE49-F238E27FC236}">
                  <a16:creationId xmlns:a16="http://schemas.microsoft.com/office/drawing/2014/main" id="{C01109CF-222B-4701-BD6D-091264C38B88}"/>
                </a:ext>
              </a:extLst>
            </p:cNvPr>
            <p:cNvCxnSpPr>
              <a:stCxn id="18" idx="2"/>
              <a:endCxn id="29" idx="1"/>
            </p:cNvCxnSpPr>
            <p:nvPr/>
          </p:nvCxnSpPr>
          <p:spPr>
            <a:xfrm>
              <a:off x="13218" y="5641"/>
              <a:ext cx="399" cy="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右大括号 32">
              <a:extLst>
                <a:ext uri="{FF2B5EF4-FFF2-40B4-BE49-F238E27FC236}">
                  <a16:creationId xmlns:a16="http://schemas.microsoft.com/office/drawing/2014/main" id="{21CD75CF-D6B4-4304-B43B-74FE50FB174E}"/>
                </a:ext>
              </a:extLst>
            </p:cNvPr>
            <p:cNvSpPr/>
            <p:nvPr/>
          </p:nvSpPr>
          <p:spPr>
            <a:xfrm rot="5400000">
              <a:off x="8866" y="2654"/>
              <a:ext cx="611" cy="11373"/>
            </a:xfrm>
            <a:prstGeom prst="rightBrace">
              <a:avLst>
                <a:gd name="adj1" fmla="val 9819"/>
                <a:gd name="adj2" fmla="val 5000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33">
              <a:extLst>
                <a:ext uri="{FF2B5EF4-FFF2-40B4-BE49-F238E27FC236}">
                  <a16:creationId xmlns:a16="http://schemas.microsoft.com/office/drawing/2014/main" id="{97813AED-11DF-42E3-8830-A42E8711443C}"/>
                </a:ext>
              </a:extLst>
            </p:cNvPr>
            <p:cNvSpPr txBox="1"/>
            <p:nvPr/>
          </p:nvSpPr>
          <p:spPr>
            <a:xfrm>
              <a:off x="7793" y="8646"/>
              <a:ext cx="2897"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Streaming dataflow</a:t>
              </a:r>
            </a:p>
          </p:txBody>
        </p:sp>
      </p:grpSp>
      <p:sp>
        <p:nvSpPr>
          <p:cNvPr id="37" name="矩形 35">
            <a:extLst>
              <a:ext uri="{FF2B5EF4-FFF2-40B4-BE49-F238E27FC236}">
                <a16:creationId xmlns:a16="http://schemas.microsoft.com/office/drawing/2014/main" id="{466CB404-0E7B-4938-A56F-0E8918278DDE}"/>
              </a:ext>
            </a:extLst>
          </p:cNvPr>
          <p:cNvSpPr/>
          <p:nvPr/>
        </p:nvSpPr>
        <p:spPr>
          <a:xfrm>
            <a:off x="2242185" y="2919730"/>
            <a:ext cx="7793355" cy="3018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D26F2E18-5E18-B34D-9497-35EFF466F769}"/>
              </a:ext>
            </a:extLst>
          </p:cNvPr>
          <p:cNvSpPr>
            <a:spLocks noGrp="1"/>
          </p:cNvSpPr>
          <p:nvPr>
            <p:ph type="sldNum" sz="quarter" idx="12"/>
          </p:nvPr>
        </p:nvSpPr>
        <p:spPr/>
        <p:txBody>
          <a:bodyPr/>
          <a:lstStyle/>
          <a:p>
            <a:fld id="{B13F0FA4-29F4-4B1D-A16B-0D7169EBD889}" type="slidenum">
              <a:rPr lang="en-US" smtClean="0"/>
              <a:t>38</a:t>
            </a:fld>
            <a:endParaRPr lang="en-US"/>
          </a:p>
        </p:txBody>
      </p:sp>
    </p:spTree>
    <p:extLst>
      <p:ext uri="{BB962C8B-B14F-4D97-AF65-F5344CB8AC3E}">
        <p14:creationId xmlns:p14="http://schemas.microsoft.com/office/powerpoint/2010/main" val="1090269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F408F-CE31-4BAB-BE19-B42130A40E77}"/>
              </a:ext>
            </a:extLst>
          </p:cNvPr>
          <p:cNvSpPr>
            <a:spLocks noGrp="1"/>
          </p:cNvSpPr>
          <p:nvPr>
            <p:ph type="title"/>
          </p:nvPr>
        </p:nvSpPr>
        <p:spPr/>
        <p:txBody>
          <a:bodyPr/>
          <a:lstStyle/>
          <a:p>
            <a:r>
              <a:rPr lang="en-US" altLang="zh-CN" dirty="0"/>
              <a:t>5.3 </a:t>
            </a:r>
            <a:r>
              <a:rPr lang="zh-CN" altLang="en-US" dirty="0"/>
              <a:t>分布式系统及编程模型</a:t>
            </a:r>
          </a:p>
        </p:txBody>
      </p:sp>
      <p:sp>
        <p:nvSpPr>
          <p:cNvPr id="3" name="Content Placeholder 2">
            <a:extLst>
              <a:ext uri="{FF2B5EF4-FFF2-40B4-BE49-F238E27FC236}">
                <a16:creationId xmlns:a16="http://schemas.microsoft.com/office/drawing/2014/main" id="{A3A72CDA-31A7-4AC3-BDF4-04E87994CD69}"/>
              </a:ext>
            </a:extLst>
          </p:cNvPr>
          <p:cNvSpPr>
            <a:spLocks noGrp="1"/>
          </p:cNvSpPr>
          <p:nvPr>
            <p:ph idx="1"/>
          </p:nvPr>
        </p:nvSpPr>
        <p:spPr/>
        <p:txBody>
          <a:bodyPr/>
          <a:lstStyle/>
          <a:p>
            <a:r>
              <a:rPr lang="en-US" altLang="zh-CN" dirty="0"/>
              <a:t>Apache </a:t>
            </a:r>
            <a:r>
              <a:rPr lang="en-US" altLang="zh-CN" dirty="0" err="1"/>
              <a:t>Flink</a:t>
            </a:r>
            <a:r>
              <a:rPr lang="zh-CN" altLang="en-US" dirty="0"/>
              <a:t>：并行度指定</a:t>
            </a:r>
            <a:endParaRPr lang="en-US" altLang="zh-CN" dirty="0"/>
          </a:p>
          <a:p>
            <a:pPr lvl="1"/>
            <a:r>
              <a:rPr lang="zh-CN" altLang="en-US" dirty="0"/>
              <a:t>与</a:t>
            </a:r>
            <a:r>
              <a:rPr lang="en-US" altLang="zh-CN" dirty="0"/>
              <a:t>Storm</a:t>
            </a:r>
            <a:r>
              <a:rPr lang="zh-CN" altLang="en-US" dirty="0"/>
              <a:t>相似，</a:t>
            </a:r>
            <a:r>
              <a:rPr lang="en-US" altLang="zh-CN" dirty="0" err="1"/>
              <a:t>Flink</a:t>
            </a:r>
            <a:r>
              <a:rPr lang="zh-CN" altLang="en-US" dirty="0"/>
              <a:t>程序的计算框架本质上也是并行分布的。在系统中，一个流包含一个或多个流分区，而每一个转换操作包含一个或多个子任务实例。操作的子任务间彼此独立，以不同的线程执行，可以运行在不同的机器或容器上。</a:t>
            </a:r>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B2AB22C7-5A09-D642-9507-593DC14D4EB1}"/>
              </a:ext>
            </a:extLst>
          </p:cNvPr>
          <p:cNvSpPr>
            <a:spLocks noGrp="1"/>
          </p:cNvSpPr>
          <p:nvPr>
            <p:ph type="sldNum" sz="quarter" idx="12"/>
          </p:nvPr>
        </p:nvSpPr>
        <p:spPr/>
        <p:txBody>
          <a:bodyPr/>
          <a:lstStyle/>
          <a:p>
            <a:fld id="{B13F0FA4-29F4-4B1D-A16B-0D7169EBD889}" type="slidenum">
              <a:rPr lang="en-US" smtClean="0"/>
              <a:t>39</a:t>
            </a:fld>
            <a:endParaRPr lang="en-US"/>
          </a:p>
        </p:txBody>
      </p:sp>
    </p:spTree>
    <p:extLst>
      <p:ext uri="{BB962C8B-B14F-4D97-AF65-F5344CB8AC3E}">
        <p14:creationId xmlns:p14="http://schemas.microsoft.com/office/powerpoint/2010/main" val="135395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1889-9020-472E-8368-282C4BAF7930}"/>
              </a:ext>
            </a:extLst>
          </p:cNvPr>
          <p:cNvSpPr>
            <a:spLocks noGrp="1"/>
          </p:cNvSpPr>
          <p:nvPr>
            <p:ph type="title"/>
          </p:nvPr>
        </p:nvSpPr>
        <p:spPr/>
        <p:txBody>
          <a:bodyPr/>
          <a:lstStyle/>
          <a:p>
            <a:r>
              <a:rPr lang="en-US" altLang="zh-CN"/>
              <a:t>5.1 </a:t>
            </a:r>
            <a:r>
              <a:rPr lang="zh-CN" altLang="en-US"/>
              <a:t>流处理基础</a:t>
            </a:r>
          </a:p>
        </p:txBody>
      </p:sp>
      <p:sp>
        <p:nvSpPr>
          <p:cNvPr id="3" name="Content Placeholder 2">
            <a:extLst>
              <a:ext uri="{FF2B5EF4-FFF2-40B4-BE49-F238E27FC236}">
                <a16:creationId xmlns:a16="http://schemas.microsoft.com/office/drawing/2014/main" id="{77439C1E-4431-4CA4-BD86-93BC8A08CDC5}"/>
              </a:ext>
            </a:extLst>
          </p:cNvPr>
          <p:cNvSpPr>
            <a:spLocks noGrp="1"/>
          </p:cNvSpPr>
          <p:nvPr>
            <p:ph idx="1"/>
          </p:nvPr>
        </p:nvSpPr>
        <p:spPr>
          <a:xfrm>
            <a:off x="680483" y="1160756"/>
            <a:ext cx="10930269" cy="2890739"/>
          </a:xfrm>
        </p:spPr>
        <p:txBody>
          <a:bodyPr/>
          <a:lstStyle/>
          <a:p>
            <a:r>
              <a:rPr lang="zh-CN" altLang="en-US"/>
              <a:t>流处理概述</a:t>
            </a:r>
            <a:endParaRPr lang="en-US" altLang="zh-CN"/>
          </a:p>
          <a:p>
            <a:pPr lvl="1"/>
            <a:r>
              <a:rPr lang="zh-CN" altLang="en-US" b="1"/>
              <a:t>数据流</a:t>
            </a:r>
            <a:r>
              <a:rPr lang="zh-CN" altLang="en-US"/>
              <a:t>：数据流是一个无序的数据序列。在现实生活中，数据流无处不在，人们平常生活相关的所有信息都是随着时间推移不断产生的，它们即构成不同数据流。</a:t>
            </a:r>
            <a:endParaRPr lang="en-US" altLang="zh-CN"/>
          </a:p>
          <a:p>
            <a:pPr lvl="1"/>
            <a:r>
              <a:rPr lang="zh-CN" altLang="en-US" b="1"/>
              <a:t>流处理</a:t>
            </a:r>
            <a:r>
              <a:rPr lang="zh-CN" altLang="en-US"/>
              <a:t>：流处理技术是一门用于对数据流进行分析处理的技术，它以一个或多个数据流为输入，通过计算机技术分析产生有用信息。</a:t>
            </a:r>
          </a:p>
        </p:txBody>
      </p:sp>
      <p:sp>
        <p:nvSpPr>
          <p:cNvPr id="5" name="TextBox 1">
            <a:extLst>
              <a:ext uri="{FF2B5EF4-FFF2-40B4-BE49-F238E27FC236}">
                <a16:creationId xmlns:a16="http://schemas.microsoft.com/office/drawing/2014/main" id="{B13DCC6F-F67F-4BA3-BC6C-51083B2E1B59}"/>
              </a:ext>
            </a:extLst>
          </p:cNvPr>
          <p:cNvSpPr txBox="1"/>
          <p:nvPr/>
        </p:nvSpPr>
        <p:spPr>
          <a:xfrm>
            <a:off x="5298242" y="4538110"/>
            <a:ext cx="442159" cy="266227"/>
          </a:xfrm>
          <a:prstGeom prst="rect">
            <a:avLst/>
          </a:prstGeom>
          <a:noFill/>
        </p:spPr>
        <p:txBody>
          <a:bodyPr wrap="square" lIns="0" tIns="0" rIns="0" rtlCol="0">
            <a:spAutoFit/>
          </a:bodyPr>
          <a:lstStyle/>
          <a:p>
            <a:pPr>
              <a:lnSpc>
                <a:spcPts val="1800"/>
              </a:lnSpc>
              <a:tabLst/>
            </a:pPr>
            <a:r>
              <a:rPr lang="en-US" altLang="zh-CN" sz="1403">
                <a:solidFill>
                  <a:srgbClr val="FFFFFF"/>
                </a:solidFill>
                <a:latin typeface="微软雅黑" pitchFamily="18" charset="0"/>
                <a:cs typeface="微软雅黑" pitchFamily="18" charset="0"/>
              </a:rPr>
              <a:t>算子</a:t>
            </a:r>
          </a:p>
        </p:txBody>
      </p:sp>
      <p:sp>
        <p:nvSpPr>
          <p:cNvPr id="6" name="TextBox 1">
            <a:extLst>
              <a:ext uri="{FF2B5EF4-FFF2-40B4-BE49-F238E27FC236}">
                <a16:creationId xmlns:a16="http://schemas.microsoft.com/office/drawing/2014/main" id="{E2E63E98-D0C8-4F1A-95D0-03B435E0F775}"/>
              </a:ext>
            </a:extLst>
          </p:cNvPr>
          <p:cNvSpPr txBox="1"/>
          <p:nvPr/>
        </p:nvSpPr>
        <p:spPr>
          <a:xfrm>
            <a:off x="5393490" y="6211529"/>
            <a:ext cx="442159" cy="266291"/>
          </a:xfrm>
          <a:prstGeom prst="rect">
            <a:avLst/>
          </a:prstGeom>
          <a:noFill/>
        </p:spPr>
        <p:txBody>
          <a:bodyPr wrap="square" lIns="0" tIns="0" rIns="0" rtlCol="0">
            <a:spAutoFit/>
          </a:bodyPr>
          <a:lstStyle/>
          <a:p>
            <a:pPr>
              <a:lnSpc>
                <a:spcPts val="1800"/>
              </a:lnSpc>
              <a:tabLst/>
            </a:pPr>
            <a:r>
              <a:rPr lang="en-US" altLang="zh-CN" sz="1406">
                <a:solidFill>
                  <a:srgbClr val="FFFFFF"/>
                </a:solidFill>
                <a:latin typeface="微软雅黑" pitchFamily="18" charset="0"/>
                <a:cs typeface="微软雅黑" pitchFamily="18" charset="0"/>
              </a:rPr>
              <a:t>算子</a:t>
            </a:r>
          </a:p>
        </p:txBody>
      </p:sp>
      <p:sp>
        <p:nvSpPr>
          <p:cNvPr id="8" name="TextBox 1">
            <a:extLst>
              <a:ext uri="{FF2B5EF4-FFF2-40B4-BE49-F238E27FC236}">
                <a16:creationId xmlns:a16="http://schemas.microsoft.com/office/drawing/2014/main" id="{6D4A9FE6-A99E-4A9B-9583-48A19BE6DD9C}"/>
              </a:ext>
            </a:extLst>
          </p:cNvPr>
          <p:cNvSpPr txBox="1"/>
          <p:nvPr/>
        </p:nvSpPr>
        <p:spPr>
          <a:xfrm>
            <a:off x="7529208" y="3914244"/>
            <a:ext cx="412525" cy="266227"/>
          </a:xfrm>
          <a:prstGeom prst="rect">
            <a:avLst/>
          </a:prstGeom>
          <a:noFill/>
        </p:spPr>
        <p:txBody>
          <a:bodyPr wrap="square" lIns="0" tIns="0" rIns="0" rtlCol="0">
            <a:spAutoFit/>
          </a:bodyPr>
          <a:lstStyle/>
          <a:p>
            <a:pPr>
              <a:lnSpc>
                <a:spcPts val="1800"/>
              </a:lnSpc>
              <a:tabLst/>
            </a:pPr>
            <a:r>
              <a:rPr lang="en-US" altLang="zh-CN" sz="1403">
                <a:solidFill>
                  <a:srgbClr val="FFFFFF"/>
                </a:solidFill>
                <a:latin typeface="微软雅黑" pitchFamily="18" charset="0"/>
                <a:cs typeface="微软雅黑" pitchFamily="18" charset="0"/>
              </a:rPr>
              <a:t>算子</a:t>
            </a:r>
          </a:p>
        </p:txBody>
      </p:sp>
      <p:sp>
        <p:nvSpPr>
          <p:cNvPr id="9" name="TextBox 1">
            <a:extLst>
              <a:ext uri="{FF2B5EF4-FFF2-40B4-BE49-F238E27FC236}">
                <a16:creationId xmlns:a16="http://schemas.microsoft.com/office/drawing/2014/main" id="{AF01B52E-631C-4D32-A476-F91335AC25F2}"/>
              </a:ext>
            </a:extLst>
          </p:cNvPr>
          <p:cNvSpPr txBox="1"/>
          <p:nvPr/>
        </p:nvSpPr>
        <p:spPr>
          <a:xfrm>
            <a:off x="8557908" y="5894293"/>
            <a:ext cx="442159" cy="266227"/>
          </a:xfrm>
          <a:prstGeom prst="rect">
            <a:avLst/>
          </a:prstGeom>
          <a:noFill/>
        </p:spPr>
        <p:txBody>
          <a:bodyPr wrap="square" lIns="0" tIns="0" rIns="0" rtlCol="0">
            <a:spAutoFit/>
          </a:bodyPr>
          <a:lstStyle/>
          <a:p>
            <a:pPr>
              <a:lnSpc>
                <a:spcPts val="1800"/>
              </a:lnSpc>
              <a:tabLst/>
            </a:pPr>
            <a:r>
              <a:rPr lang="en-US" altLang="zh-CN" sz="1403">
                <a:solidFill>
                  <a:srgbClr val="FFFFFF"/>
                </a:solidFill>
                <a:latin typeface="微软雅黑" pitchFamily="18" charset="0"/>
                <a:cs typeface="微软雅黑" pitchFamily="18" charset="0"/>
              </a:rPr>
              <a:t>算子</a:t>
            </a:r>
          </a:p>
        </p:txBody>
      </p:sp>
      <p:grpSp>
        <p:nvGrpSpPr>
          <p:cNvPr id="53" name="组合 54">
            <a:extLst>
              <a:ext uri="{FF2B5EF4-FFF2-40B4-BE49-F238E27FC236}">
                <a16:creationId xmlns:a16="http://schemas.microsoft.com/office/drawing/2014/main" id="{38566995-6BC7-4B77-A540-9DFD68B77E46}"/>
              </a:ext>
            </a:extLst>
          </p:cNvPr>
          <p:cNvGrpSpPr/>
          <p:nvPr/>
        </p:nvGrpSpPr>
        <p:grpSpPr>
          <a:xfrm>
            <a:off x="4055745" y="4225925"/>
            <a:ext cx="1403350" cy="683260"/>
            <a:chOff x="6387" y="6655"/>
            <a:chExt cx="2210" cy="1076"/>
          </a:xfrm>
        </p:grpSpPr>
        <p:sp>
          <p:nvSpPr>
            <p:cNvPr id="54" name="右箭头 24">
              <a:extLst>
                <a:ext uri="{FF2B5EF4-FFF2-40B4-BE49-F238E27FC236}">
                  <a16:creationId xmlns:a16="http://schemas.microsoft.com/office/drawing/2014/main" id="{9A7D1549-942F-4327-892A-3D443CBFACA3}"/>
                </a:ext>
              </a:extLst>
            </p:cNvPr>
            <p:cNvSpPr/>
            <p:nvPr/>
          </p:nvSpPr>
          <p:spPr>
            <a:xfrm rot="20460000">
              <a:off x="6387" y="6655"/>
              <a:ext cx="2211" cy="1077"/>
            </a:xfrm>
            <a:prstGeom prst="rightArrow">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27">
              <a:extLst>
                <a:ext uri="{FF2B5EF4-FFF2-40B4-BE49-F238E27FC236}">
                  <a16:creationId xmlns:a16="http://schemas.microsoft.com/office/drawing/2014/main" id="{8D01603D-12AD-44E1-A1E8-D0726F2A9135}"/>
                </a:ext>
              </a:extLst>
            </p:cNvPr>
            <p:cNvSpPr/>
            <p:nvPr/>
          </p:nvSpPr>
          <p:spPr>
            <a:xfrm rot="20400000">
              <a:off x="7482" y="6911"/>
              <a:ext cx="397" cy="4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0">
              <a:extLst>
                <a:ext uri="{FF2B5EF4-FFF2-40B4-BE49-F238E27FC236}">
                  <a16:creationId xmlns:a16="http://schemas.microsoft.com/office/drawing/2014/main" id="{ACC2990D-996D-4258-AD8E-07E9C253C70D}"/>
                </a:ext>
              </a:extLst>
            </p:cNvPr>
            <p:cNvSpPr/>
            <p:nvPr/>
          </p:nvSpPr>
          <p:spPr>
            <a:xfrm rot="20460000">
              <a:off x="6612" y="7221"/>
              <a:ext cx="397" cy="4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1">
              <a:extLst>
                <a:ext uri="{FF2B5EF4-FFF2-40B4-BE49-F238E27FC236}">
                  <a16:creationId xmlns:a16="http://schemas.microsoft.com/office/drawing/2014/main" id="{83B15A03-154D-420B-A0F8-9106B18C1F88}"/>
                </a:ext>
              </a:extLst>
            </p:cNvPr>
            <p:cNvSpPr/>
            <p:nvPr/>
          </p:nvSpPr>
          <p:spPr>
            <a:xfrm rot="20460000">
              <a:off x="7047" y="7066"/>
              <a:ext cx="397" cy="4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椭圆 10">
            <a:extLst>
              <a:ext uri="{FF2B5EF4-FFF2-40B4-BE49-F238E27FC236}">
                <a16:creationId xmlns:a16="http://schemas.microsoft.com/office/drawing/2014/main" id="{7208F8DA-5455-477F-A4DE-A21462E6BF9E}"/>
              </a:ext>
            </a:extLst>
          </p:cNvPr>
          <p:cNvSpPr/>
          <p:nvPr/>
        </p:nvSpPr>
        <p:spPr>
          <a:xfrm>
            <a:off x="2880995" y="4563745"/>
            <a:ext cx="1189990" cy="1172845"/>
          </a:xfrm>
          <a:prstGeom prst="ellipse">
            <a:avLst/>
          </a:prstGeom>
          <a:gradFill>
            <a:gsLst>
              <a:gs pos="0">
                <a:srgbClr val="E99B9B"/>
              </a:gs>
              <a:gs pos="100000">
                <a:srgbClr val="760303"/>
              </a:gs>
            </a:gsLst>
            <a:lin ang="5400000"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18">
            <a:extLst>
              <a:ext uri="{FF2B5EF4-FFF2-40B4-BE49-F238E27FC236}">
                <a16:creationId xmlns:a16="http://schemas.microsoft.com/office/drawing/2014/main" id="{39ABC9AE-C63A-4EA2-BE28-E40AB11BFEC0}"/>
              </a:ext>
            </a:extLst>
          </p:cNvPr>
          <p:cNvCxnSpPr>
            <a:stCxn id="58" idx="2"/>
            <a:endCxn id="58" idx="6"/>
          </p:cNvCxnSpPr>
          <p:nvPr/>
        </p:nvCxnSpPr>
        <p:spPr>
          <a:xfrm>
            <a:off x="2880995" y="5150485"/>
            <a:ext cx="118999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接连接符 19">
            <a:extLst>
              <a:ext uri="{FF2B5EF4-FFF2-40B4-BE49-F238E27FC236}">
                <a16:creationId xmlns:a16="http://schemas.microsoft.com/office/drawing/2014/main" id="{FDE12017-A9D2-434D-A25A-8B6BFF03548A}"/>
              </a:ext>
            </a:extLst>
          </p:cNvPr>
          <p:cNvCxnSpPr>
            <a:stCxn id="58" idx="0"/>
            <a:endCxn id="58" idx="4"/>
          </p:cNvCxnSpPr>
          <p:nvPr/>
        </p:nvCxnSpPr>
        <p:spPr>
          <a:xfrm>
            <a:off x="3475990" y="4563745"/>
            <a:ext cx="0" cy="11728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1" name="文本框 52">
            <a:extLst>
              <a:ext uri="{FF2B5EF4-FFF2-40B4-BE49-F238E27FC236}">
                <a16:creationId xmlns:a16="http://schemas.microsoft.com/office/drawing/2014/main" id="{28853AE6-4A06-4177-9ED9-DBCCAE35925B}"/>
              </a:ext>
            </a:extLst>
          </p:cNvPr>
          <p:cNvSpPr txBox="1"/>
          <p:nvPr/>
        </p:nvSpPr>
        <p:spPr>
          <a:xfrm>
            <a:off x="3014345" y="5065395"/>
            <a:ext cx="1235075" cy="368300"/>
          </a:xfrm>
          <a:prstGeom prst="rect">
            <a:avLst/>
          </a:prstGeom>
          <a:noFill/>
        </p:spPr>
        <p:txBody>
          <a:bodyPr wrap="square" rtlCol="0">
            <a:spAutoFit/>
          </a:bodyPr>
          <a:lstStyle/>
          <a:p>
            <a:r>
              <a:rPr lang="zh-CN" altLang="zh-CN">
                <a:solidFill>
                  <a:schemeClr val="bg1"/>
                </a:solidFill>
              </a:rPr>
              <a:t>数据源</a:t>
            </a:r>
          </a:p>
        </p:txBody>
      </p:sp>
      <p:grpSp>
        <p:nvGrpSpPr>
          <p:cNvPr id="62" name="组合 60">
            <a:extLst>
              <a:ext uri="{FF2B5EF4-FFF2-40B4-BE49-F238E27FC236}">
                <a16:creationId xmlns:a16="http://schemas.microsoft.com/office/drawing/2014/main" id="{1064DCDF-1454-426F-A337-084EDCE6F52F}"/>
              </a:ext>
            </a:extLst>
          </p:cNvPr>
          <p:cNvGrpSpPr/>
          <p:nvPr/>
        </p:nvGrpSpPr>
        <p:grpSpPr>
          <a:xfrm>
            <a:off x="5472430" y="3822700"/>
            <a:ext cx="1346835" cy="845820"/>
            <a:chOff x="8529" y="5835"/>
            <a:chExt cx="2121" cy="1332"/>
          </a:xfrm>
        </p:grpSpPr>
        <p:sp>
          <p:nvSpPr>
            <p:cNvPr id="63" name="椭圆 15">
              <a:extLst>
                <a:ext uri="{FF2B5EF4-FFF2-40B4-BE49-F238E27FC236}">
                  <a16:creationId xmlns:a16="http://schemas.microsoft.com/office/drawing/2014/main" id="{247B5828-1E2F-42D0-8875-B50BC298AD7D}"/>
                </a:ext>
              </a:extLst>
            </p:cNvPr>
            <p:cNvSpPr/>
            <p:nvPr/>
          </p:nvSpPr>
          <p:spPr>
            <a:xfrm>
              <a:off x="8529" y="5835"/>
              <a:ext cx="1364" cy="1333"/>
            </a:xfrm>
            <a:prstGeom prst="ellipse">
              <a:avLst/>
            </a:prstGeom>
            <a:gradFill>
              <a:gsLst>
                <a:gs pos="0">
                  <a:srgbClr val="FFE9C8"/>
                </a:gs>
                <a:gs pos="81000">
                  <a:srgbClr val="F46D3D"/>
                </a:gs>
              </a:gsLst>
              <a:lin ang="5400000" scaled="0"/>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53">
              <a:extLst>
                <a:ext uri="{FF2B5EF4-FFF2-40B4-BE49-F238E27FC236}">
                  <a16:creationId xmlns:a16="http://schemas.microsoft.com/office/drawing/2014/main" id="{7F1BB1C6-19B4-49F5-BFF2-27589A031B74}"/>
                </a:ext>
              </a:extLst>
            </p:cNvPr>
            <p:cNvSpPr txBox="1"/>
            <p:nvPr/>
          </p:nvSpPr>
          <p:spPr>
            <a:xfrm>
              <a:off x="8706" y="6211"/>
              <a:ext cx="1945" cy="580"/>
            </a:xfrm>
            <a:prstGeom prst="rect">
              <a:avLst/>
            </a:prstGeom>
            <a:noFill/>
          </p:spPr>
          <p:txBody>
            <a:bodyPr wrap="square" rtlCol="0">
              <a:spAutoFit/>
            </a:bodyPr>
            <a:lstStyle/>
            <a:p>
              <a:r>
                <a:rPr lang="zh-CN" altLang="zh-CN">
                  <a:solidFill>
                    <a:schemeClr val="bg1"/>
                  </a:solidFill>
                </a:rPr>
                <a:t>算子</a:t>
              </a:r>
            </a:p>
          </p:txBody>
        </p:sp>
      </p:grpSp>
      <p:grpSp>
        <p:nvGrpSpPr>
          <p:cNvPr id="65" name="组合 55">
            <a:extLst>
              <a:ext uri="{FF2B5EF4-FFF2-40B4-BE49-F238E27FC236}">
                <a16:creationId xmlns:a16="http://schemas.microsoft.com/office/drawing/2014/main" id="{B7F5A399-15EF-4492-83D8-A2641ADF9842}"/>
              </a:ext>
            </a:extLst>
          </p:cNvPr>
          <p:cNvGrpSpPr/>
          <p:nvPr/>
        </p:nvGrpSpPr>
        <p:grpSpPr>
          <a:xfrm rot="900000">
            <a:off x="6425565" y="3698875"/>
            <a:ext cx="1403350" cy="683260"/>
            <a:chOff x="6387" y="6655"/>
            <a:chExt cx="2210" cy="1076"/>
          </a:xfrm>
        </p:grpSpPr>
        <p:sp>
          <p:nvSpPr>
            <p:cNvPr id="66" name="右箭头 56">
              <a:extLst>
                <a:ext uri="{FF2B5EF4-FFF2-40B4-BE49-F238E27FC236}">
                  <a16:creationId xmlns:a16="http://schemas.microsoft.com/office/drawing/2014/main" id="{8E6A3393-D7F2-410C-BAEF-ED5225D255CA}"/>
                </a:ext>
              </a:extLst>
            </p:cNvPr>
            <p:cNvSpPr/>
            <p:nvPr/>
          </p:nvSpPr>
          <p:spPr>
            <a:xfrm rot="20460000">
              <a:off x="6387" y="6655"/>
              <a:ext cx="2211" cy="1077"/>
            </a:xfrm>
            <a:prstGeom prst="rightArrow">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57">
              <a:extLst>
                <a:ext uri="{FF2B5EF4-FFF2-40B4-BE49-F238E27FC236}">
                  <a16:creationId xmlns:a16="http://schemas.microsoft.com/office/drawing/2014/main" id="{4CC55287-0CA2-46CE-A243-F7EB58671E38}"/>
                </a:ext>
              </a:extLst>
            </p:cNvPr>
            <p:cNvSpPr/>
            <p:nvPr/>
          </p:nvSpPr>
          <p:spPr>
            <a:xfrm rot="20400000">
              <a:off x="7482" y="6911"/>
              <a:ext cx="397" cy="4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58">
              <a:extLst>
                <a:ext uri="{FF2B5EF4-FFF2-40B4-BE49-F238E27FC236}">
                  <a16:creationId xmlns:a16="http://schemas.microsoft.com/office/drawing/2014/main" id="{05FA1393-9CDD-46F6-9133-92472D562560}"/>
                </a:ext>
              </a:extLst>
            </p:cNvPr>
            <p:cNvSpPr/>
            <p:nvPr/>
          </p:nvSpPr>
          <p:spPr>
            <a:xfrm rot="20460000">
              <a:off x="6612" y="7221"/>
              <a:ext cx="397" cy="4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59">
              <a:extLst>
                <a:ext uri="{FF2B5EF4-FFF2-40B4-BE49-F238E27FC236}">
                  <a16:creationId xmlns:a16="http://schemas.microsoft.com/office/drawing/2014/main" id="{F601E152-1220-40F0-B9BB-964AE23BC2BF}"/>
                </a:ext>
              </a:extLst>
            </p:cNvPr>
            <p:cNvSpPr/>
            <p:nvPr/>
          </p:nvSpPr>
          <p:spPr>
            <a:xfrm rot="20460000">
              <a:off x="7047" y="7066"/>
              <a:ext cx="397" cy="4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椭圆 62">
            <a:extLst>
              <a:ext uri="{FF2B5EF4-FFF2-40B4-BE49-F238E27FC236}">
                <a16:creationId xmlns:a16="http://schemas.microsoft.com/office/drawing/2014/main" id="{3D435800-8392-42BB-88FC-4F5454231F9B}"/>
              </a:ext>
            </a:extLst>
          </p:cNvPr>
          <p:cNvSpPr/>
          <p:nvPr/>
        </p:nvSpPr>
        <p:spPr>
          <a:xfrm>
            <a:off x="8048625" y="3585210"/>
            <a:ext cx="866140" cy="846455"/>
          </a:xfrm>
          <a:prstGeom prst="ellipse">
            <a:avLst/>
          </a:prstGeom>
          <a:gradFill>
            <a:gsLst>
              <a:gs pos="0">
                <a:srgbClr val="FFE9C8"/>
              </a:gs>
              <a:gs pos="81000">
                <a:srgbClr val="F46D3D"/>
              </a:gs>
            </a:gsLst>
            <a:lin ang="5400000" scaled="0"/>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64">
            <a:extLst>
              <a:ext uri="{FF2B5EF4-FFF2-40B4-BE49-F238E27FC236}">
                <a16:creationId xmlns:a16="http://schemas.microsoft.com/office/drawing/2014/main" id="{B14EEA21-7935-49BA-94AA-B1327EC029D8}"/>
              </a:ext>
            </a:extLst>
          </p:cNvPr>
          <p:cNvGrpSpPr/>
          <p:nvPr/>
        </p:nvGrpSpPr>
        <p:grpSpPr>
          <a:xfrm rot="4620000">
            <a:off x="8524240" y="4644390"/>
            <a:ext cx="1403350" cy="683260"/>
            <a:chOff x="6387" y="6655"/>
            <a:chExt cx="2210" cy="1076"/>
          </a:xfrm>
        </p:grpSpPr>
        <p:sp>
          <p:nvSpPr>
            <p:cNvPr id="72" name="右箭头 65">
              <a:extLst>
                <a:ext uri="{FF2B5EF4-FFF2-40B4-BE49-F238E27FC236}">
                  <a16:creationId xmlns:a16="http://schemas.microsoft.com/office/drawing/2014/main" id="{000DDD91-06DF-4B1D-BC51-E859B1807026}"/>
                </a:ext>
              </a:extLst>
            </p:cNvPr>
            <p:cNvSpPr/>
            <p:nvPr/>
          </p:nvSpPr>
          <p:spPr>
            <a:xfrm rot="20460000">
              <a:off x="6387" y="6655"/>
              <a:ext cx="2211" cy="1077"/>
            </a:xfrm>
            <a:prstGeom prst="rightArrow">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66">
              <a:extLst>
                <a:ext uri="{FF2B5EF4-FFF2-40B4-BE49-F238E27FC236}">
                  <a16:creationId xmlns:a16="http://schemas.microsoft.com/office/drawing/2014/main" id="{5F6287B4-8CFA-48BF-B376-B735E8D6727E}"/>
                </a:ext>
              </a:extLst>
            </p:cNvPr>
            <p:cNvSpPr/>
            <p:nvPr/>
          </p:nvSpPr>
          <p:spPr>
            <a:xfrm rot="20400000">
              <a:off x="7482" y="6911"/>
              <a:ext cx="397" cy="4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67">
              <a:extLst>
                <a:ext uri="{FF2B5EF4-FFF2-40B4-BE49-F238E27FC236}">
                  <a16:creationId xmlns:a16="http://schemas.microsoft.com/office/drawing/2014/main" id="{81B9388D-1656-4DEE-A96D-1843531E94B8}"/>
                </a:ext>
              </a:extLst>
            </p:cNvPr>
            <p:cNvSpPr/>
            <p:nvPr/>
          </p:nvSpPr>
          <p:spPr>
            <a:xfrm rot="20460000">
              <a:off x="6612" y="7221"/>
              <a:ext cx="397" cy="4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68">
              <a:extLst>
                <a:ext uri="{FF2B5EF4-FFF2-40B4-BE49-F238E27FC236}">
                  <a16:creationId xmlns:a16="http://schemas.microsoft.com/office/drawing/2014/main" id="{64BEBA13-3381-4FCE-ACCE-5E7D65C0137D}"/>
                </a:ext>
              </a:extLst>
            </p:cNvPr>
            <p:cNvSpPr/>
            <p:nvPr/>
          </p:nvSpPr>
          <p:spPr>
            <a:xfrm rot="20460000">
              <a:off x="7047" y="7066"/>
              <a:ext cx="397" cy="4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69">
            <a:extLst>
              <a:ext uri="{FF2B5EF4-FFF2-40B4-BE49-F238E27FC236}">
                <a16:creationId xmlns:a16="http://schemas.microsoft.com/office/drawing/2014/main" id="{EA46E245-D98A-4F3B-99BC-59E0410704DF}"/>
              </a:ext>
            </a:extLst>
          </p:cNvPr>
          <p:cNvGrpSpPr/>
          <p:nvPr/>
        </p:nvGrpSpPr>
        <p:grpSpPr>
          <a:xfrm>
            <a:off x="9161780" y="5627370"/>
            <a:ext cx="1346835" cy="845820"/>
            <a:chOff x="8529" y="5835"/>
            <a:chExt cx="2121" cy="1332"/>
          </a:xfrm>
        </p:grpSpPr>
        <p:sp>
          <p:nvSpPr>
            <p:cNvPr id="77" name="椭圆 70">
              <a:extLst>
                <a:ext uri="{FF2B5EF4-FFF2-40B4-BE49-F238E27FC236}">
                  <a16:creationId xmlns:a16="http://schemas.microsoft.com/office/drawing/2014/main" id="{50973EF6-FC2C-4CA0-9C47-DA321BFD4884}"/>
                </a:ext>
              </a:extLst>
            </p:cNvPr>
            <p:cNvSpPr/>
            <p:nvPr/>
          </p:nvSpPr>
          <p:spPr>
            <a:xfrm>
              <a:off x="8529" y="5835"/>
              <a:ext cx="1364" cy="1333"/>
            </a:xfrm>
            <a:prstGeom prst="ellipse">
              <a:avLst/>
            </a:prstGeom>
            <a:gradFill>
              <a:gsLst>
                <a:gs pos="0">
                  <a:srgbClr val="FFE9C8"/>
                </a:gs>
                <a:gs pos="81000">
                  <a:srgbClr val="F46D3D"/>
                </a:gs>
              </a:gsLst>
              <a:lin ang="5400000" scaled="0"/>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1">
              <a:extLst>
                <a:ext uri="{FF2B5EF4-FFF2-40B4-BE49-F238E27FC236}">
                  <a16:creationId xmlns:a16="http://schemas.microsoft.com/office/drawing/2014/main" id="{EA31C1DC-EE5F-4A85-89C3-655FC39200E0}"/>
                </a:ext>
              </a:extLst>
            </p:cNvPr>
            <p:cNvSpPr txBox="1"/>
            <p:nvPr/>
          </p:nvSpPr>
          <p:spPr>
            <a:xfrm>
              <a:off x="8706" y="6211"/>
              <a:ext cx="1945" cy="580"/>
            </a:xfrm>
            <a:prstGeom prst="rect">
              <a:avLst/>
            </a:prstGeom>
            <a:noFill/>
          </p:spPr>
          <p:txBody>
            <a:bodyPr wrap="square" rtlCol="0">
              <a:spAutoFit/>
            </a:bodyPr>
            <a:lstStyle/>
            <a:p>
              <a:r>
                <a:rPr lang="zh-CN" altLang="zh-CN">
                  <a:solidFill>
                    <a:schemeClr val="bg1"/>
                  </a:solidFill>
                </a:rPr>
                <a:t>算子</a:t>
              </a:r>
            </a:p>
          </p:txBody>
        </p:sp>
      </p:grpSp>
      <p:grpSp>
        <p:nvGrpSpPr>
          <p:cNvPr id="79" name="组合 72">
            <a:extLst>
              <a:ext uri="{FF2B5EF4-FFF2-40B4-BE49-F238E27FC236}">
                <a16:creationId xmlns:a16="http://schemas.microsoft.com/office/drawing/2014/main" id="{0417E0B3-1FE2-45FC-A964-031DC58C915E}"/>
              </a:ext>
            </a:extLst>
          </p:cNvPr>
          <p:cNvGrpSpPr/>
          <p:nvPr/>
        </p:nvGrpSpPr>
        <p:grpSpPr>
          <a:xfrm rot="2220000">
            <a:off x="4142740" y="5220335"/>
            <a:ext cx="1403350" cy="683260"/>
            <a:chOff x="6387" y="6655"/>
            <a:chExt cx="2210" cy="1076"/>
          </a:xfrm>
        </p:grpSpPr>
        <p:sp>
          <p:nvSpPr>
            <p:cNvPr id="80" name="右箭头 73">
              <a:extLst>
                <a:ext uri="{FF2B5EF4-FFF2-40B4-BE49-F238E27FC236}">
                  <a16:creationId xmlns:a16="http://schemas.microsoft.com/office/drawing/2014/main" id="{D4B62D46-71E7-4022-9CBD-9764C0FD821C}"/>
                </a:ext>
              </a:extLst>
            </p:cNvPr>
            <p:cNvSpPr/>
            <p:nvPr/>
          </p:nvSpPr>
          <p:spPr>
            <a:xfrm rot="20460000">
              <a:off x="6387" y="6655"/>
              <a:ext cx="2211" cy="1077"/>
            </a:xfrm>
            <a:prstGeom prst="rightArrow">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74">
              <a:extLst>
                <a:ext uri="{FF2B5EF4-FFF2-40B4-BE49-F238E27FC236}">
                  <a16:creationId xmlns:a16="http://schemas.microsoft.com/office/drawing/2014/main" id="{0F316ACF-D82A-4B78-954B-AEFAD42C0FE3}"/>
                </a:ext>
              </a:extLst>
            </p:cNvPr>
            <p:cNvSpPr/>
            <p:nvPr/>
          </p:nvSpPr>
          <p:spPr>
            <a:xfrm rot="20400000">
              <a:off x="7482" y="6911"/>
              <a:ext cx="397" cy="4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75">
              <a:extLst>
                <a:ext uri="{FF2B5EF4-FFF2-40B4-BE49-F238E27FC236}">
                  <a16:creationId xmlns:a16="http://schemas.microsoft.com/office/drawing/2014/main" id="{BF56858B-6F86-40F5-ACE1-BA954A6B2EF2}"/>
                </a:ext>
              </a:extLst>
            </p:cNvPr>
            <p:cNvSpPr/>
            <p:nvPr/>
          </p:nvSpPr>
          <p:spPr>
            <a:xfrm rot="20460000">
              <a:off x="6612" y="7221"/>
              <a:ext cx="397" cy="4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76">
              <a:extLst>
                <a:ext uri="{FF2B5EF4-FFF2-40B4-BE49-F238E27FC236}">
                  <a16:creationId xmlns:a16="http://schemas.microsoft.com/office/drawing/2014/main" id="{BE456E67-7551-4341-B97F-C9F0BA2BB2D1}"/>
                </a:ext>
              </a:extLst>
            </p:cNvPr>
            <p:cNvSpPr/>
            <p:nvPr/>
          </p:nvSpPr>
          <p:spPr>
            <a:xfrm rot="20460000">
              <a:off x="7047" y="7066"/>
              <a:ext cx="397" cy="4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77">
            <a:extLst>
              <a:ext uri="{FF2B5EF4-FFF2-40B4-BE49-F238E27FC236}">
                <a16:creationId xmlns:a16="http://schemas.microsoft.com/office/drawing/2014/main" id="{947FF8A0-D5AB-4719-B0B5-D08E2BE538A9}"/>
              </a:ext>
            </a:extLst>
          </p:cNvPr>
          <p:cNvGrpSpPr/>
          <p:nvPr/>
        </p:nvGrpSpPr>
        <p:grpSpPr>
          <a:xfrm>
            <a:off x="5617845" y="5344795"/>
            <a:ext cx="1346835" cy="845820"/>
            <a:chOff x="8529" y="5835"/>
            <a:chExt cx="2121" cy="1332"/>
          </a:xfrm>
        </p:grpSpPr>
        <p:sp>
          <p:nvSpPr>
            <p:cNvPr id="85" name="椭圆 78">
              <a:extLst>
                <a:ext uri="{FF2B5EF4-FFF2-40B4-BE49-F238E27FC236}">
                  <a16:creationId xmlns:a16="http://schemas.microsoft.com/office/drawing/2014/main" id="{989485BC-6264-4847-8DAA-7AEE08B6C714}"/>
                </a:ext>
              </a:extLst>
            </p:cNvPr>
            <p:cNvSpPr/>
            <p:nvPr/>
          </p:nvSpPr>
          <p:spPr>
            <a:xfrm>
              <a:off x="8529" y="5835"/>
              <a:ext cx="1364" cy="1333"/>
            </a:xfrm>
            <a:prstGeom prst="ellipse">
              <a:avLst/>
            </a:prstGeom>
            <a:gradFill>
              <a:gsLst>
                <a:gs pos="0">
                  <a:srgbClr val="FFE9C8"/>
                </a:gs>
                <a:gs pos="81000">
                  <a:srgbClr val="F46D3D"/>
                </a:gs>
              </a:gsLst>
              <a:lin ang="5400000" scaled="0"/>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79">
              <a:extLst>
                <a:ext uri="{FF2B5EF4-FFF2-40B4-BE49-F238E27FC236}">
                  <a16:creationId xmlns:a16="http://schemas.microsoft.com/office/drawing/2014/main" id="{DAF08A24-D4EF-4942-9ACA-F3B008AB0206}"/>
                </a:ext>
              </a:extLst>
            </p:cNvPr>
            <p:cNvSpPr txBox="1"/>
            <p:nvPr/>
          </p:nvSpPr>
          <p:spPr>
            <a:xfrm>
              <a:off x="8706" y="6211"/>
              <a:ext cx="1945" cy="580"/>
            </a:xfrm>
            <a:prstGeom prst="rect">
              <a:avLst/>
            </a:prstGeom>
            <a:noFill/>
          </p:spPr>
          <p:txBody>
            <a:bodyPr wrap="square" rtlCol="0">
              <a:spAutoFit/>
            </a:bodyPr>
            <a:lstStyle/>
            <a:p>
              <a:r>
                <a:rPr lang="zh-CN" altLang="zh-CN">
                  <a:solidFill>
                    <a:schemeClr val="bg1"/>
                  </a:solidFill>
                </a:rPr>
                <a:t>算子</a:t>
              </a:r>
            </a:p>
          </p:txBody>
        </p:sp>
      </p:grpSp>
      <p:sp>
        <p:nvSpPr>
          <p:cNvPr id="87" name="右箭头 81">
            <a:extLst>
              <a:ext uri="{FF2B5EF4-FFF2-40B4-BE49-F238E27FC236}">
                <a16:creationId xmlns:a16="http://schemas.microsoft.com/office/drawing/2014/main" id="{EC618F0C-E6B9-4DFD-88FC-36386BC109E7}"/>
              </a:ext>
            </a:extLst>
          </p:cNvPr>
          <p:cNvSpPr/>
          <p:nvPr/>
        </p:nvSpPr>
        <p:spPr>
          <a:xfrm>
            <a:off x="6664960" y="5420360"/>
            <a:ext cx="2450465" cy="683895"/>
          </a:xfrm>
          <a:prstGeom prst="rightArrow">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2">
            <a:extLst>
              <a:ext uri="{FF2B5EF4-FFF2-40B4-BE49-F238E27FC236}">
                <a16:creationId xmlns:a16="http://schemas.microsoft.com/office/drawing/2014/main" id="{FE1478E4-5DC1-4BC6-BE6D-CF5F7DB31EDC}"/>
              </a:ext>
            </a:extLst>
          </p:cNvPr>
          <p:cNvSpPr/>
          <p:nvPr/>
        </p:nvSpPr>
        <p:spPr>
          <a:xfrm>
            <a:off x="7350760" y="5631815"/>
            <a:ext cx="252095" cy="2603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3">
            <a:extLst>
              <a:ext uri="{FF2B5EF4-FFF2-40B4-BE49-F238E27FC236}">
                <a16:creationId xmlns:a16="http://schemas.microsoft.com/office/drawing/2014/main" id="{AC5878A6-3772-4AC8-88E9-96AFFC7C21FD}"/>
              </a:ext>
            </a:extLst>
          </p:cNvPr>
          <p:cNvSpPr/>
          <p:nvPr/>
        </p:nvSpPr>
        <p:spPr>
          <a:xfrm rot="60000">
            <a:off x="6783070" y="5629635"/>
            <a:ext cx="252095" cy="2603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4">
            <a:extLst>
              <a:ext uri="{FF2B5EF4-FFF2-40B4-BE49-F238E27FC236}">
                <a16:creationId xmlns:a16="http://schemas.microsoft.com/office/drawing/2014/main" id="{DD3B71A6-1E37-45B4-AD3B-C3C1685A35CA}"/>
              </a:ext>
            </a:extLst>
          </p:cNvPr>
          <p:cNvSpPr/>
          <p:nvPr/>
        </p:nvSpPr>
        <p:spPr>
          <a:xfrm rot="60000">
            <a:off x="7066915" y="5629635"/>
            <a:ext cx="252095" cy="2603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85">
            <a:extLst>
              <a:ext uri="{FF2B5EF4-FFF2-40B4-BE49-F238E27FC236}">
                <a16:creationId xmlns:a16="http://schemas.microsoft.com/office/drawing/2014/main" id="{47E9AD52-75F2-4DE6-B7DC-9C8534D4677E}"/>
              </a:ext>
            </a:extLst>
          </p:cNvPr>
          <p:cNvSpPr/>
          <p:nvPr/>
        </p:nvSpPr>
        <p:spPr>
          <a:xfrm>
            <a:off x="7634605" y="5631815"/>
            <a:ext cx="252095" cy="2603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86">
            <a:extLst>
              <a:ext uri="{FF2B5EF4-FFF2-40B4-BE49-F238E27FC236}">
                <a16:creationId xmlns:a16="http://schemas.microsoft.com/office/drawing/2014/main" id="{61B4DA51-93BC-4274-8FDF-A9407EF4E361}"/>
              </a:ext>
            </a:extLst>
          </p:cNvPr>
          <p:cNvSpPr/>
          <p:nvPr/>
        </p:nvSpPr>
        <p:spPr>
          <a:xfrm>
            <a:off x="7918450" y="5631815"/>
            <a:ext cx="252095" cy="2603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87">
            <a:extLst>
              <a:ext uri="{FF2B5EF4-FFF2-40B4-BE49-F238E27FC236}">
                <a16:creationId xmlns:a16="http://schemas.microsoft.com/office/drawing/2014/main" id="{3D9FCBFB-2863-49E0-8CA5-402A41C0385B}"/>
              </a:ext>
            </a:extLst>
          </p:cNvPr>
          <p:cNvSpPr/>
          <p:nvPr/>
        </p:nvSpPr>
        <p:spPr>
          <a:xfrm>
            <a:off x="8202295" y="5631815"/>
            <a:ext cx="252095" cy="2603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89">
            <a:extLst>
              <a:ext uri="{FF2B5EF4-FFF2-40B4-BE49-F238E27FC236}">
                <a16:creationId xmlns:a16="http://schemas.microsoft.com/office/drawing/2014/main" id="{F85EC425-10E0-4718-A676-95772A3D641D}"/>
              </a:ext>
            </a:extLst>
          </p:cNvPr>
          <p:cNvSpPr/>
          <p:nvPr/>
        </p:nvSpPr>
        <p:spPr>
          <a:xfrm>
            <a:off x="8486140" y="5631815"/>
            <a:ext cx="252095" cy="2603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63">
            <a:extLst>
              <a:ext uri="{FF2B5EF4-FFF2-40B4-BE49-F238E27FC236}">
                <a16:creationId xmlns:a16="http://schemas.microsoft.com/office/drawing/2014/main" id="{16F758A1-C0F0-4683-9D6D-8AED972572F6}"/>
              </a:ext>
            </a:extLst>
          </p:cNvPr>
          <p:cNvSpPr txBox="1"/>
          <p:nvPr/>
        </p:nvSpPr>
        <p:spPr>
          <a:xfrm>
            <a:off x="8202295" y="3824605"/>
            <a:ext cx="1235075" cy="368300"/>
          </a:xfrm>
          <a:prstGeom prst="rect">
            <a:avLst/>
          </a:prstGeom>
          <a:noFill/>
        </p:spPr>
        <p:txBody>
          <a:bodyPr wrap="square" rtlCol="0">
            <a:spAutoFit/>
          </a:bodyPr>
          <a:lstStyle/>
          <a:p>
            <a:r>
              <a:rPr lang="zh-CN" altLang="zh-CN">
                <a:solidFill>
                  <a:schemeClr val="bg1"/>
                </a:solidFill>
              </a:rPr>
              <a:t>算子</a:t>
            </a:r>
          </a:p>
        </p:txBody>
      </p:sp>
      <p:sp>
        <p:nvSpPr>
          <p:cNvPr id="4" name="灯片编号占位符 3">
            <a:extLst>
              <a:ext uri="{FF2B5EF4-FFF2-40B4-BE49-F238E27FC236}">
                <a16:creationId xmlns:a16="http://schemas.microsoft.com/office/drawing/2014/main" id="{C84CADEE-FDE1-5B4C-8435-5A4E0B218BD0}"/>
              </a:ext>
            </a:extLst>
          </p:cNvPr>
          <p:cNvSpPr>
            <a:spLocks noGrp="1"/>
          </p:cNvSpPr>
          <p:nvPr>
            <p:ph type="sldNum" sz="quarter" idx="12"/>
          </p:nvPr>
        </p:nvSpPr>
        <p:spPr/>
        <p:txBody>
          <a:bodyPr/>
          <a:lstStyle/>
          <a:p>
            <a:fld id="{B13F0FA4-29F4-4B1D-A16B-0D7169EBD889}" type="slidenum">
              <a:rPr lang="en-US" smtClean="0"/>
              <a:t>4</a:t>
            </a:fld>
            <a:endParaRPr lang="en-US"/>
          </a:p>
        </p:txBody>
      </p:sp>
    </p:spTree>
    <p:extLst>
      <p:ext uri="{BB962C8B-B14F-4D97-AF65-F5344CB8AC3E}">
        <p14:creationId xmlns:p14="http://schemas.microsoft.com/office/powerpoint/2010/main" val="2271852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233A-8F97-4049-8DCD-16F20386117B}"/>
              </a:ext>
            </a:extLst>
          </p:cNvPr>
          <p:cNvSpPr>
            <a:spLocks noGrp="1"/>
          </p:cNvSpPr>
          <p:nvPr>
            <p:ph type="title"/>
          </p:nvPr>
        </p:nvSpPr>
        <p:spPr/>
        <p:txBody>
          <a:bodyPr/>
          <a:lstStyle/>
          <a:p>
            <a:r>
              <a:rPr lang="en-US" altLang="zh-CN" dirty="0"/>
              <a:t>5.3 </a:t>
            </a:r>
            <a:r>
              <a:rPr lang="zh-CN" altLang="en-US" dirty="0"/>
              <a:t>分布式系统及编程模型</a:t>
            </a:r>
          </a:p>
        </p:txBody>
      </p:sp>
      <p:sp>
        <p:nvSpPr>
          <p:cNvPr id="3" name="Content Placeholder 2">
            <a:extLst>
              <a:ext uri="{FF2B5EF4-FFF2-40B4-BE49-F238E27FC236}">
                <a16:creationId xmlns:a16="http://schemas.microsoft.com/office/drawing/2014/main" id="{BCA1DBC0-3776-470B-997B-7CFB10C5D10C}"/>
              </a:ext>
            </a:extLst>
          </p:cNvPr>
          <p:cNvSpPr>
            <a:spLocks noGrp="1"/>
          </p:cNvSpPr>
          <p:nvPr>
            <p:ph idx="1"/>
          </p:nvPr>
        </p:nvSpPr>
        <p:spPr/>
        <p:txBody>
          <a:bodyPr/>
          <a:lstStyle/>
          <a:p>
            <a:r>
              <a:rPr lang="en-US" altLang="zh-CN" dirty="0"/>
              <a:t>Apache </a:t>
            </a:r>
            <a:r>
              <a:rPr lang="en-US" altLang="zh-CN" dirty="0" err="1"/>
              <a:t>Flink</a:t>
            </a:r>
            <a:r>
              <a:rPr lang="zh-CN" altLang="en-US" dirty="0"/>
              <a:t>：数据分组与传输</a:t>
            </a:r>
            <a:endParaRPr lang="en-US" altLang="zh-CN" dirty="0"/>
          </a:p>
          <a:p>
            <a:pPr lvl="1"/>
            <a:r>
              <a:rPr lang="zh-CN" altLang="en-US" dirty="0"/>
              <a:t>包括一对一（</a:t>
            </a:r>
            <a:r>
              <a:rPr lang="en-US" altLang="zh-CN" dirty="0"/>
              <a:t>one-to-one</a:t>
            </a:r>
            <a:r>
              <a:rPr lang="zh-CN" altLang="en-US" dirty="0"/>
              <a:t>）模式或者重分组（</a:t>
            </a:r>
            <a:r>
              <a:rPr lang="en-US" altLang="zh-CN" dirty="0"/>
              <a:t>redistributing</a:t>
            </a:r>
            <a:r>
              <a:rPr lang="zh-CN" altLang="en-US" dirty="0"/>
              <a:t>）模式</a:t>
            </a:r>
            <a:endParaRPr lang="en-US" altLang="zh-CN" dirty="0"/>
          </a:p>
          <a:p>
            <a:pPr lvl="1"/>
            <a:r>
              <a:rPr lang="zh-CN" altLang="en-US" dirty="0"/>
              <a:t>一对一模式，数据流中元素的分组和顺序会保持不变，也就是说，对于上下游的两个不同的转换操作，下游任一子任务内要处理的元数据，与上游相同顺序的子任务所处理的元组数据完全一致</a:t>
            </a:r>
            <a:endParaRPr lang="en-US" altLang="zh-CN" dirty="0"/>
          </a:p>
          <a:p>
            <a:pPr lvl="1"/>
            <a:r>
              <a:rPr lang="zh-CN" altLang="en-US" dirty="0"/>
              <a:t>重分组模式，会改变数据流所在的分组。重分组后元组的目标子任务根据处理的变换方法不同而发生改变</a:t>
            </a:r>
            <a:endParaRPr lang="en-US" altLang="zh-CN" dirty="0"/>
          </a:p>
          <a:p>
            <a:endParaRPr lang="zh-CN" altLang="en-US" dirty="0"/>
          </a:p>
        </p:txBody>
      </p:sp>
      <p:sp>
        <p:nvSpPr>
          <p:cNvPr id="4" name="灯片编号占位符 3">
            <a:extLst>
              <a:ext uri="{FF2B5EF4-FFF2-40B4-BE49-F238E27FC236}">
                <a16:creationId xmlns:a16="http://schemas.microsoft.com/office/drawing/2014/main" id="{0276E4C4-2ABE-A947-B7F2-3E586893A761}"/>
              </a:ext>
            </a:extLst>
          </p:cNvPr>
          <p:cNvSpPr>
            <a:spLocks noGrp="1"/>
          </p:cNvSpPr>
          <p:nvPr>
            <p:ph type="sldNum" sz="quarter" idx="12"/>
          </p:nvPr>
        </p:nvSpPr>
        <p:spPr/>
        <p:txBody>
          <a:bodyPr/>
          <a:lstStyle/>
          <a:p>
            <a:fld id="{B13F0FA4-29F4-4B1D-A16B-0D7169EBD889}" type="slidenum">
              <a:rPr lang="en-US" smtClean="0"/>
              <a:t>40</a:t>
            </a:fld>
            <a:endParaRPr lang="en-US"/>
          </a:p>
        </p:txBody>
      </p:sp>
    </p:spTree>
    <p:extLst>
      <p:ext uri="{BB962C8B-B14F-4D97-AF65-F5344CB8AC3E}">
        <p14:creationId xmlns:p14="http://schemas.microsoft.com/office/powerpoint/2010/main" val="3022530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CD20-6C34-480A-9393-8DFCB059990A}"/>
              </a:ext>
            </a:extLst>
          </p:cNvPr>
          <p:cNvSpPr>
            <a:spLocks noGrp="1"/>
          </p:cNvSpPr>
          <p:nvPr>
            <p:ph type="title"/>
          </p:nvPr>
        </p:nvSpPr>
        <p:spPr/>
        <p:txBody>
          <a:bodyPr/>
          <a:lstStyle/>
          <a:p>
            <a:r>
              <a:rPr lang="en-US" altLang="zh-CN" dirty="0"/>
              <a:t>5.3 </a:t>
            </a:r>
            <a:r>
              <a:rPr lang="zh-CN" altLang="en-US" dirty="0"/>
              <a:t>分布式系统及编程模型</a:t>
            </a:r>
          </a:p>
        </p:txBody>
      </p:sp>
      <p:sp>
        <p:nvSpPr>
          <p:cNvPr id="3" name="Content Placeholder 2">
            <a:extLst>
              <a:ext uri="{FF2B5EF4-FFF2-40B4-BE49-F238E27FC236}">
                <a16:creationId xmlns:a16="http://schemas.microsoft.com/office/drawing/2014/main" id="{5203F7AE-BCA4-4D26-BBE4-2939620CEF80}"/>
              </a:ext>
            </a:extLst>
          </p:cNvPr>
          <p:cNvSpPr>
            <a:spLocks noGrp="1"/>
          </p:cNvSpPr>
          <p:nvPr>
            <p:ph idx="1"/>
          </p:nvPr>
        </p:nvSpPr>
        <p:spPr>
          <a:xfrm>
            <a:off x="680483" y="1160756"/>
            <a:ext cx="4438713" cy="5016207"/>
          </a:xfrm>
        </p:spPr>
        <p:txBody>
          <a:bodyPr/>
          <a:lstStyle/>
          <a:p>
            <a:r>
              <a:rPr lang="en-US" altLang="zh-CN" dirty="0"/>
              <a:t>Apache </a:t>
            </a:r>
            <a:r>
              <a:rPr lang="en-US" altLang="zh-CN" dirty="0" err="1"/>
              <a:t>Flink</a:t>
            </a:r>
            <a:r>
              <a:rPr lang="zh-CN" altLang="en-US" dirty="0"/>
              <a:t>：系统框架</a:t>
            </a:r>
            <a:endParaRPr lang="en-US" altLang="zh-CN" dirty="0"/>
          </a:p>
          <a:p>
            <a:pPr lvl="1"/>
            <a:r>
              <a:rPr lang="en-US" altLang="zh-CN" dirty="0" err="1"/>
              <a:t>jobclient</a:t>
            </a:r>
            <a:r>
              <a:rPr lang="zh-CN" altLang="en-US" dirty="0"/>
              <a:t>：独立的程序执行入口</a:t>
            </a:r>
            <a:endParaRPr lang="en-US" altLang="zh-CN" dirty="0"/>
          </a:p>
          <a:p>
            <a:pPr lvl="1"/>
            <a:r>
              <a:rPr lang="en-US" altLang="zh-CN" dirty="0" err="1"/>
              <a:t>jobmanager</a:t>
            </a:r>
            <a:r>
              <a:rPr lang="zh-CN" altLang="en-US" dirty="0"/>
              <a:t>：对应一个</a:t>
            </a:r>
            <a:r>
              <a:rPr lang="en-US" altLang="zh-CN" dirty="0" err="1"/>
              <a:t>Flink</a:t>
            </a:r>
            <a:r>
              <a:rPr lang="zh-CN" altLang="en-US" dirty="0"/>
              <a:t>程序的</a:t>
            </a:r>
            <a:r>
              <a:rPr lang="en-US" altLang="zh-CN" dirty="0"/>
              <a:t>master</a:t>
            </a:r>
            <a:r>
              <a:rPr lang="zh-CN" altLang="en-US" dirty="0"/>
              <a:t>进程，负责</a:t>
            </a:r>
            <a:r>
              <a:rPr lang="en-US" altLang="zh-CN" dirty="0"/>
              <a:t>job</a:t>
            </a:r>
            <a:r>
              <a:rPr lang="zh-CN" altLang="en-US" dirty="0"/>
              <a:t>的管理和资源的协调</a:t>
            </a:r>
            <a:endParaRPr lang="en-US" altLang="zh-CN" dirty="0"/>
          </a:p>
          <a:p>
            <a:pPr lvl="1"/>
            <a:r>
              <a:rPr lang="en-US" altLang="zh-CN" dirty="0" err="1"/>
              <a:t>taksmanager</a:t>
            </a:r>
            <a:r>
              <a:rPr lang="zh-CN" altLang="en-US" dirty="0"/>
              <a:t>和</a:t>
            </a:r>
            <a:r>
              <a:rPr lang="en-US" altLang="zh-CN" dirty="0" err="1"/>
              <a:t>taskslot</a:t>
            </a:r>
            <a:r>
              <a:rPr lang="zh-CN" altLang="en-US" dirty="0"/>
              <a:t>：具体负责执行</a:t>
            </a:r>
            <a:r>
              <a:rPr lang="en-US" altLang="zh-CN" dirty="0"/>
              <a:t>task</a:t>
            </a:r>
            <a:r>
              <a:rPr lang="zh-CN" altLang="en-US" dirty="0"/>
              <a:t>的组件。每个</a:t>
            </a:r>
            <a:r>
              <a:rPr lang="en-US" altLang="zh-CN" dirty="0" err="1"/>
              <a:t>taskmanager</a:t>
            </a:r>
            <a:r>
              <a:rPr lang="zh-CN" altLang="en-US" dirty="0"/>
              <a:t>对应是运行在节点上的</a:t>
            </a:r>
            <a:r>
              <a:rPr lang="en-US" altLang="zh-CN" dirty="0"/>
              <a:t>JVM</a:t>
            </a:r>
            <a:r>
              <a:rPr lang="zh-CN" altLang="en-US" dirty="0"/>
              <a:t>进程</a:t>
            </a:r>
            <a:endParaRPr lang="en-US" altLang="zh-CN" dirty="0"/>
          </a:p>
          <a:p>
            <a:endParaRPr lang="zh-CN" altLang="en-US" dirty="0"/>
          </a:p>
        </p:txBody>
      </p:sp>
      <p:sp>
        <p:nvSpPr>
          <p:cNvPr id="76" name="Rectangle 75">
            <a:extLst>
              <a:ext uri="{FF2B5EF4-FFF2-40B4-BE49-F238E27FC236}">
                <a16:creationId xmlns:a16="http://schemas.microsoft.com/office/drawing/2014/main" id="{247EAA77-30B6-4F5B-8160-CC49E5AC0ACA}"/>
              </a:ext>
            </a:extLst>
          </p:cNvPr>
          <p:cNvSpPr/>
          <p:nvPr/>
        </p:nvSpPr>
        <p:spPr>
          <a:xfrm>
            <a:off x="4827610" y="6070378"/>
            <a:ext cx="3134191" cy="369332"/>
          </a:xfrm>
          <a:prstGeom prst="rect">
            <a:avLst/>
          </a:prstGeom>
        </p:spPr>
        <p:txBody>
          <a:bodyPr wrap="none">
            <a:spAutoFit/>
          </a:bodyPr>
          <a:lstStyle/>
          <a:p>
            <a:r>
              <a:rPr lang="en-US" altLang="zh-CN" dirty="0">
                <a:latin typeface="Arial" panose="020B0604020202020204" pitchFamily="34" charset="0"/>
                <a:ea typeface="微软雅黑" panose="020B0503020204020204" pitchFamily="34" charset="-122"/>
              </a:rPr>
              <a:t>Apache </a:t>
            </a:r>
            <a:r>
              <a:rPr lang="en-US" altLang="zh-CN" dirty="0" err="1">
                <a:latin typeface="Arial" panose="020B0604020202020204" pitchFamily="34" charset="0"/>
                <a:ea typeface="微软雅黑" panose="020B0503020204020204" pitchFamily="34" charset="-122"/>
              </a:rPr>
              <a:t>Flink</a:t>
            </a:r>
            <a:r>
              <a:rPr lang="zh-CN" altLang="en-US" dirty="0">
                <a:latin typeface="Arial" panose="020B0604020202020204" pitchFamily="34" charset="0"/>
                <a:ea typeface="微软雅黑" panose="020B0503020204020204" pitchFamily="34" charset="-122"/>
              </a:rPr>
              <a:t>分布式运行环境</a:t>
            </a:r>
            <a:endParaRPr lang="en-US" dirty="0">
              <a:latin typeface="Arial" panose="020B0604020202020204" pitchFamily="34" charset="0"/>
              <a:ea typeface="微软雅黑" panose="020B0503020204020204" pitchFamily="34" charset="-122"/>
            </a:endParaRPr>
          </a:p>
        </p:txBody>
      </p:sp>
      <p:grpSp>
        <p:nvGrpSpPr>
          <p:cNvPr id="77" name="组合 14">
            <a:extLst>
              <a:ext uri="{FF2B5EF4-FFF2-40B4-BE49-F238E27FC236}">
                <a16:creationId xmlns:a16="http://schemas.microsoft.com/office/drawing/2014/main" id="{2A436B46-1851-4662-B8B7-25EC13650913}"/>
              </a:ext>
            </a:extLst>
          </p:cNvPr>
          <p:cNvGrpSpPr/>
          <p:nvPr/>
        </p:nvGrpSpPr>
        <p:grpSpPr>
          <a:xfrm>
            <a:off x="5317316" y="3040039"/>
            <a:ext cx="3044190" cy="2343150"/>
            <a:chOff x="10003" y="4628"/>
            <a:chExt cx="4794" cy="3690"/>
          </a:xfrm>
        </p:grpSpPr>
        <p:sp>
          <p:nvSpPr>
            <p:cNvPr id="78" name="流程图: 文档 3">
              <a:extLst>
                <a:ext uri="{FF2B5EF4-FFF2-40B4-BE49-F238E27FC236}">
                  <a16:creationId xmlns:a16="http://schemas.microsoft.com/office/drawing/2014/main" id="{0166F014-5C85-4A58-9BF3-A538F3B36907}"/>
                </a:ext>
              </a:extLst>
            </p:cNvPr>
            <p:cNvSpPr/>
            <p:nvPr/>
          </p:nvSpPr>
          <p:spPr>
            <a:xfrm>
              <a:off x="11523" y="5236"/>
              <a:ext cx="1539" cy="829"/>
            </a:xfrm>
            <a:prstGeom prst="flowChartDocumen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程序代码</a:t>
              </a:r>
            </a:p>
          </p:txBody>
        </p:sp>
        <p:sp>
          <p:nvSpPr>
            <p:cNvPr id="79" name="矩形 5">
              <a:extLst>
                <a:ext uri="{FF2B5EF4-FFF2-40B4-BE49-F238E27FC236}">
                  <a16:creationId xmlns:a16="http://schemas.microsoft.com/office/drawing/2014/main" id="{15BF350F-5DE2-4F0F-94C8-DC044A5AD5C3}"/>
                </a:ext>
              </a:extLst>
            </p:cNvPr>
            <p:cNvSpPr/>
            <p:nvPr/>
          </p:nvSpPr>
          <p:spPr>
            <a:xfrm>
              <a:off x="10437" y="6721"/>
              <a:ext cx="1717" cy="8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mj-lt"/>
                  <a:ea typeface="微软雅黑" panose="020B0503020204020204" pitchFamily="34" charset="-122"/>
                  <a:cs typeface="+mj-lt"/>
                </a:rPr>
                <a:t>optimizer/</a:t>
              </a:r>
            </a:p>
            <a:p>
              <a:pPr algn="ctr"/>
              <a:r>
                <a:rPr lang="en-US" altLang="zh-CN" sz="1200">
                  <a:solidFill>
                    <a:schemeClr val="tx1"/>
                  </a:solidFill>
                  <a:latin typeface="+mj-lt"/>
                  <a:ea typeface="微软雅黑" panose="020B0503020204020204" pitchFamily="34" charset="-122"/>
                  <a:cs typeface="+mj-lt"/>
                </a:rPr>
                <a:t>graph builder</a:t>
              </a:r>
            </a:p>
          </p:txBody>
        </p:sp>
        <p:sp>
          <p:nvSpPr>
            <p:cNvPr id="80" name="矩形 8">
              <a:extLst>
                <a:ext uri="{FF2B5EF4-FFF2-40B4-BE49-F238E27FC236}">
                  <a16:creationId xmlns:a16="http://schemas.microsoft.com/office/drawing/2014/main" id="{A656C3C8-91C9-484B-8C04-09446AD29E47}"/>
                </a:ext>
              </a:extLst>
            </p:cNvPr>
            <p:cNvSpPr/>
            <p:nvPr/>
          </p:nvSpPr>
          <p:spPr>
            <a:xfrm>
              <a:off x="12666" y="6720"/>
              <a:ext cx="2017" cy="15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400">
                  <a:solidFill>
                    <a:schemeClr val="tx1"/>
                  </a:solidFill>
                  <a:latin typeface="+mj-lt"/>
                  <a:ea typeface="微软雅黑" panose="020B0503020204020204" pitchFamily="34" charset="-122"/>
                  <a:cs typeface="+mj-lt"/>
                </a:rPr>
                <a:t>client</a:t>
              </a:r>
            </a:p>
          </p:txBody>
        </p:sp>
        <p:sp>
          <p:nvSpPr>
            <p:cNvPr id="81" name="矩形 7">
              <a:extLst>
                <a:ext uri="{FF2B5EF4-FFF2-40B4-BE49-F238E27FC236}">
                  <a16:creationId xmlns:a16="http://schemas.microsoft.com/office/drawing/2014/main" id="{8842A39A-C914-483B-BE4A-4395F8F3CD2D}"/>
                </a:ext>
              </a:extLst>
            </p:cNvPr>
            <p:cNvSpPr/>
            <p:nvPr/>
          </p:nvSpPr>
          <p:spPr>
            <a:xfrm>
              <a:off x="13456" y="7433"/>
              <a:ext cx="1090" cy="7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mj-lt"/>
                  <a:ea typeface="微软雅黑" panose="020B0503020204020204" pitchFamily="34" charset="-122"/>
                  <a:cs typeface="+mj-lt"/>
                </a:rPr>
                <a:t>actor</a:t>
              </a:r>
            </a:p>
            <a:p>
              <a:pPr algn="ctr"/>
              <a:r>
                <a:rPr lang="en-US" altLang="zh-CN" sz="1200">
                  <a:solidFill>
                    <a:schemeClr val="tx1"/>
                  </a:solidFill>
                  <a:latin typeface="+mj-lt"/>
                  <a:ea typeface="微软雅黑" panose="020B0503020204020204" pitchFamily="34" charset="-122"/>
                  <a:cs typeface="+mj-lt"/>
                </a:rPr>
                <a:t>system</a:t>
              </a:r>
            </a:p>
          </p:txBody>
        </p:sp>
        <p:cxnSp>
          <p:nvCxnSpPr>
            <p:cNvPr id="82" name="曲线连接符 9">
              <a:extLst>
                <a:ext uri="{FF2B5EF4-FFF2-40B4-BE49-F238E27FC236}">
                  <a16:creationId xmlns:a16="http://schemas.microsoft.com/office/drawing/2014/main" id="{819D295E-AD4A-4D34-B3D4-AB6F49232DC4}"/>
                </a:ext>
              </a:extLst>
            </p:cNvPr>
            <p:cNvCxnSpPr>
              <a:endCxn id="79" idx="0"/>
            </p:cNvCxnSpPr>
            <p:nvPr/>
          </p:nvCxnSpPr>
          <p:spPr>
            <a:xfrm rot="5400000">
              <a:off x="11143" y="6006"/>
              <a:ext cx="868" cy="562"/>
            </a:xfrm>
            <a:prstGeom prst="curvedConnector3">
              <a:avLst>
                <a:gd name="adj1" fmla="val 50115"/>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3" name="曲线连接符 10">
              <a:extLst>
                <a:ext uri="{FF2B5EF4-FFF2-40B4-BE49-F238E27FC236}">
                  <a16:creationId xmlns:a16="http://schemas.microsoft.com/office/drawing/2014/main" id="{DF1B8DDF-DE75-4EB9-BD0B-3533D6B14BFC}"/>
                </a:ext>
              </a:extLst>
            </p:cNvPr>
            <p:cNvCxnSpPr>
              <a:stCxn id="79" idx="2"/>
            </p:cNvCxnSpPr>
            <p:nvPr/>
          </p:nvCxnSpPr>
          <p:spPr>
            <a:xfrm rot="5400000" flipV="1">
              <a:off x="11962" y="6942"/>
              <a:ext cx="177" cy="1509"/>
            </a:xfrm>
            <a:prstGeom prst="curvedConnector2">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4" name="文本框 11">
              <a:extLst>
                <a:ext uri="{FF2B5EF4-FFF2-40B4-BE49-F238E27FC236}">
                  <a16:creationId xmlns:a16="http://schemas.microsoft.com/office/drawing/2014/main" id="{3586F766-5EF2-4A12-9E2D-A17F64A862B3}"/>
                </a:ext>
              </a:extLst>
            </p:cNvPr>
            <p:cNvSpPr txBox="1"/>
            <p:nvPr/>
          </p:nvSpPr>
          <p:spPr>
            <a:xfrm>
              <a:off x="10154" y="5853"/>
              <a:ext cx="1142" cy="725"/>
            </a:xfrm>
            <a:prstGeom prst="rect">
              <a:avLst/>
            </a:prstGeom>
            <a:noFill/>
          </p:spPr>
          <p:txBody>
            <a:bodyPr wrap="none" rtlCol="0">
              <a:spAutoFit/>
            </a:bodyPr>
            <a:lstStyle/>
            <a:p>
              <a:pPr algn="ctr"/>
              <a:r>
                <a:rPr lang="zh-CN" altLang="en-US" sz="1200"/>
                <a:t>程序</a:t>
              </a:r>
            </a:p>
            <a:p>
              <a:pPr algn="ctr"/>
              <a:r>
                <a:rPr lang="en-US" altLang="zh-CN" sz="1200"/>
                <a:t>dataflow</a:t>
              </a:r>
            </a:p>
          </p:txBody>
        </p:sp>
        <p:sp>
          <p:nvSpPr>
            <p:cNvPr id="85" name="文本框 12">
              <a:extLst>
                <a:ext uri="{FF2B5EF4-FFF2-40B4-BE49-F238E27FC236}">
                  <a16:creationId xmlns:a16="http://schemas.microsoft.com/office/drawing/2014/main" id="{CDB6AA39-C778-4B62-9388-2E936E32B788}"/>
                </a:ext>
              </a:extLst>
            </p:cNvPr>
            <p:cNvSpPr txBox="1"/>
            <p:nvPr/>
          </p:nvSpPr>
          <p:spPr>
            <a:xfrm>
              <a:off x="10699" y="7819"/>
              <a:ext cx="1755" cy="434"/>
            </a:xfrm>
            <a:prstGeom prst="rect">
              <a:avLst/>
            </a:prstGeom>
            <a:noFill/>
          </p:spPr>
          <p:txBody>
            <a:bodyPr wrap="none" rtlCol="0">
              <a:spAutoFit/>
            </a:bodyPr>
            <a:lstStyle/>
            <a:p>
              <a:pPr algn="ctr"/>
              <a:r>
                <a:rPr lang="en-US" altLang="zh-CN" sz="1200"/>
                <a:t>dataflow graph</a:t>
              </a:r>
            </a:p>
          </p:txBody>
        </p:sp>
        <p:sp>
          <p:nvSpPr>
            <p:cNvPr id="86" name="矩形 13">
              <a:extLst>
                <a:ext uri="{FF2B5EF4-FFF2-40B4-BE49-F238E27FC236}">
                  <a16:creationId xmlns:a16="http://schemas.microsoft.com/office/drawing/2014/main" id="{BD72B425-D9FF-40E5-8D78-6E7C55CCB594}"/>
                </a:ext>
              </a:extLst>
            </p:cNvPr>
            <p:cNvSpPr/>
            <p:nvPr/>
          </p:nvSpPr>
          <p:spPr>
            <a:xfrm>
              <a:off x="10003" y="4628"/>
              <a:ext cx="4795" cy="36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Flink</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程序</a:t>
              </a:r>
            </a:p>
          </p:txBody>
        </p:sp>
      </p:grpSp>
      <p:grpSp>
        <p:nvGrpSpPr>
          <p:cNvPr id="87" name="组合 15">
            <a:extLst>
              <a:ext uri="{FF2B5EF4-FFF2-40B4-BE49-F238E27FC236}">
                <a16:creationId xmlns:a16="http://schemas.microsoft.com/office/drawing/2014/main" id="{526C6086-55F5-4772-A2CC-28BCF0EDE887}"/>
              </a:ext>
            </a:extLst>
          </p:cNvPr>
          <p:cNvGrpSpPr/>
          <p:nvPr/>
        </p:nvGrpSpPr>
        <p:grpSpPr>
          <a:xfrm>
            <a:off x="8889826" y="4541814"/>
            <a:ext cx="2706370" cy="1566545"/>
            <a:chOff x="10062" y="5536"/>
            <a:chExt cx="4262" cy="2467"/>
          </a:xfrm>
          <a:solidFill>
            <a:schemeClr val="accent1">
              <a:lumMod val="20000"/>
              <a:lumOff val="80000"/>
            </a:schemeClr>
          </a:solidFill>
        </p:grpSpPr>
        <p:sp>
          <p:nvSpPr>
            <p:cNvPr id="88" name="矩形 24">
              <a:extLst>
                <a:ext uri="{FF2B5EF4-FFF2-40B4-BE49-F238E27FC236}">
                  <a16:creationId xmlns:a16="http://schemas.microsoft.com/office/drawing/2014/main" id="{AB374F2A-C6AA-4FFE-A582-52063C31BBBE}"/>
                </a:ext>
              </a:extLst>
            </p:cNvPr>
            <p:cNvSpPr/>
            <p:nvPr/>
          </p:nvSpPr>
          <p:spPr>
            <a:xfrm>
              <a:off x="10062" y="5536"/>
              <a:ext cx="4262" cy="24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jobmanager</a:t>
              </a:r>
            </a:p>
          </p:txBody>
        </p:sp>
        <p:sp>
          <p:nvSpPr>
            <p:cNvPr id="89" name="矩形 17">
              <a:extLst>
                <a:ext uri="{FF2B5EF4-FFF2-40B4-BE49-F238E27FC236}">
                  <a16:creationId xmlns:a16="http://schemas.microsoft.com/office/drawing/2014/main" id="{345CFC40-72FB-4430-B891-BD9A0C16DCB7}"/>
                </a:ext>
              </a:extLst>
            </p:cNvPr>
            <p:cNvSpPr/>
            <p:nvPr/>
          </p:nvSpPr>
          <p:spPr>
            <a:xfrm>
              <a:off x="10181" y="6219"/>
              <a:ext cx="4021" cy="5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mj-lt"/>
                  <a:ea typeface="微软雅黑" panose="020B0503020204020204" pitchFamily="34" charset="-122"/>
                  <a:cs typeface="+mj-lt"/>
                </a:rPr>
                <a:t>actor system</a:t>
              </a:r>
            </a:p>
          </p:txBody>
        </p:sp>
        <p:sp>
          <p:nvSpPr>
            <p:cNvPr id="90" name="矩形 18">
              <a:extLst>
                <a:ext uri="{FF2B5EF4-FFF2-40B4-BE49-F238E27FC236}">
                  <a16:creationId xmlns:a16="http://schemas.microsoft.com/office/drawing/2014/main" id="{58E2F471-34D7-469C-8B9D-A7A033B84C88}"/>
                </a:ext>
              </a:extLst>
            </p:cNvPr>
            <p:cNvSpPr/>
            <p:nvPr/>
          </p:nvSpPr>
          <p:spPr>
            <a:xfrm>
              <a:off x="10181" y="6862"/>
              <a:ext cx="1994" cy="100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400">
                  <a:solidFill>
                    <a:schemeClr val="tx1"/>
                  </a:solidFill>
                  <a:latin typeface="+mj-lt"/>
                  <a:ea typeface="微软雅黑" panose="020B0503020204020204" pitchFamily="34" charset="-122"/>
                  <a:cs typeface="+mj-lt"/>
                </a:rPr>
                <a:t>dataflow graph</a:t>
              </a:r>
            </a:p>
          </p:txBody>
        </p:sp>
        <p:sp>
          <p:nvSpPr>
            <p:cNvPr id="91" name="矩形 19">
              <a:extLst>
                <a:ext uri="{FF2B5EF4-FFF2-40B4-BE49-F238E27FC236}">
                  <a16:creationId xmlns:a16="http://schemas.microsoft.com/office/drawing/2014/main" id="{945530D2-C081-4005-9F45-EE487DCE7021}"/>
                </a:ext>
              </a:extLst>
            </p:cNvPr>
            <p:cNvSpPr/>
            <p:nvPr/>
          </p:nvSpPr>
          <p:spPr>
            <a:xfrm>
              <a:off x="12332" y="6862"/>
              <a:ext cx="1870" cy="47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mj-lt"/>
                  <a:ea typeface="微软雅黑" panose="020B0503020204020204" pitchFamily="34" charset="-122"/>
                  <a:cs typeface="+mj-lt"/>
                </a:rPr>
                <a:t>调度器</a:t>
              </a:r>
            </a:p>
          </p:txBody>
        </p:sp>
      </p:grpSp>
      <p:sp>
        <p:nvSpPr>
          <p:cNvPr id="92" name="椭圆 25">
            <a:extLst>
              <a:ext uri="{FF2B5EF4-FFF2-40B4-BE49-F238E27FC236}">
                <a16:creationId xmlns:a16="http://schemas.microsoft.com/office/drawing/2014/main" id="{31E8D25A-E3F5-4BF5-841C-7BCB4F6E1455}"/>
              </a:ext>
            </a:extLst>
          </p:cNvPr>
          <p:cNvSpPr/>
          <p:nvPr/>
        </p:nvSpPr>
        <p:spPr>
          <a:xfrm>
            <a:off x="8931736" y="5833404"/>
            <a:ext cx="71755" cy="717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26">
            <a:extLst>
              <a:ext uri="{FF2B5EF4-FFF2-40B4-BE49-F238E27FC236}">
                <a16:creationId xmlns:a16="http://schemas.microsoft.com/office/drawing/2014/main" id="{C75357EA-AC76-4EB5-9D61-3D1D9901A8C3}"/>
              </a:ext>
            </a:extLst>
          </p:cNvPr>
          <p:cNvSpPr/>
          <p:nvPr/>
        </p:nvSpPr>
        <p:spPr>
          <a:xfrm>
            <a:off x="9159066" y="5761649"/>
            <a:ext cx="71755" cy="717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27">
            <a:extLst>
              <a:ext uri="{FF2B5EF4-FFF2-40B4-BE49-F238E27FC236}">
                <a16:creationId xmlns:a16="http://schemas.microsoft.com/office/drawing/2014/main" id="{B1AC13A9-D7DB-43E4-94AB-17C184EFB0B0}"/>
              </a:ext>
            </a:extLst>
          </p:cNvPr>
          <p:cNvSpPr/>
          <p:nvPr/>
        </p:nvSpPr>
        <p:spPr>
          <a:xfrm>
            <a:off x="9432751" y="5674654"/>
            <a:ext cx="71755" cy="717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28">
            <a:extLst>
              <a:ext uri="{FF2B5EF4-FFF2-40B4-BE49-F238E27FC236}">
                <a16:creationId xmlns:a16="http://schemas.microsoft.com/office/drawing/2014/main" id="{02F6A221-3321-475C-9F08-08C9A21B1E86}"/>
              </a:ext>
            </a:extLst>
          </p:cNvPr>
          <p:cNvSpPr/>
          <p:nvPr/>
        </p:nvSpPr>
        <p:spPr>
          <a:xfrm>
            <a:off x="9468946" y="5809274"/>
            <a:ext cx="71755" cy="717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29">
            <a:extLst>
              <a:ext uri="{FF2B5EF4-FFF2-40B4-BE49-F238E27FC236}">
                <a16:creationId xmlns:a16="http://schemas.microsoft.com/office/drawing/2014/main" id="{F52F0D43-BB69-429B-AFE2-FB30C8ABBD0D}"/>
              </a:ext>
            </a:extLst>
          </p:cNvPr>
          <p:cNvSpPr/>
          <p:nvPr/>
        </p:nvSpPr>
        <p:spPr>
          <a:xfrm>
            <a:off x="9230821" y="5948974"/>
            <a:ext cx="71755" cy="717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7" name="直接箭头连接符 30">
            <a:extLst>
              <a:ext uri="{FF2B5EF4-FFF2-40B4-BE49-F238E27FC236}">
                <a16:creationId xmlns:a16="http://schemas.microsoft.com/office/drawing/2014/main" id="{E5A3EF23-8187-4862-ACB6-37E8263FC1BB}"/>
              </a:ext>
            </a:extLst>
          </p:cNvPr>
          <p:cNvCxnSpPr>
            <a:stCxn id="92" idx="6"/>
            <a:endCxn id="93" idx="3"/>
          </p:cNvCxnSpPr>
          <p:nvPr/>
        </p:nvCxnSpPr>
        <p:spPr>
          <a:xfrm flipV="1">
            <a:off x="9003491" y="5822609"/>
            <a:ext cx="166370" cy="46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31">
            <a:extLst>
              <a:ext uri="{FF2B5EF4-FFF2-40B4-BE49-F238E27FC236}">
                <a16:creationId xmlns:a16="http://schemas.microsoft.com/office/drawing/2014/main" id="{C7C32A29-4727-4EA4-9AD3-C86FC5AE0B42}"/>
              </a:ext>
            </a:extLst>
          </p:cNvPr>
          <p:cNvCxnSpPr>
            <a:stCxn id="93" idx="4"/>
            <a:endCxn id="94" idx="1"/>
          </p:cNvCxnSpPr>
          <p:nvPr/>
        </p:nvCxnSpPr>
        <p:spPr>
          <a:xfrm flipV="1">
            <a:off x="9195261" y="5685449"/>
            <a:ext cx="248285" cy="1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32">
            <a:extLst>
              <a:ext uri="{FF2B5EF4-FFF2-40B4-BE49-F238E27FC236}">
                <a16:creationId xmlns:a16="http://schemas.microsoft.com/office/drawing/2014/main" id="{E395AA37-FC21-4900-B413-C529563DB231}"/>
              </a:ext>
            </a:extLst>
          </p:cNvPr>
          <p:cNvCxnSpPr/>
          <p:nvPr/>
        </p:nvCxnSpPr>
        <p:spPr>
          <a:xfrm>
            <a:off x="9220026" y="5833404"/>
            <a:ext cx="238125" cy="2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33">
            <a:extLst>
              <a:ext uri="{FF2B5EF4-FFF2-40B4-BE49-F238E27FC236}">
                <a16:creationId xmlns:a16="http://schemas.microsoft.com/office/drawing/2014/main" id="{39C6AD3D-537D-4C6B-A1F1-F2913F125776}"/>
              </a:ext>
            </a:extLst>
          </p:cNvPr>
          <p:cNvCxnSpPr>
            <a:stCxn id="92" idx="4"/>
            <a:endCxn id="96" idx="1"/>
          </p:cNvCxnSpPr>
          <p:nvPr/>
        </p:nvCxnSpPr>
        <p:spPr>
          <a:xfrm>
            <a:off x="8967931" y="5905159"/>
            <a:ext cx="273685" cy="54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34">
            <a:extLst>
              <a:ext uri="{FF2B5EF4-FFF2-40B4-BE49-F238E27FC236}">
                <a16:creationId xmlns:a16="http://schemas.microsoft.com/office/drawing/2014/main" id="{2BB9D1FF-404F-4EC9-924B-D70234C1BD81}"/>
              </a:ext>
            </a:extLst>
          </p:cNvPr>
          <p:cNvCxnSpPr>
            <a:stCxn id="96" idx="7"/>
          </p:cNvCxnSpPr>
          <p:nvPr/>
        </p:nvCxnSpPr>
        <p:spPr>
          <a:xfrm flipV="1">
            <a:off x="9291781" y="5845469"/>
            <a:ext cx="19177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矩形 35">
            <a:extLst>
              <a:ext uri="{FF2B5EF4-FFF2-40B4-BE49-F238E27FC236}">
                <a16:creationId xmlns:a16="http://schemas.microsoft.com/office/drawing/2014/main" id="{7F3CF8C4-941C-4C63-AB1F-72C54331290A}"/>
              </a:ext>
            </a:extLst>
          </p:cNvPr>
          <p:cNvSpPr/>
          <p:nvPr/>
        </p:nvSpPr>
        <p:spPr>
          <a:xfrm>
            <a:off x="10194116" y="5714659"/>
            <a:ext cx="1187450" cy="2870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mj-lt"/>
                <a:ea typeface="微软雅黑" panose="020B0503020204020204" pitchFamily="34" charset="-122"/>
                <a:cs typeface="+mj-lt"/>
              </a:rPr>
              <a:t>检查点协调器</a:t>
            </a:r>
          </a:p>
        </p:txBody>
      </p:sp>
      <p:grpSp>
        <p:nvGrpSpPr>
          <p:cNvPr id="103" name="组合 59">
            <a:extLst>
              <a:ext uri="{FF2B5EF4-FFF2-40B4-BE49-F238E27FC236}">
                <a16:creationId xmlns:a16="http://schemas.microsoft.com/office/drawing/2014/main" id="{DCDBA652-18C8-4FCB-AB78-A10D789198B3}"/>
              </a:ext>
            </a:extLst>
          </p:cNvPr>
          <p:cNvGrpSpPr/>
          <p:nvPr/>
        </p:nvGrpSpPr>
        <p:grpSpPr>
          <a:xfrm>
            <a:off x="8466281" y="978194"/>
            <a:ext cx="3646170" cy="2839085"/>
            <a:chOff x="13694" y="1305"/>
            <a:chExt cx="5742" cy="4471"/>
          </a:xfrm>
        </p:grpSpPr>
        <p:grpSp>
          <p:nvGrpSpPr>
            <p:cNvPr id="104" name="组合 43">
              <a:extLst>
                <a:ext uri="{FF2B5EF4-FFF2-40B4-BE49-F238E27FC236}">
                  <a16:creationId xmlns:a16="http://schemas.microsoft.com/office/drawing/2014/main" id="{CE757FC5-DBC0-48E0-BBAA-BD993B9AC344}"/>
                </a:ext>
              </a:extLst>
            </p:cNvPr>
            <p:cNvGrpSpPr/>
            <p:nvPr/>
          </p:nvGrpSpPr>
          <p:grpSpPr>
            <a:xfrm>
              <a:off x="13694" y="1828"/>
              <a:ext cx="2720" cy="3948"/>
              <a:chOff x="13694" y="1828"/>
              <a:chExt cx="2720" cy="3948"/>
            </a:xfrm>
          </p:grpSpPr>
          <p:sp>
            <p:nvSpPr>
              <p:cNvPr id="120" name="矩形 36">
                <a:extLst>
                  <a:ext uri="{FF2B5EF4-FFF2-40B4-BE49-F238E27FC236}">
                    <a16:creationId xmlns:a16="http://schemas.microsoft.com/office/drawing/2014/main" id="{5F62F6AA-4184-429A-88B3-52FE68EA3047}"/>
                  </a:ext>
                </a:extLst>
              </p:cNvPr>
              <p:cNvSpPr/>
              <p:nvPr/>
            </p:nvSpPr>
            <p:spPr>
              <a:xfrm>
                <a:off x="13694" y="1828"/>
                <a:ext cx="2721" cy="394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jobmanager</a:t>
                </a:r>
              </a:p>
            </p:txBody>
          </p:sp>
          <p:sp>
            <p:nvSpPr>
              <p:cNvPr id="121" name="矩形 37">
                <a:extLst>
                  <a:ext uri="{FF2B5EF4-FFF2-40B4-BE49-F238E27FC236}">
                    <a16:creationId xmlns:a16="http://schemas.microsoft.com/office/drawing/2014/main" id="{AF4C8B5E-1B60-4F21-8CE4-FA4D724952D0}"/>
                  </a:ext>
                </a:extLst>
              </p:cNvPr>
              <p:cNvSpPr/>
              <p:nvPr/>
            </p:nvSpPr>
            <p:spPr>
              <a:xfrm>
                <a:off x="13780" y="2399"/>
                <a:ext cx="750" cy="1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400">
                    <a:solidFill>
                      <a:schemeClr val="tx1"/>
                    </a:solidFill>
                  </a:rPr>
                  <a:t>task</a:t>
                </a:r>
              </a:p>
              <a:p>
                <a:pPr algn="ctr"/>
                <a:r>
                  <a:rPr lang="en-US" altLang="zh-CN" sz="1400">
                    <a:solidFill>
                      <a:schemeClr val="tx1"/>
                    </a:solidFill>
                  </a:rPr>
                  <a:t>slot</a:t>
                </a:r>
              </a:p>
            </p:txBody>
          </p:sp>
          <p:sp>
            <p:nvSpPr>
              <p:cNvPr id="122" name="椭圆 38">
                <a:extLst>
                  <a:ext uri="{FF2B5EF4-FFF2-40B4-BE49-F238E27FC236}">
                    <a16:creationId xmlns:a16="http://schemas.microsoft.com/office/drawing/2014/main" id="{A30E678E-4302-4C5D-802F-335531C7D56E}"/>
                  </a:ext>
                </a:extLst>
              </p:cNvPr>
              <p:cNvSpPr/>
              <p:nvPr/>
            </p:nvSpPr>
            <p:spPr>
              <a:xfrm>
                <a:off x="13859" y="3177"/>
                <a:ext cx="567" cy="56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文本框 16">
                <a:extLst>
                  <a:ext uri="{FF2B5EF4-FFF2-40B4-BE49-F238E27FC236}">
                    <a16:creationId xmlns:a16="http://schemas.microsoft.com/office/drawing/2014/main" id="{A9B7BC20-6106-4845-88E6-F496AA97EDA3}"/>
                  </a:ext>
                </a:extLst>
              </p:cNvPr>
              <p:cNvSpPr txBox="1"/>
              <p:nvPr/>
            </p:nvSpPr>
            <p:spPr>
              <a:xfrm>
                <a:off x="13768" y="3219"/>
                <a:ext cx="749" cy="483"/>
              </a:xfrm>
              <a:prstGeom prst="rect">
                <a:avLst/>
              </a:prstGeom>
              <a:noFill/>
            </p:spPr>
            <p:txBody>
              <a:bodyPr wrap="none" rtlCol="0">
                <a:spAutoFit/>
              </a:bodyPr>
              <a:lstStyle/>
              <a:p>
                <a:r>
                  <a:rPr lang="en-US" altLang="zh-CN" sz="1400"/>
                  <a:t>task</a:t>
                </a:r>
              </a:p>
            </p:txBody>
          </p:sp>
          <p:sp>
            <p:nvSpPr>
              <p:cNvPr id="124" name="矩形 20">
                <a:extLst>
                  <a:ext uri="{FF2B5EF4-FFF2-40B4-BE49-F238E27FC236}">
                    <a16:creationId xmlns:a16="http://schemas.microsoft.com/office/drawing/2014/main" id="{D8604B56-4340-4F81-9B4C-76332739975E}"/>
                  </a:ext>
                </a:extLst>
              </p:cNvPr>
              <p:cNvSpPr/>
              <p:nvPr/>
            </p:nvSpPr>
            <p:spPr>
              <a:xfrm>
                <a:off x="14656" y="2399"/>
                <a:ext cx="750" cy="1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400">
                    <a:solidFill>
                      <a:schemeClr val="tx1"/>
                    </a:solidFill>
                  </a:rPr>
                  <a:t>task</a:t>
                </a:r>
              </a:p>
              <a:p>
                <a:pPr algn="ctr"/>
                <a:r>
                  <a:rPr lang="en-US" altLang="zh-CN" sz="1400">
                    <a:solidFill>
                      <a:schemeClr val="tx1"/>
                    </a:solidFill>
                  </a:rPr>
                  <a:t>slot</a:t>
                </a:r>
              </a:p>
            </p:txBody>
          </p:sp>
          <p:sp>
            <p:nvSpPr>
              <p:cNvPr id="125" name="椭圆 21">
                <a:extLst>
                  <a:ext uri="{FF2B5EF4-FFF2-40B4-BE49-F238E27FC236}">
                    <a16:creationId xmlns:a16="http://schemas.microsoft.com/office/drawing/2014/main" id="{2D9ADA5F-02E8-4687-A7B1-B16725134BE0}"/>
                  </a:ext>
                </a:extLst>
              </p:cNvPr>
              <p:cNvSpPr/>
              <p:nvPr/>
            </p:nvSpPr>
            <p:spPr>
              <a:xfrm>
                <a:off x="14735" y="3177"/>
                <a:ext cx="567" cy="56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文本框 22">
                <a:extLst>
                  <a:ext uri="{FF2B5EF4-FFF2-40B4-BE49-F238E27FC236}">
                    <a16:creationId xmlns:a16="http://schemas.microsoft.com/office/drawing/2014/main" id="{BD1DEDCB-D3F5-4B9C-9ECF-FE1D8A92C926}"/>
                  </a:ext>
                </a:extLst>
              </p:cNvPr>
              <p:cNvSpPr txBox="1"/>
              <p:nvPr/>
            </p:nvSpPr>
            <p:spPr>
              <a:xfrm>
                <a:off x="14644" y="3219"/>
                <a:ext cx="749" cy="483"/>
              </a:xfrm>
              <a:prstGeom prst="rect">
                <a:avLst/>
              </a:prstGeom>
              <a:noFill/>
            </p:spPr>
            <p:txBody>
              <a:bodyPr wrap="none" rtlCol="0">
                <a:spAutoFit/>
              </a:bodyPr>
              <a:lstStyle/>
              <a:p>
                <a:r>
                  <a:rPr lang="en-US" altLang="zh-CN" sz="1400"/>
                  <a:t>task</a:t>
                </a:r>
              </a:p>
            </p:txBody>
          </p:sp>
          <p:sp>
            <p:nvSpPr>
              <p:cNvPr id="127" name="矩形 23">
                <a:extLst>
                  <a:ext uri="{FF2B5EF4-FFF2-40B4-BE49-F238E27FC236}">
                    <a16:creationId xmlns:a16="http://schemas.microsoft.com/office/drawing/2014/main" id="{1761AF07-02A2-4179-ADB8-FE0AB9914C8D}"/>
                  </a:ext>
                </a:extLst>
              </p:cNvPr>
              <p:cNvSpPr/>
              <p:nvPr/>
            </p:nvSpPr>
            <p:spPr>
              <a:xfrm>
                <a:off x="15551" y="2399"/>
                <a:ext cx="750" cy="1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400">
                    <a:solidFill>
                      <a:schemeClr val="tx1"/>
                    </a:solidFill>
                  </a:rPr>
                  <a:t>task</a:t>
                </a:r>
              </a:p>
              <a:p>
                <a:pPr algn="ctr"/>
                <a:r>
                  <a:rPr lang="en-US" altLang="zh-CN" sz="1400">
                    <a:solidFill>
                      <a:schemeClr val="tx1"/>
                    </a:solidFill>
                  </a:rPr>
                  <a:t>slot</a:t>
                </a:r>
              </a:p>
            </p:txBody>
          </p:sp>
          <p:sp>
            <p:nvSpPr>
              <p:cNvPr id="128" name="矩形 39">
                <a:extLst>
                  <a:ext uri="{FF2B5EF4-FFF2-40B4-BE49-F238E27FC236}">
                    <a16:creationId xmlns:a16="http://schemas.microsoft.com/office/drawing/2014/main" id="{3EE8C478-853D-4816-8064-A0F2EEDCBD92}"/>
                  </a:ext>
                </a:extLst>
              </p:cNvPr>
              <p:cNvSpPr/>
              <p:nvPr/>
            </p:nvSpPr>
            <p:spPr>
              <a:xfrm>
                <a:off x="13764" y="3934"/>
                <a:ext cx="2534" cy="5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mj-lt"/>
                    <a:ea typeface="微软雅黑" panose="020B0503020204020204" pitchFamily="34" charset="-122"/>
                    <a:cs typeface="+mj-lt"/>
                  </a:rPr>
                  <a:t>内存</a:t>
                </a:r>
                <a:r>
                  <a:rPr lang="en-US" altLang="zh-CN" sz="1200">
                    <a:solidFill>
                      <a:schemeClr val="tx1"/>
                    </a:solidFill>
                    <a:latin typeface="+mj-lt"/>
                    <a:ea typeface="微软雅黑" panose="020B0503020204020204" pitchFamily="34" charset="-122"/>
                    <a:cs typeface="+mj-lt"/>
                  </a:rPr>
                  <a:t>&amp;I/O</a:t>
                </a:r>
                <a:r>
                  <a:rPr lang="zh-CN" altLang="en-US" sz="1200">
                    <a:solidFill>
                      <a:schemeClr val="tx1"/>
                    </a:solidFill>
                    <a:latin typeface="+mj-lt"/>
                    <a:ea typeface="微软雅黑" panose="020B0503020204020204" pitchFamily="34" charset="-122"/>
                    <a:cs typeface="+mj-lt"/>
                  </a:rPr>
                  <a:t>管理器</a:t>
                </a:r>
              </a:p>
            </p:txBody>
          </p:sp>
          <p:sp>
            <p:nvSpPr>
              <p:cNvPr id="129" name="矩形 41">
                <a:extLst>
                  <a:ext uri="{FF2B5EF4-FFF2-40B4-BE49-F238E27FC236}">
                    <a16:creationId xmlns:a16="http://schemas.microsoft.com/office/drawing/2014/main" id="{4C30F005-1F24-4D70-9ACE-E38BEA332CDD}"/>
                  </a:ext>
                </a:extLst>
              </p:cNvPr>
              <p:cNvSpPr/>
              <p:nvPr/>
            </p:nvSpPr>
            <p:spPr>
              <a:xfrm>
                <a:off x="13779" y="4527"/>
                <a:ext cx="2506" cy="5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mj-lt"/>
                    <a:ea typeface="微软雅黑" panose="020B0503020204020204" pitchFamily="34" charset="-122"/>
                    <a:cs typeface="+mj-lt"/>
                  </a:rPr>
                  <a:t>网络管理器</a:t>
                </a:r>
              </a:p>
            </p:txBody>
          </p:sp>
          <p:sp>
            <p:nvSpPr>
              <p:cNvPr id="130" name="矩形 42">
                <a:extLst>
                  <a:ext uri="{FF2B5EF4-FFF2-40B4-BE49-F238E27FC236}">
                    <a16:creationId xmlns:a16="http://schemas.microsoft.com/office/drawing/2014/main" id="{700EA561-C556-43C6-B3DB-3167A127B392}"/>
                  </a:ext>
                </a:extLst>
              </p:cNvPr>
              <p:cNvSpPr/>
              <p:nvPr/>
            </p:nvSpPr>
            <p:spPr>
              <a:xfrm>
                <a:off x="13779" y="5113"/>
                <a:ext cx="2519" cy="5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mj-lt"/>
                    <a:ea typeface="微软雅黑" panose="020B0503020204020204" pitchFamily="34" charset="-122"/>
                    <a:cs typeface="+mj-lt"/>
                    <a:sym typeface="+mn-ea"/>
                  </a:rPr>
                  <a:t>actor system</a:t>
                </a:r>
                <a:endParaRPr lang="zh-CN" altLang="en-US" sz="1200">
                  <a:solidFill>
                    <a:schemeClr val="tx1"/>
                  </a:solidFill>
                  <a:latin typeface="+mj-lt"/>
                  <a:ea typeface="微软雅黑" panose="020B0503020204020204" pitchFamily="34" charset="-122"/>
                  <a:cs typeface="+mj-lt"/>
                </a:endParaRPr>
              </a:p>
            </p:txBody>
          </p:sp>
        </p:grpSp>
        <p:grpSp>
          <p:nvGrpSpPr>
            <p:cNvPr id="105" name="组合 44">
              <a:extLst>
                <a:ext uri="{FF2B5EF4-FFF2-40B4-BE49-F238E27FC236}">
                  <a16:creationId xmlns:a16="http://schemas.microsoft.com/office/drawing/2014/main" id="{4C552796-4950-4885-A67B-B1874D9CDD0B}"/>
                </a:ext>
              </a:extLst>
            </p:cNvPr>
            <p:cNvGrpSpPr/>
            <p:nvPr/>
          </p:nvGrpSpPr>
          <p:grpSpPr>
            <a:xfrm>
              <a:off x="16716" y="1828"/>
              <a:ext cx="2720" cy="3948"/>
              <a:chOff x="13694" y="1828"/>
              <a:chExt cx="2720" cy="3948"/>
            </a:xfrm>
          </p:grpSpPr>
          <p:sp>
            <p:nvSpPr>
              <p:cNvPr id="109" name="矩形 45">
                <a:extLst>
                  <a:ext uri="{FF2B5EF4-FFF2-40B4-BE49-F238E27FC236}">
                    <a16:creationId xmlns:a16="http://schemas.microsoft.com/office/drawing/2014/main" id="{1AECEC6A-81EC-4FB7-A7F0-3B4EF88CE21A}"/>
                  </a:ext>
                </a:extLst>
              </p:cNvPr>
              <p:cNvSpPr/>
              <p:nvPr/>
            </p:nvSpPr>
            <p:spPr>
              <a:xfrm>
                <a:off x="13694" y="1828"/>
                <a:ext cx="2721" cy="394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jobmanager</a:t>
                </a:r>
              </a:p>
            </p:txBody>
          </p:sp>
          <p:sp>
            <p:nvSpPr>
              <p:cNvPr id="110" name="矩形 46">
                <a:extLst>
                  <a:ext uri="{FF2B5EF4-FFF2-40B4-BE49-F238E27FC236}">
                    <a16:creationId xmlns:a16="http://schemas.microsoft.com/office/drawing/2014/main" id="{3B90CCA2-37ED-45F9-9CF3-A22590D68FC4}"/>
                  </a:ext>
                </a:extLst>
              </p:cNvPr>
              <p:cNvSpPr/>
              <p:nvPr/>
            </p:nvSpPr>
            <p:spPr>
              <a:xfrm>
                <a:off x="13780" y="2399"/>
                <a:ext cx="750" cy="1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400">
                    <a:solidFill>
                      <a:schemeClr val="tx1"/>
                    </a:solidFill>
                  </a:rPr>
                  <a:t>task</a:t>
                </a:r>
              </a:p>
              <a:p>
                <a:pPr algn="ctr"/>
                <a:r>
                  <a:rPr lang="en-US" altLang="zh-CN" sz="1400">
                    <a:solidFill>
                      <a:schemeClr val="tx1"/>
                    </a:solidFill>
                  </a:rPr>
                  <a:t>slot</a:t>
                </a:r>
              </a:p>
            </p:txBody>
          </p:sp>
          <p:sp>
            <p:nvSpPr>
              <p:cNvPr id="111" name="椭圆 47">
                <a:extLst>
                  <a:ext uri="{FF2B5EF4-FFF2-40B4-BE49-F238E27FC236}">
                    <a16:creationId xmlns:a16="http://schemas.microsoft.com/office/drawing/2014/main" id="{C8844E54-8629-4FCC-9F21-784A23FE2BD7}"/>
                  </a:ext>
                </a:extLst>
              </p:cNvPr>
              <p:cNvSpPr/>
              <p:nvPr/>
            </p:nvSpPr>
            <p:spPr>
              <a:xfrm>
                <a:off x="13859" y="3177"/>
                <a:ext cx="567" cy="56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文本框 48">
                <a:extLst>
                  <a:ext uri="{FF2B5EF4-FFF2-40B4-BE49-F238E27FC236}">
                    <a16:creationId xmlns:a16="http://schemas.microsoft.com/office/drawing/2014/main" id="{08758B54-FFA8-44CF-BAE1-FBF8CBB66131}"/>
                  </a:ext>
                </a:extLst>
              </p:cNvPr>
              <p:cNvSpPr txBox="1"/>
              <p:nvPr/>
            </p:nvSpPr>
            <p:spPr>
              <a:xfrm>
                <a:off x="13768" y="3219"/>
                <a:ext cx="749" cy="483"/>
              </a:xfrm>
              <a:prstGeom prst="rect">
                <a:avLst/>
              </a:prstGeom>
              <a:noFill/>
            </p:spPr>
            <p:txBody>
              <a:bodyPr wrap="none" rtlCol="0">
                <a:spAutoFit/>
              </a:bodyPr>
              <a:lstStyle/>
              <a:p>
                <a:r>
                  <a:rPr lang="en-US" altLang="zh-CN" sz="1400"/>
                  <a:t>task</a:t>
                </a:r>
              </a:p>
            </p:txBody>
          </p:sp>
          <p:sp>
            <p:nvSpPr>
              <p:cNvPr id="113" name="矩形 49">
                <a:extLst>
                  <a:ext uri="{FF2B5EF4-FFF2-40B4-BE49-F238E27FC236}">
                    <a16:creationId xmlns:a16="http://schemas.microsoft.com/office/drawing/2014/main" id="{54A1B6BD-2ABF-41E2-AB4F-561AE63C00EB}"/>
                  </a:ext>
                </a:extLst>
              </p:cNvPr>
              <p:cNvSpPr/>
              <p:nvPr/>
            </p:nvSpPr>
            <p:spPr>
              <a:xfrm>
                <a:off x="14656" y="2399"/>
                <a:ext cx="750" cy="1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400">
                    <a:solidFill>
                      <a:schemeClr val="tx1"/>
                    </a:solidFill>
                  </a:rPr>
                  <a:t>task</a:t>
                </a:r>
              </a:p>
              <a:p>
                <a:pPr algn="ctr"/>
                <a:r>
                  <a:rPr lang="en-US" altLang="zh-CN" sz="1400">
                    <a:solidFill>
                      <a:schemeClr val="tx1"/>
                    </a:solidFill>
                  </a:rPr>
                  <a:t>slot</a:t>
                </a:r>
              </a:p>
            </p:txBody>
          </p:sp>
          <p:sp>
            <p:nvSpPr>
              <p:cNvPr id="114" name="椭圆 50">
                <a:extLst>
                  <a:ext uri="{FF2B5EF4-FFF2-40B4-BE49-F238E27FC236}">
                    <a16:creationId xmlns:a16="http://schemas.microsoft.com/office/drawing/2014/main" id="{59576A1B-B03A-4EFD-96B2-9DF0DC28F4F3}"/>
                  </a:ext>
                </a:extLst>
              </p:cNvPr>
              <p:cNvSpPr/>
              <p:nvPr/>
            </p:nvSpPr>
            <p:spPr>
              <a:xfrm>
                <a:off x="14735" y="3177"/>
                <a:ext cx="567" cy="56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51">
                <a:extLst>
                  <a:ext uri="{FF2B5EF4-FFF2-40B4-BE49-F238E27FC236}">
                    <a16:creationId xmlns:a16="http://schemas.microsoft.com/office/drawing/2014/main" id="{96527E82-0B36-4EA2-A7A1-3C81F96AEC5F}"/>
                  </a:ext>
                </a:extLst>
              </p:cNvPr>
              <p:cNvSpPr txBox="1"/>
              <p:nvPr/>
            </p:nvSpPr>
            <p:spPr>
              <a:xfrm>
                <a:off x="14644" y="3219"/>
                <a:ext cx="749" cy="483"/>
              </a:xfrm>
              <a:prstGeom prst="rect">
                <a:avLst/>
              </a:prstGeom>
              <a:noFill/>
            </p:spPr>
            <p:txBody>
              <a:bodyPr wrap="none" rtlCol="0">
                <a:spAutoFit/>
              </a:bodyPr>
              <a:lstStyle/>
              <a:p>
                <a:r>
                  <a:rPr lang="en-US" altLang="zh-CN" sz="1400"/>
                  <a:t>task</a:t>
                </a:r>
              </a:p>
            </p:txBody>
          </p:sp>
          <p:sp>
            <p:nvSpPr>
              <p:cNvPr id="116" name="矩形 52">
                <a:extLst>
                  <a:ext uri="{FF2B5EF4-FFF2-40B4-BE49-F238E27FC236}">
                    <a16:creationId xmlns:a16="http://schemas.microsoft.com/office/drawing/2014/main" id="{FE490CA6-A4DB-474D-A5BE-90A8D68367F3}"/>
                  </a:ext>
                </a:extLst>
              </p:cNvPr>
              <p:cNvSpPr/>
              <p:nvPr/>
            </p:nvSpPr>
            <p:spPr>
              <a:xfrm>
                <a:off x="15551" y="2399"/>
                <a:ext cx="750" cy="1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400">
                    <a:solidFill>
                      <a:schemeClr val="tx1"/>
                    </a:solidFill>
                  </a:rPr>
                  <a:t>task</a:t>
                </a:r>
              </a:p>
              <a:p>
                <a:pPr algn="ctr"/>
                <a:r>
                  <a:rPr lang="en-US" altLang="zh-CN" sz="1400">
                    <a:solidFill>
                      <a:schemeClr val="tx1"/>
                    </a:solidFill>
                  </a:rPr>
                  <a:t>slot</a:t>
                </a:r>
              </a:p>
            </p:txBody>
          </p:sp>
          <p:sp>
            <p:nvSpPr>
              <p:cNvPr id="117" name="矩形 53">
                <a:extLst>
                  <a:ext uri="{FF2B5EF4-FFF2-40B4-BE49-F238E27FC236}">
                    <a16:creationId xmlns:a16="http://schemas.microsoft.com/office/drawing/2014/main" id="{46A824E2-F837-426C-9FD4-45A8A0DBC814}"/>
                  </a:ext>
                </a:extLst>
              </p:cNvPr>
              <p:cNvSpPr/>
              <p:nvPr/>
            </p:nvSpPr>
            <p:spPr>
              <a:xfrm>
                <a:off x="13764" y="3934"/>
                <a:ext cx="2534" cy="5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mj-lt"/>
                    <a:ea typeface="微软雅黑" panose="020B0503020204020204" pitchFamily="34" charset="-122"/>
                    <a:cs typeface="+mj-lt"/>
                  </a:rPr>
                  <a:t>内存</a:t>
                </a:r>
                <a:r>
                  <a:rPr lang="en-US" altLang="zh-CN" sz="1200">
                    <a:solidFill>
                      <a:schemeClr val="tx1"/>
                    </a:solidFill>
                    <a:latin typeface="+mj-lt"/>
                    <a:ea typeface="微软雅黑" panose="020B0503020204020204" pitchFamily="34" charset="-122"/>
                    <a:cs typeface="+mj-lt"/>
                  </a:rPr>
                  <a:t>&amp;I/O</a:t>
                </a:r>
                <a:r>
                  <a:rPr lang="zh-CN" altLang="en-US" sz="1200">
                    <a:solidFill>
                      <a:schemeClr val="tx1"/>
                    </a:solidFill>
                    <a:latin typeface="+mj-lt"/>
                    <a:ea typeface="微软雅黑" panose="020B0503020204020204" pitchFamily="34" charset="-122"/>
                    <a:cs typeface="+mj-lt"/>
                  </a:rPr>
                  <a:t>管理器</a:t>
                </a:r>
              </a:p>
            </p:txBody>
          </p:sp>
          <p:sp>
            <p:nvSpPr>
              <p:cNvPr id="118" name="矩形 54">
                <a:extLst>
                  <a:ext uri="{FF2B5EF4-FFF2-40B4-BE49-F238E27FC236}">
                    <a16:creationId xmlns:a16="http://schemas.microsoft.com/office/drawing/2014/main" id="{67630B5C-AA03-4375-839C-5CD8A78081E8}"/>
                  </a:ext>
                </a:extLst>
              </p:cNvPr>
              <p:cNvSpPr/>
              <p:nvPr/>
            </p:nvSpPr>
            <p:spPr>
              <a:xfrm>
                <a:off x="13779" y="4527"/>
                <a:ext cx="2506" cy="5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mj-lt"/>
                    <a:ea typeface="微软雅黑" panose="020B0503020204020204" pitchFamily="34" charset="-122"/>
                    <a:cs typeface="+mj-lt"/>
                  </a:rPr>
                  <a:t>网络管理器</a:t>
                </a:r>
              </a:p>
            </p:txBody>
          </p:sp>
          <p:sp>
            <p:nvSpPr>
              <p:cNvPr id="119" name="矩形 55">
                <a:extLst>
                  <a:ext uri="{FF2B5EF4-FFF2-40B4-BE49-F238E27FC236}">
                    <a16:creationId xmlns:a16="http://schemas.microsoft.com/office/drawing/2014/main" id="{83EF124E-3755-41A7-AD91-9972CE5E8F0C}"/>
                  </a:ext>
                </a:extLst>
              </p:cNvPr>
              <p:cNvSpPr/>
              <p:nvPr/>
            </p:nvSpPr>
            <p:spPr>
              <a:xfrm>
                <a:off x="13779" y="5113"/>
                <a:ext cx="2519" cy="5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mj-lt"/>
                    <a:ea typeface="微软雅黑" panose="020B0503020204020204" pitchFamily="34" charset="-122"/>
                    <a:cs typeface="+mj-lt"/>
                    <a:sym typeface="+mn-ea"/>
                  </a:rPr>
                  <a:t>actor system</a:t>
                </a:r>
                <a:endParaRPr lang="zh-CN" altLang="en-US" sz="1200">
                  <a:solidFill>
                    <a:schemeClr val="tx1"/>
                  </a:solidFill>
                  <a:latin typeface="+mj-lt"/>
                  <a:ea typeface="微软雅黑" panose="020B0503020204020204" pitchFamily="34" charset="-122"/>
                  <a:cs typeface="+mj-lt"/>
                </a:endParaRPr>
              </a:p>
            </p:txBody>
          </p:sp>
        </p:grpSp>
        <p:sp>
          <p:nvSpPr>
            <p:cNvPr id="106" name="左右箭头 56">
              <a:extLst>
                <a:ext uri="{FF2B5EF4-FFF2-40B4-BE49-F238E27FC236}">
                  <a16:creationId xmlns:a16="http://schemas.microsoft.com/office/drawing/2014/main" id="{F5161815-217B-4E29-A16D-8365B5EE21B4}"/>
                </a:ext>
              </a:extLst>
            </p:cNvPr>
            <p:cNvSpPr/>
            <p:nvPr/>
          </p:nvSpPr>
          <p:spPr>
            <a:xfrm>
              <a:off x="15742" y="4637"/>
              <a:ext cx="1500" cy="523"/>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数据流</a:t>
              </a:r>
            </a:p>
          </p:txBody>
        </p:sp>
        <p:sp>
          <p:nvSpPr>
            <p:cNvPr id="107" name="左右箭头 57">
              <a:extLst>
                <a:ext uri="{FF2B5EF4-FFF2-40B4-BE49-F238E27FC236}">
                  <a16:creationId xmlns:a16="http://schemas.microsoft.com/office/drawing/2014/main" id="{26575AF4-E799-4ECF-B89A-DE2F24084B66}"/>
                </a:ext>
              </a:extLst>
            </p:cNvPr>
            <p:cNvSpPr/>
            <p:nvPr/>
          </p:nvSpPr>
          <p:spPr>
            <a:xfrm>
              <a:off x="14182" y="1305"/>
              <a:ext cx="1926" cy="523"/>
            </a:xfrm>
            <a:prstGeom prst="lef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a:t>
              </a:r>
              <a:r>
                <a:rPr lang="en-US" altLang="zh-CN" sz="1400">
                  <a:solidFill>
                    <a:schemeClr val="tx1"/>
                  </a:solidFill>
                  <a:latin typeface="微软雅黑" panose="020B0503020204020204" pitchFamily="34" charset="-122"/>
                  <a:ea typeface="微软雅黑" panose="020B0503020204020204" pitchFamily="34" charset="-122"/>
                </a:rPr>
                <a:t>worker</a:t>
              </a:r>
              <a:r>
                <a:rPr lang="zh-CN" altLang="en-US" sz="1400">
                  <a:solidFill>
                    <a:schemeClr val="tx1"/>
                  </a:solidFill>
                  <a:latin typeface="微软雅黑" panose="020B0503020204020204" pitchFamily="34" charset="-122"/>
                  <a:ea typeface="微软雅黑" panose="020B0503020204020204" pitchFamily="34" charset="-122"/>
                </a:rPr>
                <a:t>）</a:t>
              </a:r>
            </a:p>
          </p:txBody>
        </p:sp>
        <p:sp>
          <p:nvSpPr>
            <p:cNvPr id="108" name="左右箭头 58">
              <a:extLst>
                <a:ext uri="{FF2B5EF4-FFF2-40B4-BE49-F238E27FC236}">
                  <a16:creationId xmlns:a16="http://schemas.microsoft.com/office/drawing/2014/main" id="{7BF7ACB6-82D5-4964-9FCC-BE3BF0D4726B}"/>
                </a:ext>
              </a:extLst>
            </p:cNvPr>
            <p:cNvSpPr/>
            <p:nvPr/>
          </p:nvSpPr>
          <p:spPr>
            <a:xfrm>
              <a:off x="17113" y="1305"/>
              <a:ext cx="1926" cy="523"/>
            </a:xfrm>
            <a:prstGeom prst="lef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a:t>
              </a:r>
              <a:r>
                <a:rPr lang="en-US" altLang="zh-CN" sz="1400">
                  <a:solidFill>
                    <a:schemeClr val="tx1"/>
                  </a:solidFill>
                  <a:latin typeface="微软雅黑" panose="020B0503020204020204" pitchFamily="34" charset="-122"/>
                  <a:ea typeface="微软雅黑" panose="020B0503020204020204" pitchFamily="34" charset="-122"/>
                </a:rPr>
                <a:t>worker</a:t>
              </a:r>
              <a:r>
                <a:rPr lang="zh-CN" altLang="en-US" sz="1400">
                  <a:solidFill>
                    <a:schemeClr val="tx1"/>
                  </a:solidFill>
                  <a:latin typeface="微软雅黑" panose="020B0503020204020204" pitchFamily="34" charset="-122"/>
                  <a:ea typeface="微软雅黑" panose="020B0503020204020204" pitchFamily="34" charset="-122"/>
                </a:rPr>
                <a:t>）</a:t>
              </a:r>
            </a:p>
          </p:txBody>
        </p:sp>
      </p:grpSp>
      <p:sp>
        <p:nvSpPr>
          <p:cNvPr id="131" name="左右箭头 60">
            <a:extLst>
              <a:ext uri="{FF2B5EF4-FFF2-40B4-BE49-F238E27FC236}">
                <a16:creationId xmlns:a16="http://schemas.microsoft.com/office/drawing/2014/main" id="{9A1AFCDA-80B9-413E-9328-80A1AF2BBCBA}"/>
              </a:ext>
            </a:extLst>
          </p:cNvPr>
          <p:cNvSpPr/>
          <p:nvPr/>
        </p:nvSpPr>
        <p:spPr>
          <a:xfrm>
            <a:off x="8350076" y="6108359"/>
            <a:ext cx="3509010" cy="332105"/>
          </a:xfrm>
          <a:prstGeom prst="lef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rPr>
              <a:t>master/YARNapplication master</a:t>
            </a:r>
            <a:r>
              <a:rPr lang="zh-CN" altLang="en-US" sz="1200">
                <a:solidFill>
                  <a:schemeClr val="tx1"/>
                </a:solidFill>
                <a:latin typeface="微软雅黑" panose="020B0503020204020204" pitchFamily="34" charset="-122"/>
                <a:ea typeface="微软雅黑" panose="020B0503020204020204" pitchFamily="34" charset="-122"/>
              </a:rPr>
              <a:t>）</a:t>
            </a:r>
          </a:p>
        </p:txBody>
      </p:sp>
      <p:cxnSp>
        <p:nvCxnSpPr>
          <p:cNvPr id="132" name="直接箭头连接符 61">
            <a:extLst>
              <a:ext uri="{FF2B5EF4-FFF2-40B4-BE49-F238E27FC236}">
                <a16:creationId xmlns:a16="http://schemas.microsoft.com/office/drawing/2014/main" id="{4C8C72C1-92EC-47FE-879A-38EB3AF3F7A0}"/>
              </a:ext>
            </a:extLst>
          </p:cNvPr>
          <p:cNvCxnSpPr>
            <a:stCxn id="130" idx="2"/>
          </p:cNvCxnSpPr>
          <p:nvPr/>
        </p:nvCxnSpPr>
        <p:spPr>
          <a:xfrm>
            <a:off x="9320356" y="3736634"/>
            <a:ext cx="1130300" cy="1236345"/>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3" name="曲线连接符 63">
            <a:extLst>
              <a:ext uri="{FF2B5EF4-FFF2-40B4-BE49-F238E27FC236}">
                <a16:creationId xmlns:a16="http://schemas.microsoft.com/office/drawing/2014/main" id="{B4ED080B-7959-4EEE-9B15-0C9A77B797AB}"/>
              </a:ext>
            </a:extLst>
          </p:cNvPr>
          <p:cNvCxnSpPr/>
          <p:nvPr/>
        </p:nvCxnSpPr>
        <p:spPr>
          <a:xfrm rot="5400000" flipV="1">
            <a:off x="10042986" y="4339884"/>
            <a:ext cx="1416050" cy="50165"/>
          </a:xfrm>
          <a:prstGeom prst="curvedConnector3">
            <a:avLst>
              <a:gd name="adj1" fmla="val 50022"/>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4" name="曲线连接符 64">
            <a:extLst>
              <a:ext uri="{FF2B5EF4-FFF2-40B4-BE49-F238E27FC236}">
                <a16:creationId xmlns:a16="http://schemas.microsoft.com/office/drawing/2014/main" id="{D48971BF-CAD4-42CD-AB31-21DC9CC4C753}"/>
              </a:ext>
            </a:extLst>
          </p:cNvPr>
          <p:cNvCxnSpPr/>
          <p:nvPr/>
        </p:nvCxnSpPr>
        <p:spPr>
          <a:xfrm rot="16200000">
            <a:off x="10625281" y="4008414"/>
            <a:ext cx="1353185" cy="701675"/>
          </a:xfrm>
          <a:prstGeom prst="curvedConnector3">
            <a:avLst>
              <a:gd name="adj1" fmla="val 49977"/>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5" name="曲线连接符 65">
            <a:extLst>
              <a:ext uri="{FF2B5EF4-FFF2-40B4-BE49-F238E27FC236}">
                <a16:creationId xmlns:a16="http://schemas.microsoft.com/office/drawing/2014/main" id="{B2E7DEC7-F5CC-42C2-BAF1-1B57DA9F187C}"/>
              </a:ext>
            </a:extLst>
          </p:cNvPr>
          <p:cNvCxnSpPr/>
          <p:nvPr/>
        </p:nvCxnSpPr>
        <p:spPr>
          <a:xfrm rot="16200000" flipV="1">
            <a:off x="9573086" y="3908084"/>
            <a:ext cx="1340485" cy="763905"/>
          </a:xfrm>
          <a:prstGeom prst="curvedConnector3">
            <a:avLst>
              <a:gd name="adj1" fmla="val 49976"/>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36" name="文本框 66">
            <a:extLst>
              <a:ext uri="{FF2B5EF4-FFF2-40B4-BE49-F238E27FC236}">
                <a16:creationId xmlns:a16="http://schemas.microsoft.com/office/drawing/2014/main" id="{A8DB2D0C-2CC0-45D4-B115-FD0D46A05BBD}"/>
              </a:ext>
            </a:extLst>
          </p:cNvPr>
          <p:cNvSpPr txBox="1"/>
          <p:nvPr/>
        </p:nvSpPr>
        <p:spPr>
          <a:xfrm>
            <a:off x="9999171" y="3817914"/>
            <a:ext cx="739775" cy="553085"/>
          </a:xfrm>
          <a:prstGeom prst="rect">
            <a:avLst/>
          </a:prstGeom>
          <a:noFill/>
        </p:spPr>
        <p:txBody>
          <a:bodyPr wrap="square" rtlCol="0">
            <a:spAutoFit/>
          </a:bodyPr>
          <a:lstStyle/>
          <a:p>
            <a:r>
              <a:rPr lang="en-US" altLang="zh-CN" sz="1000">
                <a:latin typeface="微软雅黑" panose="020B0503020204020204" pitchFamily="34" charset="-122"/>
                <a:ea typeface="微软雅黑" panose="020B0503020204020204" pitchFamily="34" charset="-122"/>
                <a:cs typeface="微软雅黑" panose="020B0503020204020204" pitchFamily="34" charset="-122"/>
              </a:rPr>
              <a:t>Task</a:t>
            </a:r>
            <a:r>
              <a:rPr lang="zh-CN" altLang="en-US" sz="1000">
                <a:latin typeface="微软雅黑" panose="020B0503020204020204" pitchFamily="34" charset="-122"/>
                <a:ea typeface="微软雅黑" panose="020B0503020204020204" pitchFamily="34" charset="-122"/>
                <a:cs typeface="微软雅黑" panose="020B0503020204020204" pitchFamily="34" charset="-122"/>
              </a:rPr>
              <a:t>状态</a:t>
            </a:r>
          </a:p>
          <a:p>
            <a:r>
              <a:rPr lang="zh-CN" altLang="en-US" sz="1000">
                <a:latin typeface="微软雅黑" panose="020B0503020204020204" pitchFamily="34" charset="-122"/>
                <a:ea typeface="微软雅黑" panose="020B0503020204020204" pitchFamily="34" charset="-122"/>
                <a:cs typeface="微软雅黑" panose="020B0503020204020204" pitchFamily="34" charset="-122"/>
              </a:rPr>
              <a:t>心跳统计</a:t>
            </a:r>
          </a:p>
          <a:p>
            <a:r>
              <a:rPr lang="zh-CN" altLang="en-US" sz="1000">
                <a:latin typeface="微软雅黑" panose="020B0503020204020204" pitchFamily="34" charset="-122"/>
                <a:ea typeface="微软雅黑" panose="020B0503020204020204" pitchFamily="34" charset="-122"/>
                <a:cs typeface="微软雅黑" panose="020B0503020204020204" pitchFamily="34" charset="-122"/>
              </a:rPr>
              <a:t>数据</a:t>
            </a:r>
          </a:p>
        </p:txBody>
      </p:sp>
      <p:sp>
        <p:nvSpPr>
          <p:cNvPr id="137" name="文本框 67">
            <a:extLst>
              <a:ext uri="{FF2B5EF4-FFF2-40B4-BE49-F238E27FC236}">
                <a16:creationId xmlns:a16="http://schemas.microsoft.com/office/drawing/2014/main" id="{08C9F32C-03E9-48F5-BE04-AE69AA55CA10}"/>
              </a:ext>
            </a:extLst>
          </p:cNvPr>
          <p:cNvSpPr txBox="1"/>
          <p:nvPr/>
        </p:nvSpPr>
        <p:spPr>
          <a:xfrm>
            <a:off x="11472371" y="3849029"/>
            <a:ext cx="803275" cy="398780"/>
          </a:xfrm>
          <a:prstGeom prst="rect">
            <a:avLst/>
          </a:prstGeom>
          <a:noFill/>
        </p:spPr>
        <p:txBody>
          <a:bodyPr wrap="square" rtlCol="0">
            <a:spAutoFit/>
          </a:bodyPr>
          <a:lstStyle/>
          <a:p>
            <a:r>
              <a:rPr lang="zh-CN" altLang="en-US" sz="1000">
                <a:latin typeface="微软雅黑" panose="020B0503020204020204" pitchFamily="34" charset="-122"/>
                <a:ea typeface="微软雅黑" panose="020B0503020204020204" pitchFamily="34" charset="-122"/>
                <a:cs typeface="微软雅黑" panose="020B0503020204020204" pitchFamily="34" charset="-122"/>
              </a:rPr>
              <a:t>部署</a:t>
            </a:r>
            <a:r>
              <a:rPr lang="en-US" altLang="zh-CN" sz="1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cs typeface="微软雅黑" panose="020B0503020204020204" pitchFamily="34" charset="-122"/>
              </a:rPr>
              <a:t>停止</a:t>
            </a:r>
            <a:r>
              <a:rPr lang="en-US" altLang="zh-CN" sz="1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cs typeface="微软雅黑" panose="020B0503020204020204" pitchFamily="34" charset="-122"/>
              </a:rPr>
              <a:t>取消</a:t>
            </a:r>
            <a:r>
              <a:rPr lang="en-US" altLang="zh-CN" sz="1000">
                <a:latin typeface="微软雅黑" panose="020B0503020204020204" pitchFamily="34" charset="-122"/>
                <a:ea typeface="微软雅黑" panose="020B0503020204020204" pitchFamily="34" charset="-122"/>
                <a:cs typeface="微软雅黑" panose="020B0503020204020204" pitchFamily="34" charset="-122"/>
              </a:rPr>
              <a:t>task</a:t>
            </a:r>
          </a:p>
        </p:txBody>
      </p:sp>
      <p:sp>
        <p:nvSpPr>
          <p:cNvPr id="138" name="文本框 68">
            <a:extLst>
              <a:ext uri="{FF2B5EF4-FFF2-40B4-BE49-F238E27FC236}">
                <a16:creationId xmlns:a16="http://schemas.microsoft.com/office/drawing/2014/main" id="{1942F8E5-E6E9-4C2A-82F2-FC44B4948B3C}"/>
              </a:ext>
            </a:extLst>
          </p:cNvPr>
          <p:cNvSpPr txBox="1"/>
          <p:nvPr/>
        </p:nvSpPr>
        <p:spPr>
          <a:xfrm>
            <a:off x="11309176" y="4165894"/>
            <a:ext cx="653415" cy="398780"/>
          </a:xfrm>
          <a:prstGeom prst="rect">
            <a:avLst/>
          </a:prstGeom>
          <a:noFill/>
        </p:spPr>
        <p:txBody>
          <a:bodyPr wrap="square" rtlCol="0">
            <a:spAutoFit/>
          </a:bodyPr>
          <a:lstStyle/>
          <a:p>
            <a:r>
              <a:rPr lang="zh-CN" altLang="en-US" sz="1000">
                <a:latin typeface="微软雅黑" panose="020B0503020204020204" pitchFamily="34" charset="-122"/>
                <a:ea typeface="微软雅黑" panose="020B0503020204020204" pitchFamily="34" charset="-122"/>
                <a:cs typeface="微软雅黑" panose="020B0503020204020204" pitchFamily="34" charset="-122"/>
              </a:rPr>
              <a:t>触发</a:t>
            </a:r>
          </a:p>
          <a:p>
            <a:r>
              <a:rPr lang="zh-CN" altLang="en-US" sz="1000">
                <a:latin typeface="微软雅黑" panose="020B0503020204020204" pitchFamily="34" charset="-122"/>
                <a:ea typeface="微软雅黑" panose="020B0503020204020204" pitchFamily="34" charset="-122"/>
                <a:cs typeface="微软雅黑" panose="020B0503020204020204" pitchFamily="34" charset="-122"/>
              </a:rPr>
              <a:t>检查点</a:t>
            </a:r>
          </a:p>
        </p:txBody>
      </p:sp>
      <p:cxnSp>
        <p:nvCxnSpPr>
          <p:cNvPr id="139" name="曲线连接符 69">
            <a:extLst>
              <a:ext uri="{FF2B5EF4-FFF2-40B4-BE49-F238E27FC236}">
                <a16:creationId xmlns:a16="http://schemas.microsoft.com/office/drawing/2014/main" id="{A5833CCD-27C3-4F2B-8096-DA9668E62187}"/>
              </a:ext>
            </a:extLst>
          </p:cNvPr>
          <p:cNvCxnSpPr>
            <a:stCxn id="89" idx="1"/>
          </p:cNvCxnSpPr>
          <p:nvPr/>
        </p:nvCxnSpPr>
        <p:spPr>
          <a:xfrm rot="10800000">
            <a:off x="8288481" y="4892969"/>
            <a:ext cx="676910" cy="252730"/>
          </a:xfrm>
          <a:prstGeom prst="curvedConnector3">
            <a:avLst>
              <a:gd name="adj1" fmla="val 49906"/>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70">
            <a:extLst>
              <a:ext uri="{FF2B5EF4-FFF2-40B4-BE49-F238E27FC236}">
                <a16:creationId xmlns:a16="http://schemas.microsoft.com/office/drawing/2014/main" id="{2680DC08-F4F0-4BAD-91B4-D1EA0D4870AA}"/>
              </a:ext>
            </a:extLst>
          </p:cNvPr>
          <p:cNvCxnSpPr/>
          <p:nvPr/>
        </p:nvCxnSpPr>
        <p:spPr>
          <a:xfrm>
            <a:off x="8151321" y="5181259"/>
            <a:ext cx="764540" cy="62865"/>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1" name="文本框 71">
            <a:extLst>
              <a:ext uri="{FF2B5EF4-FFF2-40B4-BE49-F238E27FC236}">
                <a16:creationId xmlns:a16="http://schemas.microsoft.com/office/drawing/2014/main" id="{A86647AC-B1A2-4D37-980D-9832365A8F7A}"/>
              </a:ext>
            </a:extLst>
          </p:cNvPr>
          <p:cNvSpPr txBox="1"/>
          <p:nvPr/>
        </p:nvSpPr>
        <p:spPr>
          <a:xfrm>
            <a:off x="8151321" y="4494189"/>
            <a:ext cx="489585" cy="398780"/>
          </a:xfrm>
          <a:prstGeom prst="rect">
            <a:avLst/>
          </a:prstGeom>
          <a:noFill/>
        </p:spPr>
        <p:txBody>
          <a:bodyPr wrap="square" rtlCol="0">
            <a:spAutoFit/>
          </a:bodyPr>
          <a:lstStyle/>
          <a:p>
            <a:r>
              <a:rPr lang="zh-CN" altLang="en-US" sz="1000">
                <a:latin typeface="微软雅黑" panose="020B0503020204020204" pitchFamily="34" charset="-122"/>
                <a:ea typeface="微软雅黑" panose="020B0503020204020204" pitchFamily="34" charset="-122"/>
                <a:cs typeface="微软雅黑" panose="020B0503020204020204" pitchFamily="34" charset="-122"/>
              </a:rPr>
              <a:t>状态更新</a:t>
            </a:r>
          </a:p>
        </p:txBody>
      </p:sp>
      <p:sp>
        <p:nvSpPr>
          <p:cNvPr id="142" name="文本框 72">
            <a:extLst>
              <a:ext uri="{FF2B5EF4-FFF2-40B4-BE49-F238E27FC236}">
                <a16:creationId xmlns:a16="http://schemas.microsoft.com/office/drawing/2014/main" id="{E221FC47-2BB8-470E-AF2D-99434CA7324D}"/>
              </a:ext>
            </a:extLst>
          </p:cNvPr>
          <p:cNvSpPr txBox="1"/>
          <p:nvPr/>
        </p:nvSpPr>
        <p:spPr>
          <a:xfrm>
            <a:off x="8520891" y="4651669"/>
            <a:ext cx="607060" cy="553085"/>
          </a:xfrm>
          <a:prstGeom prst="rect">
            <a:avLst/>
          </a:prstGeom>
          <a:noFill/>
        </p:spPr>
        <p:txBody>
          <a:bodyPr wrap="square" rtlCol="0">
            <a:spAutoFit/>
          </a:bodyPr>
          <a:lstStyle/>
          <a:p>
            <a:r>
              <a:rPr lang="zh-CN" altLang="en-US" sz="1000">
                <a:latin typeface="微软雅黑" panose="020B0503020204020204" pitchFamily="34" charset="-122"/>
                <a:ea typeface="微软雅黑" panose="020B0503020204020204" pitchFamily="34" charset="-122"/>
                <a:cs typeface="微软雅黑" panose="020B0503020204020204" pitchFamily="34" charset="-122"/>
              </a:rPr>
              <a:t>统计数据</a:t>
            </a:r>
            <a:r>
              <a:rPr lang="en-US" altLang="zh-CN" sz="1000">
                <a:latin typeface="微软雅黑" panose="020B0503020204020204" pitchFamily="34" charset="-122"/>
                <a:ea typeface="微软雅黑" panose="020B0503020204020204" pitchFamily="34" charset="-122"/>
                <a:cs typeface="微软雅黑" panose="020B0503020204020204" pitchFamily="34" charset="-122"/>
              </a:rPr>
              <a:t>&amp;</a:t>
            </a:r>
            <a:r>
              <a:rPr lang="zh-CN" altLang="en-US" sz="1000">
                <a:latin typeface="微软雅黑" panose="020B0503020204020204" pitchFamily="34" charset="-122"/>
                <a:ea typeface="微软雅黑" panose="020B0503020204020204" pitchFamily="34" charset="-122"/>
                <a:cs typeface="微软雅黑" panose="020B0503020204020204" pitchFamily="34" charset="-122"/>
              </a:rPr>
              <a:t>结果 </a:t>
            </a:r>
          </a:p>
        </p:txBody>
      </p:sp>
      <p:sp>
        <p:nvSpPr>
          <p:cNvPr id="143" name="文本框 73">
            <a:extLst>
              <a:ext uri="{FF2B5EF4-FFF2-40B4-BE49-F238E27FC236}">
                <a16:creationId xmlns:a16="http://schemas.microsoft.com/office/drawing/2014/main" id="{3EA9DBE9-F468-429F-8169-3C8ECCF53967}"/>
              </a:ext>
            </a:extLst>
          </p:cNvPr>
          <p:cNvSpPr txBox="1"/>
          <p:nvPr/>
        </p:nvSpPr>
        <p:spPr>
          <a:xfrm>
            <a:off x="7809691" y="5406684"/>
            <a:ext cx="779780" cy="553085"/>
          </a:xfrm>
          <a:prstGeom prst="rect">
            <a:avLst/>
          </a:prstGeom>
          <a:noFill/>
        </p:spPr>
        <p:txBody>
          <a:bodyPr wrap="square" rtlCol="0">
            <a:spAutoFit/>
          </a:bodyPr>
          <a:lstStyle/>
          <a:p>
            <a:r>
              <a:rPr lang="zh-CN" altLang="en-US" sz="1000">
                <a:latin typeface="微软雅黑" panose="020B0503020204020204" pitchFamily="34" charset="-122"/>
                <a:ea typeface="微软雅黑" panose="020B0503020204020204" pitchFamily="34" charset="-122"/>
                <a:cs typeface="微软雅黑" panose="020B0503020204020204" pitchFamily="34" charset="-122"/>
              </a:rPr>
              <a:t>提交</a:t>
            </a:r>
            <a:r>
              <a:rPr lang="en-US" altLang="zh-CN" sz="1000">
                <a:latin typeface="微软雅黑" panose="020B0503020204020204" pitchFamily="34" charset="-122"/>
                <a:ea typeface="微软雅黑" panose="020B0503020204020204" pitchFamily="34" charset="-122"/>
                <a:cs typeface="微软雅黑" panose="020B0503020204020204" pitchFamily="34" charset="-122"/>
              </a:rPr>
              <a:t>job</a:t>
            </a:r>
            <a:r>
              <a:rPr lang="zh-CN" altLang="en-US" sz="1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a:latin typeface="微软雅黑" panose="020B0503020204020204" pitchFamily="34" charset="-122"/>
                <a:ea typeface="微软雅黑" panose="020B0503020204020204" pitchFamily="34" charset="-122"/>
                <a:cs typeface="微软雅黑" panose="020B0503020204020204" pitchFamily="34" charset="-122"/>
              </a:rPr>
              <a:t>send dataflow</a:t>
            </a:r>
            <a:r>
              <a:rPr lang="zh-CN" altLang="en-US" sz="100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144" name="文本框 74">
            <a:extLst>
              <a:ext uri="{FF2B5EF4-FFF2-40B4-BE49-F238E27FC236}">
                <a16:creationId xmlns:a16="http://schemas.microsoft.com/office/drawing/2014/main" id="{E0EFDA14-619F-447A-AE87-7249A0A66E61}"/>
              </a:ext>
            </a:extLst>
          </p:cNvPr>
          <p:cNvSpPr txBox="1"/>
          <p:nvPr/>
        </p:nvSpPr>
        <p:spPr>
          <a:xfrm>
            <a:off x="8362776" y="5212374"/>
            <a:ext cx="706755" cy="398780"/>
          </a:xfrm>
          <a:prstGeom prst="rect">
            <a:avLst/>
          </a:prstGeom>
          <a:noFill/>
        </p:spPr>
        <p:txBody>
          <a:bodyPr wrap="square" rtlCol="0">
            <a:spAutoFit/>
          </a:bodyPr>
          <a:lstStyle/>
          <a:p>
            <a:r>
              <a:rPr lang="zh-CN" altLang="en-US" sz="1000">
                <a:latin typeface="微软雅黑" panose="020B0503020204020204" pitchFamily="34" charset="-122"/>
                <a:ea typeface="微软雅黑" panose="020B0503020204020204" pitchFamily="34" charset="-122"/>
                <a:cs typeface="微软雅黑" panose="020B0503020204020204" pitchFamily="34" charset="-122"/>
              </a:rPr>
              <a:t>取消</a:t>
            </a:r>
            <a:r>
              <a:rPr lang="en-US" altLang="zh-CN" sz="1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cs typeface="微软雅黑" panose="020B0503020204020204" pitchFamily="34" charset="-122"/>
              </a:rPr>
              <a:t>更新</a:t>
            </a:r>
            <a:r>
              <a:rPr lang="en-US" altLang="zh-CN" sz="1000">
                <a:latin typeface="微软雅黑" panose="020B0503020204020204" pitchFamily="34" charset="-122"/>
                <a:ea typeface="微软雅黑" panose="020B0503020204020204" pitchFamily="34" charset="-122"/>
                <a:cs typeface="微软雅黑" panose="020B0503020204020204" pitchFamily="34" charset="-122"/>
              </a:rPr>
              <a:t>job</a:t>
            </a:r>
          </a:p>
        </p:txBody>
      </p:sp>
      <p:sp>
        <p:nvSpPr>
          <p:cNvPr id="4" name="灯片编号占位符 3">
            <a:extLst>
              <a:ext uri="{FF2B5EF4-FFF2-40B4-BE49-F238E27FC236}">
                <a16:creationId xmlns:a16="http://schemas.microsoft.com/office/drawing/2014/main" id="{9D4164E1-5CC8-EF4B-B580-D986702216A0}"/>
              </a:ext>
            </a:extLst>
          </p:cNvPr>
          <p:cNvSpPr>
            <a:spLocks noGrp="1"/>
          </p:cNvSpPr>
          <p:nvPr>
            <p:ph type="sldNum" sz="quarter" idx="12"/>
          </p:nvPr>
        </p:nvSpPr>
        <p:spPr/>
        <p:txBody>
          <a:bodyPr/>
          <a:lstStyle/>
          <a:p>
            <a:fld id="{B13F0FA4-29F4-4B1D-A16B-0D7169EBD889}" type="slidenum">
              <a:rPr lang="en-US" smtClean="0"/>
              <a:t>41</a:t>
            </a:fld>
            <a:endParaRPr lang="en-US"/>
          </a:p>
        </p:txBody>
      </p:sp>
    </p:spTree>
    <p:extLst>
      <p:ext uri="{BB962C8B-B14F-4D97-AF65-F5344CB8AC3E}">
        <p14:creationId xmlns:p14="http://schemas.microsoft.com/office/powerpoint/2010/main" val="3045412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F488-1C2C-4E2F-B15F-A78A2934BB6E}"/>
              </a:ext>
            </a:extLst>
          </p:cNvPr>
          <p:cNvSpPr>
            <a:spLocks noGrp="1"/>
          </p:cNvSpPr>
          <p:nvPr>
            <p:ph type="title"/>
          </p:nvPr>
        </p:nvSpPr>
        <p:spPr/>
        <p:txBody>
          <a:bodyPr/>
          <a:lstStyle/>
          <a:p>
            <a:r>
              <a:rPr lang="en-US" altLang="zh-CN" dirty="0"/>
              <a:t>5.4 </a:t>
            </a:r>
            <a:r>
              <a:rPr lang="zh-CN" altLang="en-US" dirty="0"/>
              <a:t>流处理系统机制及优化</a:t>
            </a:r>
          </a:p>
        </p:txBody>
      </p:sp>
      <p:sp>
        <p:nvSpPr>
          <p:cNvPr id="3" name="Content Placeholder 2">
            <a:extLst>
              <a:ext uri="{FF2B5EF4-FFF2-40B4-BE49-F238E27FC236}">
                <a16:creationId xmlns:a16="http://schemas.microsoft.com/office/drawing/2014/main" id="{0A1D3C77-87AB-43D8-85F4-C5C2E4525344}"/>
              </a:ext>
            </a:extLst>
          </p:cNvPr>
          <p:cNvSpPr>
            <a:spLocks noGrp="1"/>
          </p:cNvSpPr>
          <p:nvPr>
            <p:ph idx="1"/>
          </p:nvPr>
        </p:nvSpPr>
        <p:spPr/>
        <p:txBody>
          <a:bodyPr/>
          <a:lstStyle/>
          <a:p>
            <a:r>
              <a:rPr lang="zh-CN" altLang="en-US" dirty="0"/>
              <a:t>流处理调度及优化</a:t>
            </a:r>
            <a:endParaRPr lang="en-US" altLang="zh-CN" dirty="0"/>
          </a:p>
          <a:p>
            <a:pPr lvl="1"/>
            <a:r>
              <a:rPr lang="zh-CN" altLang="en-US" dirty="0"/>
              <a:t>在分布式流处理系统中，为了保证流处理系统的高吞吐，不让任何一个处理单元成为系统处理的瓶颈，流处理系统需要合理的调度来保证各个处理单元的负载均衡。</a:t>
            </a:r>
            <a:endParaRPr lang="en-US" altLang="zh-CN" dirty="0"/>
          </a:p>
          <a:p>
            <a:pPr lvl="1"/>
            <a:r>
              <a:rPr lang="zh-CN" altLang="en-US" dirty="0"/>
              <a:t>流处理调度通常包含任何和数据的调度：</a:t>
            </a:r>
            <a:endParaRPr lang="en-US" altLang="zh-CN" dirty="0"/>
          </a:p>
          <a:p>
            <a:pPr lvl="2"/>
            <a:r>
              <a:rPr lang="zh-CN" altLang="en-US" dirty="0"/>
              <a:t>任务调度：将流处理应用产生的实例部署到集群的服务器过程</a:t>
            </a:r>
            <a:endParaRPr lang="en-US" altLang="zh-CN" dirty="0"/>
          </a:p>
          <a:p>
            <a:pPr lvl="2"/>
            <a:r>
              <a:rPr lang="zh-CN" altLang="en-US" dirty="0"/>
              <a:t>数据调度：上下流操作的实例间的数据分发的方式</a:t>
            </a:r>
          </a:p>
        </p:txBody>
      </p:sp>
      <p:sp>
        <p:nvSpPr>
          <p:cNvPr id="4" name="灯片编号占位符 3">
            <a:extLst>
              <a:ext uri="{FF2B5EF4-FFF2-40B4-BE49-F238E27FC236}">
                <a16:creationId xmlns:a16="http://schemas.microsoft.com/office/drawing/2014/main" id="{F36DE640-F9CE-E24E-81C8-6754CAFB280F}"/>
              </a:ext>
            </a:extLst>
          </p:cNvPr>
          <p:cNvSpPr>
            <a:spLocks noGrp="1"/>
          </p:cNvSpPr>
          <p:nvPr>
            <p:ph type="sldNum" sz="quarter" idx="12"/>
          </p:nvPr>
        </p:nvSpPr>
        <p:spPr/>
        <p:txBody>
          <a:bodyPr/>
          <a:lstStyle/>
          <a:p>
            <a:fld id="{B13F0FA4-29F4-4B1D-A16B-0D7169EBD889}" type="slidenum">
              <a:rPr lang="en-US" smtClean="0"/>
              <a:t>42</a:t>
            </a:fld>
            <a:endParaRPr lang="en-US"/>
          </a:p>
        </p:txBody>
      </p:sp>
    </p:spTree>
    <p:extLst>
      <p:ext uri="{BB962C8B-B14F-4D97-AF65-F5344CB8AC3E}">
        <p14:creationId xmlns:p14="http://schemas.microsoft.com/office/powerpoint/2010/main" val="1234209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9B1A8-8F3A-4726-A233-A14E1C2266E3}"/>
              </a:ext>
            </a:extLst>
          </p:cNvPr>
          <p:cNvSpPr>
            <a:spLocks noGrp="1"/>
          </p:cNvSpPr>
          <p:nvPr>
            <p:ph type="title"/>
          </p:nvPr>
        </p:nvSpPr>
        <p:spPr/>
        <p:txBody>
          <a:bodyPr/>
          <a:lstStyle/>
          <a:p>
            <a:r>
              <a:rPr lang="en-US" altLang="zh-CN" dirty="0"/>
              <a:t>5.4 </a:t>
            </a:r>
            <a:r>
              <a:rPr lang="zh-CN" altLang="en-US" dirty="0"/>
              <a:t>流处理系统机制及优化</a:t>
            </a:r>
          </a:p>
        </p:txBody>
      </p:sp>
      <p:sp>
        <p:nvSpPr>
          <p:cNvPr id="3" name="Content Placeholder 2">
            <a:extLst>
              <a:ext uri="{FF2B5EF4-FFF2-40B4-BE49-F238E27FC236}">
                <a16:creationId xmlns:a16="http://schemas.microsoft.com/office/drawing/2014/main" id="{0F9550DC-F2F8-4DE7-BA62-96648535113C}"/>
              </a:ext>
            </a:extLst>
          </p:cNvPr>
          <p:cNvSpPr>
            <a:spLocks noGrp="1"/>
          </p:cNvSpPr>
          <p:nvPr>
            <p:ph idx="1"/>
          </p:nvPr>
        </p:nvSpPr>
        <p:spPr>
          <a:xfrm>
            <a:off x="680483" y="1160756"/>
            <a:ext cx="11101209" cy="5016207"/>
          </a:xfrm>
        </p:spPr>
        <p:txBody>
          <a:bodyPr/>
          <a:lstStyle/>
          <a:p>
            <a:r>
              <a:rPr lang="zh-CN" altLang="en-US" dirty="0"/>
              <a:t>流处理任务调度</a:t>
            </a:r>
            <a:endParaRPr lang="en-US" altLang="zh-CN" dirty="0"/>
          </a:p>
          <a:p>
            <a:pPr lvl="1"/>
            <a:r>
              <a:rPr lang="zh-CN" altLang="en-US" dirty="0"/>
              <a:t>任务调度通常可以定义为应用产生得实例集合到集群服务器得一种映射关系</a:t>
            </a:r>
            <a:r>
              <a:rPr lang="zh-CN" altLang="en-US" dirty="0">
                <a:sym typeface="MT Extra" panose="05050102010205020202" pitchFamily="18" charset="2"/>
              </a:rPr>
              <a:t></a:t>
            </a:r>
            <a:r>
              <a:rPr lang="el-GR" altLang="zh-CN" dirty="0">
                <a:latin typeface="Times New Roman" panose="02020603050405020304" pitchFamily="18" charset="0"/>
                <a:cs typeface="Times New Roman" panose="02020603050405020304" pitchFamily="18" charset="0"/>
                <a:sym typeface="MT Extra" panose="05050102010205020202" pitchFamily="18" charset="2"/>
              </a:rPr>
              <a:t>π</a:t>
            </a:r>
            <a:r>
              <a:rPr lang="en-US" altLang="zh-CN" dirty="0">
                <a:latin typeface="Times New Roman" panose="02020603050405020304" pitchFamily="18" charset="0"/>
                <a:cs typeface="Times New Roman" panose="02020603050405020304" pitchFamily="18" charset="0"/>
                <a:sym typeface="MT Extra" panose="05050102010205020202" pitchFamily="18" charset="2"/>
              </a:rPr>
              <a:t>:</a:t>
            </a:r>
            <a:r>
              <a:rPr lang="en-US" altLang="zh-CN" i="1" dirty="0">
                <a:latin typeface="Times New Roman" panose="02020603050405020304" pitchFamily="18" charset="0"/>
                <a:cs typeface="Times New Roman" panose="02020603050405020304" pitchFamily="18" charset="0"/>
                <a:sym typeface="MT Extra" panose="05050102010205020202" pitchFamily="18" charset="2"/>
              </a:rPr>
              <a:t>T</a:t>
            </a:r>
            <a:r>
              <a:rPr lang="en-US" altLang="zh-CN" dirty="0">
                <a:latin typeface="Times New Roman" panose="02020603050405020304" pitchFamily="18" charset="0"/>
                <a:cs typeface="Times New Roman" panose="02020603050405020304" pitchFamily="18" charset="0"/>
                <a:sym typeface="MT Extra" panose="05050102010205020202" pitchFamily="18" charset="2"/>
              </a:rPr>
              <a:t>→</a:t>
            </a:r>
            <a:r>
              <a:rPr lang="en-US" altLang="zh-CN" i="1" dirty="0">
                <a:latin typeface="Times New Roman" panose="02020603050405020304" pitchFamily="18" charset="0"/>
                <a:cs typeface="Times New Roman" panose="02020603050405020304" pitchFamily="18" charset="0"/>
                <a:sym typeface="MT Extra" panose="05050102010205020202" pitchFamily="18" charset="2"/>
              </a:rPr>
              <a:t>N</a:t>
            </a:r>
            <a:r>
              <a:rPr lang="zh-CN" altLang="en-US" dirty="0">
                <a:latin typeface="Arial" panose="020B0604020202020204" pitchFamily="34" charset="0"/>
                <a:cs typeface="Arial" panose="020B0604020202020204" pitchFamily="34" charset="0"/>
                <a:sym typeface="MT Extra" panose="05050102010205020202" pitchFamily="18" charset="2"/>
              </a:rPr>
              <a:t>，</a:t>
            </a:r>
            <a:r>
              <a:rPr lang="zh-CN" altLang="en-US" dirty="0">
                <a:latin typeface="Times New Roman" panose="02020603050405020304" pitchFamily="18" charset="0"/>
                <a:cs typeface="Times New Roman" panose="02020603050405020304" pitchFamily="18" charset="0"/>
                <a:sym typeface="MT Extra" panose="05050102010205020202" pitchFamily="18" charset="2"/>
              </a:rPr>
              <a:t>其中</a:t>
            </a:r>
            <a:r>
              <a:rPr lang="en-US" altLang="zh-CN" i="1" dirty="0">
                <a:latin typeface="Times New Roman" panose="02020603050405020304" pitchFamily="18" charset="0"/>
                <a:cs typeface="Times New Roman" panose="02020603050405020304" pitchFamily="18" charset="0"/>
                <a:sym typeface="MT Extra" panose="05050102010205020202" pitchFamily="18" charset="2"/>
              </a:rPr>
              <a:t>T</a:t>
            </a:r>
            <a:r>
              <a:rPr lang="en-US" altLang="zh-CN" dirty="0">
                <a:latin typeface="Times New Roman" panose="02020603050405020304" pitchFamily="18" charset="0"/>
                <a:cs typeface="Times New Roman" panose="02020603050405020304" pitchFamily="18" charset="0"/>
                <a:sym typeface="MT Extra" panose="05050102010205020202" pitchFamily="18" charset="2"/>
              </a:rPr>
              <a:t>={t</a:t>
            </a:r>
            <a:r>
              <a:rPr lang="en-US" altLang="zh-CN" baseline="-25000" dirty="0">
                <a:latin typeface="Times New Roman" panose="02020603050405020304" pitchFamily="18" charset="0"/>
                <a:cs typeface="Times New Roman" panose="02020603050405020304" pitchFamily="18" charset="0"/>
                <a:sym typeface="MT Extra" panose="05050102010205020202" pitchFamily="18" charset="2"/>
              </a:rPr>
              <a:t>1</a:t>
            </a:r>
            <a:r>
              <a:rPr lang="en-US" altLang="zh-CN" dirty="0">
                <a:latin typeface="Times New Roman" panose="02020603050405020304" pitchFamily="18" charset="0"/>
                <a:cs typeface="Times New Roman" panose="02020603050405020304" pitchFamily="18" charset="0"/>
                <a:sym typeface="MT Extra" panose="05050102010205020202" pitchFamily="18" charset="2"/>
              </a:rPr>
              <a:t>,t</a:t>
            </a:r>
            <a:r>
              <a:rPr lang="en-US" altLang="zh-CN" baseline="-25000" dirty="0">
                <a:latin typeface="Times New Roman" panose="02020603050405020304" pitchFamily="18" charset="0"/>
                <a:cs typeface="Times New Roman" panose="02020603050405020304" pitchFamily="18" charset="0"/>
                <a:sym typeface="MT Extra" panose="05050102010205020202" pitchFamily="18" charset="2"/>
              </a:rPr>
              <a:t>2</a:t>
            </a:r>
            <a:r>
              <a:rPr lang="en-US" altLang="zh-CN" dirty="0">
                <a:latin typeface="Times New Roman" panose="02020603050405020304" pitchFamily="18" charset="0"/>
                <a:cs typeface="Times New Roman" panose="02020603050405020304" pitchFamily="18" charset="0"/>
                <a:sym typeface="MT Extra" panose="05050102010205020202" pitchFamily="18" charset="2"/>
              </a:rPr>
              <a:t>,…}</a:t>
            </a:r>
            <a:r>
              <a:rPr lang="zh-CN" altLang="en-US" dirty="0">
                <a:latin typeface="Times New Roman" panose="02020603050405020304" pitchFamily="18" charset="0"/>
                <a:cs typeface="Times New Roman" panose="02020603050405020304" pitchFamily="18" charset="0"/>
                <a:sym typeface="MT Extra" panose="05050102010205020202" pitchFamily="18" charset="2"/>
              </a:rPr>
              <a:t>是指应用的所有计算实例构成的集合，</a:t>
            </a:r>
            <a:r>
              <a:rPr lang="en-US" altLang="zh-CN" i="1" dirty="0">
                <a:latin typeface="Times New Roman" panose="02020603050405020304" pitchFamily="18" charset="0"/>
                <a:cs typeface="Times New Roman" panose="02020603050405020304" pitchFamily="18" charset="0"/>
                <a:sym typeface="MT Extra" panose="05050102010205020202" pitchFamily="18" charset="2"/>
              </a:rPr>
              <a:t>N</a:t>
            </a:r>
            <a:r>
              <a:rPr lang="en-US" altLang="zh-CN" dirty="0">
                <a:latin typeface="Times New Roman" panose="02020603050405020304" pitchFamily="18" charset="0"/>
                <a:cs typeface="Times New Roman" panose="02020603050405020304" pitchFamily="18" charset="0"/>
                <a:sym typeface="MT Extra" panose="05050102010205020202" pitchFamily="18" charset="2"/>
              </a:rPr>
              <a:t> ={n</a:t>
            </a:r>
            <a:r>
              <a:rPr lang="en-US" altLang="zh-CN" baseline="-25000" dirty="0">
                <a:latin typeface="Times New Roman" panose="02020603050405020304" pitchFamily="18" charset="0"/>
                <a:cs typeface="Times New Roman" panose="02020603050405020304" pitchFamily="18" charset="0"/>
                <a:sym typeface="MT Extra" panose="05050102010205020202" pitchFamily="18" charset="2"/>
              </a:rPr>
              <a:t>1</a:t>
            </a:r>
            <a:r>
              <a:rPr lang="en-US" altLang="zh-CN" dirty="0">
                <a:latin typeface="Times New Roman" panose="02020603050405020304" pitchFamily="18" charset="0"/>
                <a:cs typeface="Times New Roman" panose="02020603050405020304" pitchFamily="18" charset="0"/>
                <a:sym typeface="MT Extra" panose="05050102010205020202" pitchFamily="18" charset="2"/>
              </a:rPr>
              <a:t>,n</a:t>
            </a:r>
            <a:r>
              <a:rPr lang="en-US" altLang="zh-CN" baseline="-25000" dirty="0">
                <a:latin typeface="Times New Roman" panose="02020603050405020304" pitchFamily="18" charset="0"/>
                <a:cs typeface="Times New Roman" panose="02020603050405020304" pitchFamily="18" charset="0"/>
                <a:sym typeface="MT Extra" panose="05050102010205020202" pitchFamily="18" charset="2"/>
              </a:rPr>
              <a:t>2</a:t>
            </a:r>
            <a:r>
              <a:rPr lang="en-US" altLang="zh-CN" dirty="0">
                <a:latin typeface="Times New Roman" panose="02020603050405020304" pitchFamily="18" charset="0"/>
                <a:cs typeface="Times New Roman" panose="02020603050405020304" pitchFamily="18" charset="0"/>
                <a:sym typeface="MT Extra" panose="05050102010205020202" pitchFamily="18" charset="2"/>
              </a:rPr>
              <a:t>,…}</a:t>
            </a:r>
            <a:r>
              <a:rPr lang="zh-CN" altLang="en-US" dirty="0">
                <a:latin typeface="Times New Roman" panose="02020603050405020304" pitchFamily="18" charset="0"/>
                <a:cs typeface="Times New Roman" panose="02020603050405020304" pitchFamily="18" charset="0"/>
                <a:sym typeface="MT Extra" panose="05050102010205020202" pitchFamily="18" charset="2"/>
              </a:rPr>
              <a:t>是指集群中所有服务器构成的集合。在分布式流处理系统中，任务调度对系统的吞吐和处理延迟这两方面的性能起到了至关重要的作用。</a:t>
            </a:r>
            <a:endParaRPr lang="en-US" altLang="zh-CN" dirty="0">
              <a:latin typeface="Times New Roman" panose="02020603050405020304" pitchFamily="18" charset="0"/>
              <a:cs typeface="Times New Roman" panose="02020603050405020304" pitchFamily="18" charset="0"/>
              <a:sym typeface="MT Extra" panose="05050102010205020202" pitchFamily="18" charset="2"/>
            </a:endParaRPr>
          </a:p>
          <a:p>
            <a:pPr lvl="1"/>
            <a:r>
              <a:rPr lang="zh-CN" altLang="en-US" dirty="0">
                <a:latin typeface="Times New Roman" panose="02020603050405020304" pitchFamily="18" charset="0"/>
                <a:cs typeface="Times New Roman" panose="02020603050405020304" pitchFamily="18" charset="0"/>
                <a:sym typeface="MT Extra" panose="05050102010205020202" pitchFamily="18" charset="2"/>
              </a:rPr>
              <a:t>常见的一种任务调度策略是轮询（</a:t>
            </a:r>
            <a:r>
              <a:rPr lang="en-US" altLang="zh-CN" dirty="0">
                <a:latin typeface="Times New Roman" panose="02020603050405020304" pitchFamily="18" charset="0"/>
                <a:cs typeface="Times New Roman" panose="02020603050405020304" pitchFamily="18" charset="0"/>
                <a:sym typeface="MT Extra" panose="05050102010205020202" pitchFamily="18" charset="2"/>
              </a:rPr>
              <a:t>round-robin</a:t>
            </a:r>
            <a:r>
              <a:rPr lang="zh-CN" altLang="en-US" dirty="0">
                <a:latin typeface="Times New Roman" panose="02020603050405020304" pitchFamily="18" charset="0"/>
                <a:cs typeface="Times New Roman" panose="02020603050405020304" pitchFamily="18" charset="0"/>
                <a:sym typeface="MT Extra" panose="05050102010205020202" pitchFamily="18" charset="2"/>
              </a:rPr>
              <a:t>）调度，它将随机排好序的实例以轮调的方式依次部署到排好序的服务器上。</a:t>
            </a:r>
            <a:r>
              <a:rPr lang="en-US" altLang="zh-CN" dirty="0">
                <a:latin typeface="Times New Roman" panose="02020603050405020304" pitchFamily="18" charset="0"/>
                <a:cs typeface="Times New Roman" panose="02020603050405020304" pitchFamily="18" charset="0"/>
                <a:sym typeface="MT Extra" panose="05050102010205020202" pitchFamily="18" charset="2"/>
              </a:rPr>
              <a:t>Storm</a:t>
            </a:r>
            <a:r>
              <a:rPr lang="zh-CN" altLang="en-US" dirty="0">
                <a:latin typeface="Times New Roman" panose="02020603050405020304" pitchFamily="18" charset="0"/>
                <a:cs typeface="Times New Roman" panose="02020603050405020304" pitchFamily="18" charset="0"/>
                <a:sym typeface="MT Extra" panose="05050102010205020202" pitchFamily="18" charset="2"/>
              </a:rPr>
              <a:t>就以轮询调度作为默认的任务调度策略。</a:t>
            </a:r>
            <a:endParaRPr lang="zh-CN" altLang="en-US" dirty="0"/>
          </a:p>
        </p:txBody>
      </p:sp>
      <p:sp>
        <p:nvSpPr>
          <p:cNvPr id="4" name="灯片编号占位符 3">
            <a:extLst>
              <a:ext uri="{FF2B5EF4-FFF2-40B4-BE49-F238E27FC236}">
                <a16:creationId xmlns:a16="http://schemas.microsoft.com/office/drawing/2014/main" id="{DA69B6F9-2D64-574D-A839-4D7B4DEF1759}"/>
              </a:ext>
            </a:extLst>
          </p:cNvPr>
          <p:cNvSpPr>
            <a:spLocks noGrp="1"/>
          </p:cNvSpPr>
          <p:nvPr>
            <p:ph type="sldNum" sz="quarter" idx="12"/>
          </p:nvPr>
        </p:nvSpPr>
        <p:spPr/>
        <p:txBody>
          <a:bodyPr/>
          <a:lstStyle/>
          <a:p>
            <a:fld id="{B13F0FA4-29F4-4B1D-A16B-0D7169EBD889}" type="slidenum">
              <a:rPr lang="en-US" smtClean="0"/>
              <a:t>43</a:t>
            </a:fld>
            <a:endParaRPr lang="en-US"/>
          </a:p>
        </p:txBody>
      </p:sp>
    </p:spTree>
    <p:extLst>
      <p:ext uri="{BB962C8B-B14F-4D97-AF65-F5344CB8AC3E}">
        <p14:creationId xmlns:p14="http://schemas.microsoft.com/office/powerpoint/2010/main" val="3672134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B659-2D86-4206-AA57-EF9FC6FCA6BC}"/>
              </a:ext>
            </a:extLst>
          </p:cNvPr>
          <p:cNvSpPr>
            <a:spLocks noGrp="1"/>
          </p:cNvSpPr>
          <p:nvPr>
            <p:ph type="title"/>
          </p:nvPr>
        </p:nvSpPr>
        <p:spPr/>
        <p:txBody>
          <a:bodyPr/>
          <a:lstStyle/>
          <a:p>
            <a:r>
              <a:rPr lang="en-US" altLang="zh-CN" dirty="0"/>
              <a:t>5.4 </a:t>
            </a:r>
            <a:r>
              <a:rPr lang="zh-CN" altLang="en-US" dirty="0"/>
              <a:t>流处理系统机制及优化</a:t>
            </a:r>
          </a:p>
        </p:txBody>
      </p:sp>
      <p:sp>
        <p:nvSpPr>
          <p:cNvPr id="3" name="Content Placeholder 2">
            <a:extLst>
              <a:ext uri="{FF2B5EF4-FFF2-40B4-BE49-F238E27FC236}">
                <a16:creationId xmlns:a16="http://schemas.microsoft.com/office/drawing/2014/main" id="{CF737576-63BB-4E83-865D-A4BD96F022A7}"/>
              </a:ext>
            </a:extLst>
          </p:cNvPr>
          <p:cNvSpPr>
            <a:spLocks noGrp="1"/>
          </p:cNvSpPr>
          <p:nvPr>
            <p:ph idx="1"/>
          </p:nvPr>
        </p:nvSpPr>
        <p:spPr/>
        <p:txBody>
          <a:bodyPr/>
          <a:lstStyle/>
          <a:p>
            <a:r>
              <a:rPr lang="zh-CN" altLang="en-US" dirty="0"/>
              <a:t>流处理数据调度</a:t>
            </a:r>
            <a:endParaRPr lang="en-US" altLang="zh-CN" dirty="0"/>
          </a:p>
          <a:p>
            <a:pPr lvl="1"/>
            <a:r>
              <a:rPr lang="zh-CN" altLang="en-US" dirty="0"/>
              <a:t>对数据向下游多个实例进行调度时通常使用</a:t>
            </a:r>
            <a:r>
              <a:rPr lang="en-US" altLang="zh-CN" dirty="0"/>
              <a:t>shuffle grouping</a:t>
            </a:r>
            <a:r>
              <a:rPr lang="zh-CN" altLang="en-US" dirty="0"/>
              <a:t>和</a:t>
            </a:r>
            <a:r>
              <a:rPr lang="en-US" altLang="zh-CN" dirty="0"/>
              <a:t>key grouping</a:t>
            </a:r>
            <a:r>
              <a:rPr lang="zh-CN" altLang="en-US" dirty="0"/>
              <a:t>两种策略，尤其对于本身具有键值的流数据，常常采用后者。</a:t>
            </a:r>
            <a:endParaRPr lang="en-US" altLang="zh-CN" dirty="0"/>
          </a:p>
          <a:p>
            <a:pPr lvl="1"/>
            <a:r>
              <a:rPr lang="zh-CN" altLang="en-US" dirty="0"/>
              <a:t>然而</a:t>
            </a:r>
            <a:r>
              <a:rPr lang="en-US" altLang="zh-CN" dirty="0"/>
              <a:t>key grouping</a:t>
            </a:r>
            <a:r>
              <a:rPr lang="zh-CN" altLang="en-US" dirty="0"/>
              <a:t>下数据的划分往往难以达到均衡，尤其是在数据具有高倾斜特征的情况下</a:t>
            </a:r>
            <a:endParaRPr lang="en-US" altLang="zh-CN" dirty="0"/>
          </a:p>
          <a:p>
            <a:pPr lvl="2"/>
            <a:r>
              <a:rPr lang="zh-CN" altLang="en-US" dirty="0"/>
              <a:t>例如，微博流、股票交易流，大量的流数据都具有相同的键值。当分布式流处理系统在对这些流数据进行调度时，就会出现大量具有相同键值的数据被分组到同一个实例上的情况；相比之下，其他实例上的工作负载相比这些处理热门数据实例少很多，因而给系统带了严重的负载不平衡。</a:t>
            </a:r>
            <a:endParaRPr lang="en-US" altLang="zh-CN" dirty="0"/>
          </a:p>
          <a:p>
            <a:pPr lvl="2"/>
            <a:endParaRPr lang="zh-CN" altLang="en-US" dirty="0"/>
          </a:p>
        </p:txBody>
      </p:sp>
      <p:sp>
        <p:nvSpPr>
          <p:cNvPr id="6" name="Rectangle 5">
            <a:extLst>
              <a:ext uri="{FF2B5EF4-FFF2-40B4-BE49-F238E27FC236}">
                <a16:creationId xmlns:a16="http://schemas.microsoft.com/office/drawing/2014/main" id="{C4332EF8-6512-4771-8774-E8E7CDBE9BC4}"/>
              </a:ext>
            </a:extLst>
          </p:cNvPr>
          <p:cNvSpPr/>
          <p:nvPr/>
        </p:nvSpPr>
        <p:spPr>
          <a:xfrm>
            <a:off x="4675497" y="6013874"/>
            <a:ext cx="2890535" cy="369332"/>
          </a:xfrm>
          <a:prstGeom prst="rect">
            <a:avLst/>
          </a:prstGeom>
        </p:spPr>
        <p:txBody>
          <a:bodyPr wrap="none">
            <a:spAutoFit/>
          </a:bodyPr>
          <a:lstStyle/>
          <a:p>
            <a:r>
              <a:rPr lang="zh-CN" altLang="en-US" dirty="0">
                <a:latin typeface="Arial" panose="020B0604020202020204" pitchFamily="34" charset="0"/>
                <a:ea typeface="微软雅黑" panose="020B0503020204020204" pitchFamily="34" charset="-122"/>
              </a:rPr>
              <a:t>流数据的</a:t>
            </a:r>
            <a:r>
              <a:rPr lang="en-US" altLang="zh-CN" dirty="0">
                <a:latin typeface="Arial" panose="020B0604020202020204" pitchFamily="34" charset="0"/>
                <a:ea typeface="微软雅黑" panose="020B0503020204020204" pitchFamily="34" charset="-122"/>
              </a:rPr>
              <a:t>key grouping</a:t>
            </a:r>
            <a:r>
              <a:rPr lang="zh-CN" altLang="en-US" dirty="0">
                <a:latin typeface="Arial" panose="020B0604020202020204" pitchFamily="34" charset="0"/>
                <a:ea typeface="微软雅黑" panose="020B0503020204020204" pitchFamily="34" charset="-122"/>
              </a:rPr>
              <a:t>策略</a:t>
            </a:r>
            <a:endParaRPr lang="en-US" dirty="0">
              <a:latin typeface="Arial" panose="020B0604020202020204" pitchFamily="34" charset="0"/>
              <a:ea typeface="微软雅黑" panose="020B0503020204020204" pitchFamily="34" charset="-122"/>
            </a:endParaRPr>
          </a:p>
        </p:txBody>
      </p:sp>
      <p:grpSp>
        <p:nvGrpSpPr>
          <p:cNvPr id="8" name="组合 43">
            <a:extLst>
              <a:ext uri="{FF2B5EF4-FFF2-40B4-BE49-F238E27FC236}">
                <a16:creationId xmlns:a16="http://schemas.microsoft.com/office/drawing/2014/main" id="{20B7C68E-5873-484C-A947-405A8499B05C}"/>
              </a:ext>
            </a:extLst>
          </p:cNvPr>
          <p:cNvGrpSpPr/>
          <p:nvPr/>
        </p:nvGrpSpPr>
        <p:grpSpPr>
          <a:xfrm>
            <a:off x="2943860" y="4408170"/>
            <a:ext cx="7405370" cy="1565910"/>
            <a:chOff x="4636" y="6809"/>
            <a:chExt cx="11662" cy="2466"/>
          </a:xfrm>
        </p:grpSpPr>
        <p:sp>
          <p:nvSpPr>
            <p:cNvPr id="9" name="矩形 37">
              <a:extLst>
                <a:ext uri="{FF2B5EF4-FFF2-40B4-BE49-F238E27FC236}">
                  <a16:creationId xmlns:a16="http://schemas.microsoft.com/office/drawing/2014/main" id="{F89BD394-49D1-4151-9BEE-1DAEAD9DA489}"/>
                </a:ext>
              </a:extLst>
            </p:cNvPr>
            <p:cNvSpPr/>
            <p:nvPr/>
          </p:nvSpPr>
          <p:spPr>
            <a:xfrm>
              <a:off x="13562" y="7180"/>
              <a:ext cx="2466" cy="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3">
              <a:extLst>
                <a:ext uri="{FF2B5EF4-FFF2-40B4-BE49-F238E27FC236}">
                  <a16:creationId xmlns:a16="http://schemas.microsoft.com/office/drawing/2014/main" id="{F2257E5D-7098-4EB9-B233-C33E4C9AEFAB}"/>
                </a:ext>
              </a:extLst>
            </p:cNvPr>
            <p:cNvSpPr/>
            <p:nvPr/>
          </p:nvSpPr>
          <p:spPr>
            <a:xfrm>
              <a:off x="4943" y="7457"/>
              <a:ext cx="3501" cy="1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source</a:t>
              </a:r>
            </a:p>
          </p:txBody>
        </p:sp>
        <p:cxnSp>
          <p:nvCxnSpPr>
            <p:cNvPr id="11" name="直接连接符 5">
              <a:extLst>
                <a:ext uri="{FF2B5EF4-FFF2-40B4-BE49-F238E27FC236}">
                  <a16:creationId xmlns:a16="http://schemas.microsoft.com/office/drawing/2014/main" id="{E9849F58-5312-42A4-8F2D-5355D4961326}"/>
                </a:ext>
              </a:extLst>
            </p:cNvPr>
            <p:cNvCxnSpPr/>
            <p:nvPr/>
          </p:nvCxnSpPr>
          <p:spPr>
            <a:xfrm>
              <a:off x="5208" y="7396"/>
              <a:ext cx="3236" cy="16"/>
            </a:xfrm>
            <a:prstGeom prst="line">
              <a:avLst/>
            </a:prstGeom>
            <a:noFill/>
          </p:spPr>
          <p:style>
            <a:lnRef idx="1">
              <a:schemeClr val="accent1"/>
            </a:lnRef>
            <a:fillRef idx="0">
              <a:schemeClr val="accent1"/>
            </a:fillRef>
            <a:effectRef idx="0">
              <a:schemeClr val="accent1"/>
            </a:effectRef>
            <a:fontRef idx="minor">
              <a:schemeClr val="tx1"/>
            </a:fontRef>
          </p:style>
        </p:cxnSp>
        <p:sp>
          <p:nvSpPr>
            <p:cNvPr id="12" name="矩形 7">
              <a:extLst>
                <a:ext uri="{FF2B5EF4-FFF2-40B4-BE49-F238E27FC236}">
                  <a16:creationId xmlns:a16="http://schemas.microsoft.com/office/drawing/2014/main" id="{9FC4D637-85FB-452D-ACA9-89BD342DD26F}"/>
                </a:ext>
              </a:extLst>
            </p:cNvPr>
            <p:cNvSpPr/>
            <p:nvPr/>
          </p:nvSpPr>
          <p:spPr>
            <a:xfrm>
              <a:off x="5398" y="709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8">
              <a:extLst>
                <a:ext uri="{FF2B5EF4-FFF2-40B4-BE49-F238E27FC236}">
                  <a16:creationId xmlns:a16="http://schemas.microsoft.com/office/drawing/2014/main" id="{6CA03AA4-1DE1-4853-B707-3CCB2894A7D9}"/>
                </a:ext>
              </a:extLst>
            </p:cNvPr>
            <p:cNvSpPr/>
            <p:nvPr/>
          </p:nvSpPr>
          <p:spPr>
            <a:xfrm>
              <a:off x="5625" y="7099"/>
              <a:ext cx="237" cy="237"/>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9">
              <a:extLst>
                <a:ext uri="{FF2B5EF4-FFF2-40B4-BE49-F238E27FC236}">
                  <a16:creationId xmlns:a16="http://schemas.microsoft.com/office/drawing/2014/main" id="{20FA1CA5-0DC5-4E0B-82D6-3B2DC7829903}"/>
                </a:ext>
              </a:extLst>
            </p:cNvPr>
            <p:cNvSpPr/>
            <p:nvPr/>
          </p:nvSpPr>
          <p:spPr>
            <a:xfrm>
              <a:off x="5852" y="7099"/>
              <a:ext cx="237" cy="2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0">
              <a:extLst>
                <a:ext uri="{FF2B5EF4-FFF2-40B4-BE49-F238E27FC236}">
                  <a16:creationId xmlns:a16="http://schemas.microsoft.com/office/drawing/2014/main" id="{2656399E-6319-48FC-B134-B204F92CD007}"/>
                </a:ext>
              </a:extLst>
            </p:cNvPr>
            <p:cNvSpPr/>
            <p:nvPr/>
          </p:nvSpPr>
          <p:spPr>
            <a:xfrm>
              <a:off x="6079" y="709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1">
              <a:extLst>
                <a:ext uri="{FF2B5EF4-FFF2-40B4-BE49-F238E27FC236}">
                  <a16:creationId xmlns:a16="http://schemas.microsoft.com/office/drawing/2014/main" id="{6D6C3CF0-9EBE-4CDB-8454-76BA3842BF2A}"/>
                </a:ext>
              </a:extLst>
            </p:cNvPr>
            <p:cNvSpPr/>
            <p:nvPr/>
          </p:nvSpPr>
          <p:spPr>
            <a:xfrm>
              <a:off x="6306" y="709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2">
              <a:extLst>
                <a:ext uri="{FF2B5EF4-FFF2-40B4-BE49-F238E27FC236}">
                  <a16:creationId xmlns:a16="http://schemas.microsoft.com/office/drawing/2014/main" id="{82B5C888-D9B0-47DB-A55F-9EB9CD24D05B}"/>
                </a:ext>
              </a:extLst>
            </p:cNvPr>
            <p:cNvSpPr/>
            <p:nvPr/>
          </p:nvSpPr>
          <p:spPr>
            <a:xfrm>
              <a:off x="6533" y="709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3">
              <a:extLst>
                <a:ext uri="{FF2B5EF4-FFF2-40B4-BE49-F238E27FC236}">
                  <a16:creationId xmlns:a16="http://schemas.microsoft.com/office/drawing/2014/main" id="{05947851-6FDD-4272-B2F1-408490A20C65}"/>
                </a:ext>
              </a:extLst>
            </p:cNvPr>
            <p:cNvSpPr/>
            <p:nvPr/>
          </p:nvSpPr>
          <p:spPr>
            <a:xfrm>
              <a:off x="6760" y="7099"/>
              <a:ext cx="237" cy="237"/>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4">
              <a:extLst>
                <a:ext uri="{FF2B5EF4-FFF2-40B4-BE49-F238E27FC236}">
                  <a16:creationId xmlns:a16="http://schemas.microsoft.com/office/drawing/2014/main" id="{FA23659C-E75B-4B61-8829-79C85243E524}"/>
                </a:ext>
              </a:extLst>
            </p:cNvPr>
            <p:cNvSpPr/>
            <p:nvPr/>
          </p:nvSpPr>
          <p:spPr>
            <a:xfrm>
              <a:off x="6987" y="709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5">
              <a:extLst>
                <a:ext uri="{FF2B5EF4-FFF2-40B4-BE49-F238E27FC236}">
                  <a16:creationId xmlns:a16="http://schemas.microsoft.com/office/drawing/2014/main" id="{9CC0EE9C-F53F-4BF4-85A2-2F34754A0422}"/>
                </a:ext>
              </a:extLst>
            </p:cNvPr>
            <p:cNvSpPr/>
            <p:nvPr/>
          </p:nvSpPr>
          <p:spPr>
            <a:xfrm>
              <a:off x="7214" y="7099"/>
              <a:ext cx="237" cy="237"/>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16">
              <a:extLst>
                <a:ext uri="{FF2B5EF4-FFF2-40B4-BE49-F238E27FC236}">
                  <a16:creationId xmlns:a16="http://schemas.microsoft.com/office/drawing/2014/main" id="{3FD6DCCC-E213-4059-9E13-72D08620D139}"/>
                </a:ext>
              </a:extLst>
            </p:cNvPr>
            <p:cNvSpPr/>
            <p:nvPr/>
          </p:nvSpPr>
          <p:spPr>
            <a:xfrm>
              <a:off x="7441" y="709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17">
              <a:extLst>
                <a:ext uri="{FF2B5EF4-FFF2-40B4-BE49-F238E27FC236}">
                  <a16:creationId xmlns:a16="http://schemas.microsoft.com/office/drawing/2014/main" id="{FBDF4DEC-628A-46C5-9620-0DD0DAC645E3}"/>
                </a:ext>
              </a:extLst>
            </p:cNvPr>
            <p:cNvSpPr/>
            <p:nvPr/>
          </p:nvSpPr>
          <p:spPr>
            <a:xfrm>
              <a:off x="7668" y="7099"/>
              <a:ext cx="237" cy="2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8">
              <a:extLst>
                <a:ext uri="{FF2B5EF4-FFF2-40B4-BE49-F238E27FC236}">
                  <a16:creationId xmlns:a16="http://schemas.microsoft.com/office/drawing/2014/main" id="{588AC177-2C5E-474E-86FF-D5BA0F101F1E}"/>
                </a:ext>
              </a:extLst>
            </p:cNvPr>
            <p:cNvSpPr/>
            <p:nvPr/>
          </p:nvSpPr>
          <p:spPr>
            <a:xfrm>
              <a:off x="7895" y="709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0">
              <a:extLst>
                <a:ext uri="{FF2B5EF4-FFF2-40B4-BE49-F238E27FC236}">
                  <a16:creationId xmlns:a16="http://schemas.microsoft.com/office/drawing/2014/main" id="{7A223D49-7490-42ED-A6EE-7A05609C05C0}"/>
                </a:ext>
              </a:extLst>
            </p:cNvPr>
            <p:cNvCxnSpPr/>
            <p:nvPr/>
          </p:nvCxnSpPr>
          <p:spPr>
            <a:xfrm flipV="1">
              <a:off x="5208" y="7009"/>
              <a:ext cx="3236" cy="13"/>
            </a:xfrm>
            <a:prstGeom prst="line">
              <a:avLst/>
            </a:prstGeom>
            <a:noFill/>
          </p:spPr>
          <p:style>
            <a:lnRef idx="1">
              <a:schemeClr val="accent1"/>
            </a:lnRef>
            <a:fillRef idx="0">
              <a:schemeClr val="accent1"/>
            </a:fillRef>
            <a:effectRef idx="0">
              <a:schemeClr val="accent1"/>
            </a:effectRef>
            <a:fontRef idx="minor">
              <a:schemeClr val="tx1"/>
            </a:fontRef>
          </p:style>
        </p:cxnSp>
        <p:cxnSp>
          <p:nvCxnSpPr>
            <p:cNvPr id="25" name="直接箭头连接符 21">
              <a:extLst>
                <a:ext uri="{FF2B5EF4-FFF2-40B4-BE49-F238E27FC236}">
                  <a16:creationId xmlns:a16="http://schemas.microsoft.com/office/drawing/2014/main" id="{9110A744-8A05-4D76-8252-BF4F2ECA14B6}"/>
                </a:ext>
              </a:extLst>
            </p:cNvPr>
            <p:cNvCxnSpPr/>
            <p:nvPr/>
          </p:nvCxnSpPr>
          <p:spPr>
            <a:xfrm flipV="1">
              <a:off x="4892" y="7180"/>
              <a:ext cx="494" cy="20"/>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sp>
          <p:nvSpPr>
            <p:cNvPr id="26" name="矩形 22">
              <a:extLst>
                <a:ext uri="{FF2B5EF4-FFF2-40B4-BE49-F238E27FC236}">
                  <a16:creationId xmlns:a16="http://schemas.microsoft.com/office/drawing/2014/main" id="{8AA1FB65-EA8D-4166-9A25-30C1DEA82361}"/>
                </a:ext>
              </a:extLst>
            </p:cNvPr>
            <p:cNvSpPr/>
            <p:nvPr/>
          </p:nvSpPr>
          <p:spPr>
            <a:xfrm>
              <a:off x="4636" y="6923"/>
              <a:ext cx="3966" cy="189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3">
              <a:extLst>
                <a:ext uri="{FF2B5EF4-FFF2-40B4-BE49-F238E27FC236}">
                  <a16:creationId xmlns:a16="http://schemas.microsoft.com/office/drawing/2014/main" id="{C3FA0E8A-AEDE-428E-A38C-7D7CE39B4077}"/>
                </a:ext>
              </a:extLst>
            </p:cNvPr>
            <p:cNvSpPr/>
            <p:nvPr/>
          </p:nvSpPr>
          <p:spPr>
            <a:xfrm>
              <a:off x="10639" y="7336"/>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4">
              <a:extLst>
                <a:ext uri="{FF2B5EF4-FFF2-40B4-BE49-F238E27FC236}">
                  <a16:creationId xmlns:a16="http://schemas.microsoft.com/office/drawing/2014/main" id="{2A0D404D-44FF-4787-9E20-53A0C80F1E9F}"/>
                </a:ext>
              </a:extLst>
            </p:cNvPr>
            <p:cNvSpPr/>
            <p:nvPr/>
          </p:nvSpPr>
          <p:spPr>
            <a:xfrm>
              <a:off x="10958" y="7336"/>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5">
              <a:extLst>
                <a:ext uri="{FF2B5EF4-FFF2-40B4-BE49-F238E27FC236}">
                  <a16:creationId xmlns:a16="http://schemas.microsoft.com/office/drawing/2014/main" id="{0F0E8950-13EE-4733-9CE9-ACEC2209AA1C}"/>
                </a:ext>
              </a:extLst>
            </p:cNvPr>
            <p:cNvSpPr/>
            <p:nvPr/>
          </p:nvSpPr>
          <p:spPr>
            <a:xfrm>
              <a:off x="11277" y="7336"/>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6">
              <a:extLst>
                <a:ext uri="{FF2B5EF4-FFF2-40B4-BE49-F238E27FC236}">
                  <a16:creationId xmlns:a16="http://schemas.microsoft.com/office/drawing/2014/main" id="{92AB7FAB-8A9C-4E90-9F3E-BABC37128D8E}"/>
                </a:ext>
              </a:extLst>
            </p:cNvPr>
            <p:cNvSpPr/>
            <p:nvPr/>
          </p:nvSpPr>
          <p:spPr>
            <a:xfrm>
              <a:off x="11596" y="7336"/>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27">
              <a:extLst>
                <a:ext uri="{FF2B5EF4-FFF2-40B4-BE49-F238E27FC236}">
                  <a16:creationId xmlns:a16="http://schemas.microsoft.com/office/drawing/2014/main" id="{8E14FEF8-963F-4497-B71D-1A1E59A48B7B}"/>
                </a:ext>
              </a:extLst>
            </p:cNvPr>
            <p:cNvSpPr/>
            <p:nvPr/>
          </p:nvSpPr>
          <p:spPr>
            <a:xfrm>
              <a:off x="11915" y="7336"/>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28">
              <a:extLst>
                <a:ext uri="{FF2B5EF4-FFF2-40B4-BE49-F238E27FC236}">
                  <a16:creationId xmlns:a16="http://schemas.microsoft.com/office/drawing/2014/main" id="{483C93B4-75BD-40FD-8D51-9802A76A8F1D}"/>
                </a:ext>
              </a:extLst>
            </p:cNvPr>
            <p:cNvSpPr/>
            <p:nvPr/>
          </p:nvSpPr>
          <p:spPr>
            <a:xfrm>
              <a:off x="12234" y="7336"/>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29">
              <a:extLst>
                <a:ext uri="{FF2B5EF4-FFF2-40B4-BE49-F238E27FC236}">
                  <a16:creationId xmlns:a16="http://schemas.microsoft.com/office/drawing/2014/main" id="{ED0AF820-CD38-43DA-BF40-F2DC957DEB07}"/>
                </a:ext>
              </a:extLst>
            </p:cNvPr>
            <p:cNvSpPr/>
            <p:nvPr/>
          </p:nvSpPr>
          <p:spPr>
            <a:xfrm>
              <a:off x="12553" y="7336"/>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0">
              <a:extLst>
                <a:ext uri="{FF2B5EF4-FFF2-40B4-BE49-F238E27FC236}">
                  <a16:creationId xmlns:a16="http://schemas.microsoft.com/office/drawing/2014/main" id="{97C199EC-6B20-4013-AC2B-E75E37828D66}"/>
                </a:ext>
              </a:extLst>
            </p:cNvPr>
            <p:cNvSpPr/>
            <p:nvPr/>
          </p:nvSpPr>
          <p:spPr>
            <a:xfrm>
              <a:off x="11514" y="8037"/>
              <a:ext cx="237" cy="2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1">
              <a:extLst>
                <a:ext uri="{FF2B5EF4-FFF2-40B4-BE49-F238E27FC236}">
                  <a16:creationId xmlns:a16="http://schemas.microsoft.com/office/drawing/2014/main" id="{29A87818-B4B8-43DD-8AAA-DFAF8507C88A}"/>
                </a:ext>
              </a:extLst>
            </p:cNvPr>
            <p:cNvSpPr/>
            <p:nvPr/>
          </p:nvSpPr>
          <p:spPr>
            <a:xfrm>
              <a:off x="11833" y="8037"/>
              <a:ext cx="237" cy="2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2">
              <a:extLst>
                <a:ext uri="{FF2B5EF4-FFF2-40B4-BE49-F238E27FC236}">
                  <a16:creationId xmlns:a16="http://schemas.microsoft.com/office/drawing/2014/main" id="{D0E8DCA8-64CF-4054-ABD8-8A49F8FB4285}"/>
                </a:ext>
              </a:extLst>
            </p:cNvPr>
            <p:cNvSpPr/>
            <p:nvPr/>
          </p:nvSpPr>
          <p:spPr>
            <a:xfrm>
              <a:off x="11271" y="8503"/>
              <a:ext cx="237" cy="237"/>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3">
              <a:extLst>
                <a:ext uri="{FF2B5EF4-FFF2-40B4-BE49-F238E27FC236}">
                  <a16:creationId xmlns:a16="http://schemas.microsoft.com/office/drawing/2014/main" id="{804382FF-24A7-4F57-9CD5-DA12C5BC7CE6}"/>
                </a:ext>
              </a:extLst>
            </p:cNvPr>
            <p:cNvSpPr/>
            <p:nvPr/>
          </p:nvSpPr>
          <p:spPr>
            <a:xfrm>
              <a:off x="11552" y="8503"/>
              <a:ext cx="237" cy="237"/>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4">
              <a:extLst>
                <a:ext uri="{FF2B5EF4-FFF2-40B4-BE49-F238E27FC236}">
                  <a16:creationId xmlns:a16="http://schemas.microsoft.com/office/drawing/2014/main" id="{5D2675C1-453E-4000-81B1-269F28845AA9}"/>
                </a:ext>
              </a:extLst>
            </p:cNvPr>
            <p:cNvSpPr/>
            <p:nvPr/>
          </p:nvSpPr>
          <p:spPr>
            <a:xfrm>
              <a:off x="11833" y="8503"/>
              <a:ext cx="237" cy="237"/>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6">
              <a:extLst>
                <a:ext uri="{FF2B5EF4-FFF2-40B4-BE49-F238E27FC236}">
                  <a16:creationId xmlns:a16="http://schemas.microsoft.com/office/drawing/2014/main" id="{3C4008DE-57EE-4271-8C5D-A9280EBD1CAC}"/>
                </a:ext>
              </a:extLst>
            </p:cNvPr>
            <p:cNvSpPr/>
            <p:nvPr/>
          </p:nvSpPr>
          <p:spPr>
            <a:xfrm>
              <a:off x="12553" y="7753"/>
              <a:ext cx="2466" cy="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WordCount</a:t>
              </a:r>
            </a:p>
          </p:txBody>
        </p:sp>
        <p:sp>
          <p:nvSpPr>
            <p:cNvPr id="40" name="矩形 35">
              <a:extLst>
                <a:ext uri="{FF2B5EF4-FFF2-40B4-BE49-F238E27FC236}">
                  <a16:creationId xmlns:a16="http://schemas.microsoft.com/office/drawing/2014/main" id="{19BEBA09-04D0-48E5-AB18-0F05879794FC}"/>
                </a:ext>
              </a:extLst>
            </p:cNvPr>
            <p:cNvSpPr/>
            <p:nvPr/>
          </p:nvSpPr>
          <p:spPr>
            <a:xfrm>
              <a:off x="12332" y="7969"/>
              <a:ext cx="2466" cy="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WordCount</a:t>
              </a:r>
            </a:p>
          </p:txBody>
        </p:sp>
        <p:sp>
          <p:nvSpPr>
            <p:cNvPr id="41" name="文本框 38">
              <a:extLst>
                <a:ext uri="{FF2B5EF4-FFF2-40B4-BE49-F238E27FC236}">
                  <a16:creationId xmlns:a16="http://schemas.microsoft.com/office/drawing/2014/main" id="{677D3505-A47E-47B6-8112-ECBE3930CBFF}"/>
                </a:ext>
              </a:extLst>
            </p:cNvPr>
            <p:cNvSpPr txBox="1"/>
            <p:nvPr/>
          </p:nvSpPr>
          <p:spPr>
            <a:xfrm rot="19020000">
              <a:off x="14335" y="7084"/>
              <a:ext cx="651" cy="725"/>
            </a:xfrm>
            <a:prstGeom prst="rect">
              <a:avLst/>
            </a:prstGeom>
            <a:noFill/>
          </p:spPr>
          <p:txBody>
            <a:bodyPr wrap="none" rtlCol="0">
              <a:spAutoFit/>
            </a:bodyPr>
            <a:lstStyle/>
            <a:p>
              <a:r>
                <a:rPr lang="en-US" altLang="zh-CN" sz="2400"/>
                <a:t>...</a:t>
              </a:r>
            </a:p>
          </p:txBody>
        </p:sp>
        <p:sp>
          <p:nvSpPr>
            <p:cNvPr id="42" name="矩形 39">
              <a:extLst>
                <a:ext uri="{FF2B5EF4-FFF2-40B4-BE49-F238E27FC236}">
                  <a16:creationId xmlns:a16="http://schemas.microsoft.com/office/drawing/2014/main" id="{994E6F14-E8DD-4FA0-A3AC-C50F0AF82E22}"/>
                </a:ext>
              </a:extLst>
            </p:cNvPr>
            <p:cNvSpPr/>
            <p:nvPr/>
          </p:nvSpPr>
          <p:spPr>
            <a:xfrm>
              <a:off x="11976" y="6923"/>
              <a:ext cx="4243" cy="2151"/>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0">
              <a:extLst>
                <a:ext uri="{FF2B5EF4-FFF2-40B4-BE49-F238E27FC236}">
                  <a16:creationId xmlns:a16="http://schemas.microsoft.com/office/drawing/2014/main" id="{6603200E-7AAD-4E7C-AF5F-58C97888EC98}"/>
                </a:ext>
              </a:extLst>
            </p:cNvPr>
            <p:cNvCxnSpPr/>
            <p:nvPr/>
          </p:nvCxnSpPr>
          <p:spPr>
            <a:xfrm flipH="1">
              <a:off x="16278" y="6809"/>
              <a:ext cx="20" cy="2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曲线连接符 41">
              <a:extLst>
                <a:ext uri="{FF2B5EF4-FFF2-40B4-BE49-F238E27FC236}">
                  <a16:creationId xmlns:a16="http://schemas.microsoft.com/office/drawing/2014/main" id="{5057523A-F05F-4D60-A92F-F3E66B785F17}"/>
                </a:ext>
              </a:extLst>
            </p:cNvPr>
            <p:cNvCxnSpPr>
              <a:stCxn id="26" idx="3"/>
              <a:endCxn id="34" idx="1"/>
            </p:cNvCxnSpPr>
            <p:nvPr/>
          </p:nvCxnSpPr>
          <p:spPr>
            <a:xfrm>
              <a:off x="8602" y="7852"/>
              <a:ext cx="2912" cy="2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2">
              <a:extLst>
                <a:ext uri="{FF2B5EF4-FFF2-40B4-BE49-F238E27FC236}">
                  <a16:creationId xmlns:a16="http://schemas.microsoft.com/office/drawing/2014/main" id="{CB479F24-925F-43F7-9589-F88CA77CFB85}"/>
                </a:ext>
              </a:extLst>
            </p:cNvPr>
            <p:cNvCxnSpPr>
              <a:stCxn id="36" idx="1"/>
              <a:endCxn id="27" idx="1"/>
            </p:cNvCxnSpPr>
            <p:nvPr/>
          </p:nvCxnSpPr>
          <p:spPr>
            <a:xfrm rot="10800000">
              <a:off x="10639" y="7436"/>
              <a:ext cx="632" cy="1167"/>
            </a:xfrm>
            <a:prstGeom prst="curvedConnector3">
              <a:avLst>
                <a:gd name="adj1" fmla="val 159335"/>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 name="灯片编号占位符 3">
            <a:extLst>
              <a:ext uri="{FF2B5EF4-FFF2-40B4-BE49-F238E27FC236}">
                <a16:creationId xmlns:a16="http://schemas.microsoft.com/office/drawing/2014/main" id="{ED517458-51AF-6F43-99AD-561E1755204F}"/>
              </a:ext>
            </a:extLst>
          </p:cNvPr>
          <p:cNvSpPr>
            <a:spLocks noGrp="1"/>
          </p:cNvSpPr>
          <p:nvPr>
            <p:ph type="sldNum" sz="quarter" idx="12"/>
          </p:nvPr>
        </p:nvSpPr>
        <p:spPr/>
        <p:txBody>
          <a:bodyPr/>
          <a:lstStyle/>
          <a:p>
            <a:fld id="{B13F0FA4-29F4-4B1D-A16B-0D7169EBD889}" type="slidenum">
              <a:rPr lang="en-US" smtClean="0"/>
              <a:t>44</a:t>
            </a:fld>
            <a:endParaRPr lang="en-US"/>
          </a:p>
        </p:txBody>
      </p:sp>
    </p:spTree>
    <p:extLst>
      <p:ext uri="{BB962C8B-B14F-4D97-AF65-F5344CB8AC3E}">
        <p14:creationId xmlns:p14="http://schemas.microsoft.com/office/powerpoint/2010/main" val="170899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0396-7849-4F1C-90CA-F8E8A34C6422}"/>
              </a:ext>
            </a:extLst>
          </p:cNvPr>
          <p:cNvSpPr>
            <a:spLocks noGrp="1"/>
          </p:cNvSpPr>
          <p:nvPr>
            <p:ph type="title"/>
          </p:nvPr>
        </p:nvSpPr>
        <p:spPr/>
        <p:txBody>
          <a:bodyPr/>
          <a:lstStyle/>
          <a:p>
            <a:r>
              <a:rPr lang="en-US" altLang="zh-CN" dirty="0"/>
              <a:t>5.4 </a:t>
            </a:r>
            <a:r>
              <a:rPr lang="zh-CN" altLang="en-US" dirty="0"/>
              <a:t>流处理系统机制及优化</a:t>
            </a:r>
          </a:p>
        </p:txBody>
      </p:sp>
      <p:sp>
        <p:nvSpPr>
          <p:cNvPr id="3" name="Content Placeholder 2">
            <a:extLst>
              <a:ext uri="{FF2B5EF4-FFF2-40B4-BE49-F238E27FC236}">
                <a16:creationId xmlns:a16="http://schemas.microsoft.com/office/drawing/2014/main" id="{5FACEC4A-665C-407B-85CE-EAA8AA44B214}"/>
              </a:ext>
            </a:extLst>
          </p:cNvPr>
          <p:cNvSpPr>
            <a:spLocks noGrp="1"/>
          </p:cNvSpPr>
          <p:nvPr>
            <p:ph idx="1"/>
          </p:nvPr>
        </p:nvSpPr>
        <p:spPr/>
        <p:txBody>
          <a:bodyPr/>
          <a:lstStyle/>
          <a:p>
            <a:r>
              <a:rPr lang="zh-CN" altLang="en-US" dirty="0"/>
              <a:t>流处理数据调度</a:t>
            </a:r>
            <a:endParaRPr lang="en-US" altLang="zh-CN" dirty="0"/>
          </a:p>
          <a:p>
            <a:pPr lvl="1"/>
            <a:r>
              <a:rPr lang="zh-CN" altLang="en-US" sz="2000" dirty="0"/>
              <a:t>在面向高倾斜分布数据进行处理时，使用无关数据键值的轮询调度策略是一种基本的转换思想，即将流数据按到来的顺序依次以轮询的方式发送给各个实例来保证的完全负载均衡。</a:t>
            </a:r>
            <a:endParaRPr lang="en-US" altLang="zh-CN" sz="2000" dirty="0"/>
          </a:p>
          <a:p>
            <a:pPr lvl="1"/>
            <a:r>
              <a:rPr lang="zh-CN" altLang="en-US" sz="2000" dirty="0"/>
              <a:t>这种调度失去了对相同键值的数据处理的本地性。具有相同键值的数据会被分散在任一可能的实例上来进行处理，每一实例都会因此带来更高的内存和处理开销</a:t>
            </a:r>
            <a:endParaRPr lang="en-US" altLang="zh-CN" sz="2000" dirty="0"/>
          </a:p>
          <a:p>
            <a:pPr lvl="1"/>
            <a:r>
              <a:rPr lang="zh-CN" altLang="en-US" sz="2000" dirty="0"/>
              <a:t>在键值调度策略下，增加实例个数可以使得每个实例平均需要处理的键值数量降低，从而减少内存开销。然而轮询调度则无法做到这一点，从而减少内存开销。</a:t>
            </a:r>
            <a:endParaRPr lang="en-US" altLang="zh-CN" sz="2000" dirty="0"/>
          </a:p>
          <a:p>
            <a:pPr lvl="1"/>
            <a:r>
              <a:rPr lang="zh-CN" altLang="en-US" sz="2000" dirty="0"/>
              <a:t>当键值的总量到达一定规模时，甚至会使得系统出现存储资源无法满足应用需求的情况</a:t>
            </a:r>
          </a:p>
        </p:txBody>
      </p:sp>
      <p:sp>
        <p:nvSpPr>
          <p:cNvPr id="7" name="Rectangle 6">
            <a:extLst>
              <a:ext uri="{FF2B5EF4-FFF2-40B4-BE49-F238E27FC236}">
                <a16:creationId xmlns:a16="http://schemas.microsoft.com/office/drawing/2014/main" id="{04DA695B-FCF2-41B5-BDF6-2DA87BA9E268}"/>
              </a:ext>
            </a:extLst>
          </p:cNvPr>
          <p:cNvSpPr/>
          <p:nvPr/>
        </p:nvSpPr>
        <p:spPr>
          <a:xfrm>
            <a:off x="4685657" y="6088804"/>
            <a:ext cx="3206968" cy="369332"/>
          </a:xfrm>
          <a:prstGeom prst="rect">
            <a:avLst/>
          </a:prstGeom>
        </p:spPr>
        <p:txBody>
          <a:bodyPr wrap="none">
            <a:spAutoFit/>
          </a:bodyPr>
          <a:lstStyle/>
          <a:p>
            <a:r>
              <a:rPr lang="zh-CN" altLang="en-US" dirty="0">
                <a:latin typeface="Arial" panose="020B0604020202020204" pitchFamily="34" charset="0"/>
                <a:ea typeface="微软雅黑" panose="020B0503020204020204" pitchFamily="34" charset="-122"/>
              </a:rPr>
              <a:t>流数据的</a:t>
            </a:r>
            <a:r>
              <a:rPr lang="en-US" altLang="zh-CN" dirty="0">
                <a:latin typeface="Arial" panose="020B0604020202020204" pitchFamily="34" charset="0"/>
                <a:ea typeface="微软雅黑" panose="020B0503020204020204" pitchFamily="34" charset="-122"/>
              </a:rPr>
              <a:t>shuffle grouping</a:t>
            </a:r>
            <a:r>
              <a:rPr lang="zh-CN" altLang="en-US" dirty="0">
                <a:latin typeface="Arial" panose="020B0604020202020204" pitchFamily="34" charset="0"/>
                <a:ea typeface="微软雅黑" panose="020B0503020204020204" pitchFamily="34" charset="-122"/>
              </a:rPr>
              <a:t>策略</a:t>
            </a:r>
            <a:endParaRPr lang="en-US" dirty="0">
              <a:latin typeface="Arial" panose="020B0604020202020204" pitchFamily="34" charset="0"/>
              <a:ea typeface="微软雅黑" panose="020B0503020204020204" pitchFamily="34" charset="-122"/>
            </a:endParaRPr>
          </a:p>
        </p:txBody>
      </p:sp>
      <p:grpSp>
        <p:nvGrpSpPr>
          <p:cNvPr id="8" name="组合 51">
            <a:extLst>
              <a:ext uri="{FF2B5EF4-FFF2-40B4-BE49-F238E27FC236}">
                <a16:creationId xmlns:a16="http://schemas.microsoft.com/office/drawing/2014/main" id="{FA46C93D-B696-4C8E-8916-D2D36C229DB9}"/>
              </a:ext>
            </a:extLst>
          </p:cNvPr>
          <p:cNvGrpSpPr/>
          <p:nvPr/>
        </p:nvGrpSpPr>
        <p:grpSpPr>
          <a:xfrm>
            <a:off x="2505710" y="4518025"/>
            <a:ext cx="7741285" cy="1365250"/>
            <a:chOff x="4380" y="6997"/>
            <a:chExt cx="12191" cy="2150"/>
          </a:xfrm>
        </p:grpSpPr>
        <p:sp>
          <p:nvSpPr>
            <p:cNvPr id="9" name="矩形 37">
              <a:extLst>
                <a:ext uri="{FF2B5EF4-FFF2-40B4-BE49-F238E27FC236}">
                  <a16:creationId xmlns:a16="http://schemas.microsoft.com/office/drawing/2014/main" id="{A97BB14E-F3E1-4B14-AE93-7A61A494A1E9}"/>
                </a:ext>
              </a:extLst>
            </p:cNvPr>
            <p:cNvSpPr/>
            <p:nvPr/>
          </p:nvSpPr>
          <p:spPr>
            <a:xfrm>
              <a:off x="12280" y="7254"/>
              <a:ext cx="2466" cy="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3">
              <a:extLst>
                <a:ext uri="{FF2B5EF4-FFF2-40B4-BE49-F238E27FC236}">
                  <a16:creationId xmlns:a16="http://schemas.microsoft.com/office/drawing/2014/main" id="{2EC2C8F4-D96C-4A7E-A6D8-EAA1BC8B4522}"/>
                </a:ext>
              </a:extLst>
            </p:cNvPr>
            <p:cNvSpPr/>
            <p:nvPr/>
          </p:nvSpPr>
          <p:spPr>
            <a:xfrm>
              <a:off x="4687" y="7567"/>
              <a:ext cx="3501" cy="1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source</a:t>
              </a:r>
            </a:p>
          </p:txBody>
        </p:sp>
        <p:cxnSp>
          <p:nvCxnSpPr>
            <p:cNvPr id="11" name="直接连接符 6">
              <a:extLst>
                <a:ext uri="{FF2B5EF4-FFF2-40B4-BE49-F238E27FC236}">
                  <a16:creationId xmlns:a16="http://schemas.microsoft.com/office/drawing/2014/main" id="{4D826D72-BBE7-4FC1-9EE3-1872CD122492}"/>
                </a:ext>
              </a:extLst>
            </p:cNvPr>
            <p:cNvCxnSpPr/>
            <p:nvPr/>
          </p:nvCxnSpPr>
          <p:spPr>
            <a:xfrm>
              <a:off x="4952" y="7506"/>
              <a:ext cx="3236" cy="16"/>
            </a:xfrm>
            <a:prstGeom prst="line">
              <a:avLst/>
            </a:prstGeom>
            <a:noFill/>
          </p:spPr>
          <p:style>
            <a:lnRef idx="1">
              <a:schemeClr val="accent1"/>
            </a:lnRef>
            <a:fillRef idx="0">
              <a:schemeClr val="accent1"/>
            </a:fillRef>
            <a:effectRef idx="0">
              <a:schemeClr val="accent1"/>
            </a:effectRef>
            <a:fontRef idx="minor">
              <a:schemeClr val="tx1"/>
            </a:fontRef>
          </p:style>
        </p:cxnSp>
        <p:sp>
          <p:nvSpPr>
            <p:cNvPr id="12" name="矩形 7">
              <a:extLst>
                <a:ext uri="{FF2B5EF4-FFF2-40B4-BE49-F238E27FC236}">
                  <a16:creationId xmlns:a16="http://schemas.microsoft.com/office/drawing/2014/main" id="{62E10472-707E-4CF3-8B19-800EBB8D21AF}"/>
                </a:ext>
              </a:extLst>
            </p:cNvPr>
            <p:cNvSpPr/>
            <p:nvPr/>
          </p:nvSpPr>
          <p:spPr>
            <a:xfrm>
              <a:off x="5142" y="720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8">
              <a:extLst>
                <a:ext uri="{FF2B5EF4-FFF2-40B4-BE49-F238E27FC236}">
                  <a16:creationId xmlns:a16="http://schemas.microsoft.com/office/drawing/2014/main" id="{4F2B0BA7-D6FF-420B-A228-A8DC4F9662B4}"/>
                </a:ext>
              </a:extLst>
            </p:cNvPr>
            <p:cNvSpPr/>
            <p:nvPr/>
          </p:nvSpPr>
          <p:spPr>
            <a:xfrm>
              <a:off x="5369" y="7209"/>
              <a:ext cx="237" cy="237"/>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9">
              <a:extLst>
                <a:ext uri="{FF2B5EF4-FFF2-40B4-BE49-F238E27FC236}">
                  <a16:creationId xmlns:a16="http://schemas.microsoft.com/office/drawing/2014/main" id="{5B43D546-D076-4F5A-98F4-856E4367E512}"/>
                </a:ext>
              </a:extLst>
            </p:cNvPr>
            <p:cNvSpPr/>
            <p:nvPr/>
          </p:nvSpPr>
          <p:spPr>
            <a:xfrm>
              <a:off x="5596" y="7209"/>
              <a:ext cx="237" cy="2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0">
              <a:extLst>
                <a:ext uri="{FF2B5EF4-FFF2-40B4-BE49-F238E27FC236}">
                  <a16:creationId xmlns:a16="http://schemas.microsoft.com/office/drawing/2014/main" id="{6A7B3A06-7187-4E6C-8A93-C16A3F7A624A}"/>
                </a:ext>
              </a:extLst>
            </p:cNvPr>
            <p:cNvSpPr/>
            <p:nvPr/>
          </p:nvSpPr>
          <p:spPr>
            <a:xfrm>
              <a:off x="5823" y="720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1">
              <a:extLst>
                <a:ext uri="{FF2B5EF4-FFF2-40B4-BE49-F238E27FC236}">
                  <a16:creationId xmlns:a16="http://schemas.microsoft.com/office/drawing/2014/main" id="{B56F3040-AEEA-4407-8000-C414B663751F}"/>
                </a:ext>
              </a:extLst>
            </p:cNvPr>
            <p:cNvSpPr/>
            <p:nvPr/>
          </p:nvSpPr>
          <p:spPr>
            <a:xfrm>
              <a:off x="6050" y="720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2">
              <a:extLst>
                <a:ext uri="{FF2B5EF4-FFF2-40B4-BE49-F238E27FC236}">
                  <a16:creationId xmlns:a16="http://schemas.microsoft.com/office/drawing/2014/main" id="{ED1DA400-7165-4F2C-8529-A9580BEA3875}"/>
                </a:ext>
              </a:extLst>
            </p:cNvPr>
            <p:cNvSpPr/>
            <p:nvPr/>
          </p:nvSpPr>
          <p:spPr>
            <a:xfrm>
              <a:off x="6277" y="720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3">
              <a:extLst>
                <a:ext uri="{FF2B5EF4-FFF2-40B4-BE49-F238E27FC236}">
                  <a16:creationId xmlns:a16="http://schemas.microsoft.com/office/drawing/2014/main" id="{76E7AAA4-41B1-4B13-9737-8FE955B5CC36}"/>
                </a:ext>
              </a:extLst>
            </p:cNvPr>
            <p:cNvSpPr/>
            <p:nvPr/>
          </p:nvSpPr>
          <p:spPr>
            <a:xfrm>
              <a:off x="6504" y="7209"/>
              <a:ext cx="237" cy="237"/>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4">
              <a:extLst>
                <a:ext uri="{FF2B5EF4-FFF2-40B4-BE49-F238E27FC236}">
                  <a16:creationId xmlns:a16="http://schemas.microsoft.com/office/drawing/2014/main" id="{62248BCC-3D5F-44DD-98B6-6ED29ADE9E72}"/>
                </a:ext>
              </a:extLst>
            </p:cNvPr>
            <p:cNvSpPr/>
            <p:nvPr/>
          </p:nvSpPr>
          <p:spPr>
            <a:xfrm>
              <a:off x="6731" y="720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5">
              <a:extLst>
                <a:ext uri="{FF2B5EF4-FFF2-40B4-BE49-F238E27FC236}">
                  <a16:creationId xmlns:a16="http://schemas.microsoft.com/office/drawing/2014/main" id="{39CAC580-F2FC-45F3-9E52-22E2E25F2382}"/>
                </a:ext>
              </a:extLst>
            </p:cNvPr>
            <p:cNvSpPr/>
            <p:nvPr/>
          </p:nvSpPr>
          <p:spPr>
            <a:xfrm>
              <a:off x="6958" y="7209"/>
              <a:ext cx="237" cy="237"/>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16">
              <a:extLst>
                <a:ext uri="{FF2B5EF4-FFF2-40B4-BE49-F238E27FC236}">
                  <a16:creationId xmlns:a16="http://schemas.microsoft.com/office/drawing/2014/main" id="{67441160-1BE9-45E1-B2A1-9A79EBCD2E3E}"/>
                </a:ext>
              </a:extLst>
            </p:cNvPr>
            <p:cNvSpPr/>
            <p:nvPr/>
          </p:nvSpPr>
          <p:spPr>
            <a:xfrm>
              <a:off x="7185" y="720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17">
              <a:extLst>
                <a:ext uri="{FF2B5EF4-FFF2-40B4-BE49-F238E27FC236}">
                  <a16:creationId xmlns:a16="http://schemas.microsoft.com/office/drawing/2014/main" id="{63B5C2BE-B3BA-475F-A2B2-CC1045BA20AF}"/>
                </a:ext>
              </a:extLst>
            </p:cNvPr>
            <p:cNvSpPr/>
            <p:nvPr/>
          </p:nvSpPr>
          <p:spPr>
            <a:xfrm>
              <a:off x="7412" y="7209"/>
              <a:ext cx="237" cy="2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8">
              <a:extLst>
                <a:ext uri="{FF2B5EF4-FFF2-40B4-BE49-F238E27FC236}">
                  <a16:creationId xmlns:a16="http://schemas.microsoft.com/office/drawing/2014/main" id="{81B0FEDF-197B-4097-916A-66BD06D4458B}"/>
                </a:ext>
              </a:extLst>
            </p:cNvPr>
            <p:cNvSpPr/>
            <p:nvPr/>
          </p:nvSpPr>
          <p:spPr>
            <a:xfrm>
              <a:off x="7639" y="7209"/>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0">
              <a:extLst>
                <a:ext uri="{FF2B5EF4-FFF2-40B4-BE49-F238E27FC236}">
                  <a16:creationId xmlns:a16="http://schemas.microsoft.com/office/drawing/2014/main" id="{E2688498-C444-4DF7-824B-55981D4D86AD}"/>
                </a:ext>
              </a:extLst>
            </p:cNvPr>
            <p:cNvCxnSpPr/>
            <p:nvPr/>
          </p:nvCxnSpPr>
          <p:spPr>
            <a:xfrm flipV="1">
              <a:off x="4952" y="7119"/>
              <a:ext cx="3236" cy="13"/>
            </a:xfrm>
            <a:prstGeom prst="line">
              <a:avLst/>
            </a:prstGeom>
            <a:noFill/>
          </p:spPr>
          <p:style>
            <a:lnRef idx="1">
              <a:schemeClr val="accent1"/>
            </a:lnRef>
            <a:fillRef idx="0">
              <a:schemeClr val="accent1"/>
            </a:fillRef>
            <a:effectRef idx="0">
              <a:schemeClr val="accent1"/>
            </a:effectRef>
            <a:fontRef idx="minor">
              <a:schemeClr val="tx1"/>
            </a:fontRef>
          </p:style>
        </p:cxnSp>
        <p:cxnSp>
          <p:nvCxnSpPr>
            <p:cNvPr id="25" name="直接箭头连接符 21">
              <a:extLst>
                <a:ext uri="{FF2B5EF4-FFF2-40B4-BE49-F238E27FC236}">
                  <a16:creationId xmlns:a16="http://schemas.microsoft.com/office/drawing/2014/main" id="{9EE4D9AE-3D40-41D2-95E7-A9D06AB8A52E}"/>
                </a:ext>
              </a:extLst>
            </p:cNvPr>
            <p:cNvCxnSpPr/>
            <p:nvPr/>
          </p:nvCxnSpPr>
          <p:spPr>
            <a:xfrm flipV="1">
              <a:off x="4636" y="7290"/>
              <a:ext cx="494" cy="20"/>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sp>
          <p:nvSpPr>
            <p:cNvPr id="26" name="矩形 22">
              <a:extLst>
                <a:ext uri="{FF2B5EF4-FFF2-40B4-BE49-F238E27FC236}">
                  <a16:creationId xmlns:a16="http://schemas.microsoft.com/office/drawing/2014/main" id="{DD41D93A-D746-4535-AE80-93675430B920}"/>
                </a:ext>
              </a:extLst>
            </p:cNvPr>
            <p:cNvSpPr/>
            <p:nvPr/>
          </p:nvSpPr>
          <p:spPr>
            <a:xfrm>
              <a:off x="4380" y="7033"/>
              <a:ext cx="3966" cy="189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242781E-2224-4C41-B543-65C5DE14615A}"/>
                </a:ext>
              </a:extLst>
            </p:cNvPr>
            <p:cNvSpPr/>
            <p:nvPr/>
          </p:nvSpPr>
          <p:spPr>
            <a:xfrm>
              <a:off x="10314" y="7410"/>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E6BB888-2018-47D7-B862-238D039D7055}"/>
                </a:ext>
              </a:extLst>
            </p:cNvPr>
            <p:cNvSpPr/>
            <p:nvPr/>
          </p:nvSpPr>
          <p:spPr>
            <a:xfrm>
              <a:off x="10633" y="7410"/>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06994168-06E2-4B65-942B-BBE58F327772}"/>
                </a:ext>
              </a:extLst>
            </p:cNvPr>
            <p:cNvSpPr/>
            <p:nvPr/>
          </p:nvSpPr>
          <p:spPr>
            <a:xfrm>
              <a:off x="10952" y="7410"/>
              <a:ext cx="237" cy="237"/>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4C7E6B05-84AC-4A73-825C-825D991B3EA3}"/>
                </a:ext>
              </a:extLst>
            </p:cNvPr>
            <p:cNvSpPr/>
            <p:nvPr/>
          </p:nvSpPr>
          <p:spPr>
            <a:xfrm>
              <a:off x="11271" y="7410"/>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A3DAB054-A86A-4365-9328-F6E9738A518F}"/>
                </a:ext>
              </a:extLst>
            </p:cNvPr>
            <p:cNvSpPr/>
            <p:nvPr/>
          </p:nvSpPr>
          <p:spPr>
            <a:xfrm>
              <a:off x="10220" y="8111"/>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FEE79221-DD31-468E-9725-0D85CEC01C5A}"/>
                </a:ext>
              </a:extLst>
            </p:cNvPr>
            <p:cNvSpPr/>
            <p:nvPr/>
          </p:nvSpPr>
          <p:spPr>
            <a:xfrm>
              <a:off x="10550" y="8111"/>
              <a:ext cx="237" cy="2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0227E647-BD77-4C01-901D-759C732C5689}"/>
                </a:ext>
              </a:extLst>
            </p:cNvPr>
            <p:cNvSpPr/>
            <p:nvPr/>
          </p:nvSpPr>
          <p:spPr>
            <a:xfrm>
              <a:off x="9560" y="8577"/>
              <a:ext cx="237" cy="2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B0C616F1-2D29-45E6-8662-652566A1F1D2}"/>
                </a:ext>
              </a:extLst>
            </p:cNvPr>
            <p:cNvSpPr/>
            <p:nvPr/>
          </p:nvSpPr>
          <p:spPr>
            <a:xfrm>
              <a:off x="9560" y="8111"/>
              <a:ext cx="237" cy="237"/>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5CD8E04F-C54A-4D20-B8F3-97F8E5CE2FFA}"/>
                </a:ext>
              </a:extLst>
            </p:cNvPr>
            <p:cNvSpPr/>
            <p:nvPr/>
          </p:nvSpPr>
          <p:spPr>
            <a:xfrm>
              <a:off x="10220" y="8577"/>
              <a:ext cx="237" cy="237"/>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6">
              <a:extLst>
                <a:ext uri="{FF2B5EF4-FFF2-40B4-BE49-F238E27FC236}">
                  <a16:creationId xmlns:a16="http://schemas.microsoft.com/office/drawing/2014/main" id="{9863E39D-4C55-4C3A-B0B9-F9431FBA1A5A}"/>
                </a:ext>
              </a:extLst>
            </p:cNvPr>
            <p:cNvSpPr/>
            <p:nvPr/>
          </p:nvSpPr>
          <p:spPr>
            <a:xfrm>
              <a:off x="11271" y="7827"/>
              <a:ext cx="2466" cy="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WordCount</a:t>
              </a:r>
            </a:p>
          </p:txBody>
        </p:sp>
        <p:sp>
          <p:nvSpPr>
            <p:cNvPr id="37" name="矩形 35">
              <a:extLst>
                <a:ext uri="{FF2B5EF4-FFF2-40B4-BE49-F238E27FC236}">
                  <a16:creationId xmlns:a16="http://schemas.microsoft.com/office/drawing/2014/main" id="{37DFE64D-9269-475C-A292-DD6CE90F0473}"/>
                </a:ext>
              </a:extLst>
            </p:cNvPr>
            <p:cNvSpPr/>
            <p:nvPr/>
          </p:nvSpPr>
          <p:spPr>
            <a:xfrm>
              <a:off x="11050" y="8043"/>
              <a:ext cx="2466" cy="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WordCount</a:t>
              </a:r>
            </a:p>
          </p:txBody>
        </p:sp>
        <p:sp>
          <p:nvSpPr>
            <p:cNvPr id="38" name="文本框 38">
              <a:extLst>
                <a:ext uri="{FF2B5EF4-FFF2-40B4-BE49-F238E27FC236}">
                  <a16:creationId xmlns:a16="http://schemas.microsoft.com/office/drawing/2014/main" id="{4CCEB1A0-FE12-4279-B673-13FC2BF2189D}"/>
                </a:ext>
              </a:extLst>
            </p:cNvPr>
            <p:cNvSpPr txBox="1"/>
            <p:nvPr/>
          </p:nvSpPr>
          <p:spPr>
            <a:xfrm rot="19020000">
              <a:off x="13053" y="7158"/>
              <a:ext cx="651" cy="725"/>
            </a:xfrm>
            <a:prstGeom prst="rect">
              <a:avLst/>
            </a:prstGeom>
            <a:noFill/>
          </p:spPr>
          <p:txBody>
            <a:bodyPr wrap="none" rtlCol="0">
              <a:spAutoFit/>
            </a:bodyPr>
            <a:lstStyle/>
            <a:p>
              <a:r>
                <a:rPr lang="en-US" altLang="zh-CN" sz="2400"/>
                <a:t>...</a:t>
              </a:r>
            </a:p>
          </p:txBody>
        </p:sp>
        <p:sp>
          <p:nvSpPr>
            <p:cNvPr id="39" name="矩形 39">
              <a:extLst>
                <a:ext uri="{FF2B5EF4-FFF2-40B4-BE49-F238E27FC236}">
                  <a16:creationId xmlns:a16="http://schemas.microsoft.com/office/drawing/2014/main" id="{6C5CE47B-0BCD-47AC-8F3F-DF76A0DC6129}"/>
                </a:ext>
              </a:extLst>
            </p:cNvPr>
            <p:cNvSpPr/>
            <p:nvPr/>
          </p:nvSpPr>
          <p:spPr>
            <a:xfrm>
              <a:off x="10633" y="6997"/>
              <a:ext cx="5938" cy="2151"/>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曲线连接符 41">
              <a:extLst>
                <a:ext uri="{FF2B5EF4-FFF2-40B4-BE49-F238E27FC236}">
                  <a16:creationId xmlns:a16="http://schemas.microsoft.com/office/drawing/2014/main" id="{FA7DE1B7-2F76-47B0-8AD7-E0F0E847FB70}"/>
                </a:ext>
              </a:extLst>
            </p:cNvPr>
            <p:cNvCxnSpPr>
              <a:stCxn id="26" idx="3"/>
              <a:endCxn id="34" idx="1"/>
            </p:cNvCxnSpPr>
            <p:nvPr/>
          </p:nvCxnSpPr>
          <p:spPr>
            <a:xfrm>
              <a:off x="8346" y="7981"/>
              <a:ext cx="1214" cy="2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2">
              <a:extLst>
                <a:ext uri="{FF2B5EF4-FFF2-40B4-BE49-F238E27FC236}">
                  <a16:creationId xmlns:a16="http://schemas.microsoft.com/office/drawing/2014/main" id="{8196603A-9456-4050-A158-000D25BB4A74}"/>
                </a:ext>
              </a:extLst>
            </p:cNvPr>
            <p:cNvCxnSpPr>
              <a:stCxn id="33" idx="1"/>
              <a:endCxn id="27" idx="1"/>
            </p:cNvCxnSpPr>
            <p:nvPr/>
          </p:nvCxnSpPr>
          <p:spPr>
            <a:xfrm rot="10800000" flipH="1">
              <a:off x="9560" y="7529"/>
              <a:ext cx="754" cy="1167"/>
            </a:xfrm>
            <a:prstGeom prst="curvedConnector3">
              <a:avLst>
                <a:gd name="adj1" fmla="val -49735"/>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矩形 19">
              <a:extLst>
                <a:ext uri="{FF2B5EF4-FFF2-40B4-BE49-F238E27FC236}">
                  <a16:creationId xmlns:a16="http://schemas.microsoft.com/office/drawing/2014/main" id="{0D0FCD61-E29D-47B0-93B8-40D4755D3FF8}"/>
                </a:ext>
              </a:extLst>
            </p:cNvPr>
            <p:cNvSpPr/>
            <p:nvPr/>
          </p:nvSpPr>
          <p:spPr>
            <a:xfrm>
              <a:off x="9890" y="8111"/>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4">
              <a:extLst>
                <a:ext uri="{FF2B5EF4-FFF2-40B4-BE49-F238E27FC236}">
                  <a16:creationId xmlns:a16="http://schemas.microsoft.com/office/drawing/2014/main" id="{10683F81-D2EB-4E98-BA97-43CC68BCF0EA}"/>
                </a:ext>
              </a:extLst>
            </p:cNvPr>
            <p:cNvSpPr/>
            <p:nvPr/>
          </p:nvSpPr>
          <p:spPr>
            <a:xfrm>
              <a:off x="9890" y="8577"/>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5">
              <a:extLst>
                <a:ext uri="{FF2B5EF4-FFF2-40B4-BE49-F238E27FC236}">
                  <a16:creationId xmlns:a16="http://schemas.microsoft.com/office/drawing/2014/main" id="{49C487A6-2D22-4A0D-8385-AC6FBA2CFC94}"/>
                </a:ext>
              </a:extLst>
            </p:cNvPr>
            <p:cNvSpPr/>
            <p:nvPr/>
          </p:nvSpPr>
          <p:spPr>
            <a:xfrm>
              <a:off x="10550" y="8577"/>
              <a:ext cx="237" cy="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6">
              <a:extLst>
                <a:ext uri="{FF2B5EF4-FFF2-40B4-BE49-F238E27FC236}">
                  <a16:creationId xmlns:a16="http://schemas.microsoft.com/office/drawing/2014/main" id="{7748AF48-64C3-46C7-A9C9-A97F7F1537C7}"/>
                </a:ext>
              </a:extLst>
            </p:cNvPr>
            <p:cNvSpPr/>
            <p:nvPr/>
          </p:nvSpPr>
          <p:spPr>
            <a:xfrm>
              <a:off x="15607" y="7254"/>
              <a:ext cx="790" cy="1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聚合</a:t>
              </a:r>
            </a:p>
          </p:txBody>
        </p:sp>
        <p:cxnSp>
          <p:nvCxnSpPr>
            <p:cNvPr id="46" name="直接箭头连接符 47">
              <a:extLst>
                <a:ext uri="{FF2B5EF4-FFF2-40B4-BE49-F238E27FC236}">
                  <a16:creationId xmlns:a16="http://schemas.microsoft.com/office/drawing/2014/main" id="{A8FCDEAD-362A-4B0A-9A70-567CB50324FA}"/>
                </a:ext>
              </a:extLst>
            </p:cNvPr>
            <p:cNvCxnSpPr>
              <a:stCxn id="9" idx="3"/>
            </p:cNvCxnSpPr>
            <p:nvPr/>
          </p:nvCxnSpPr>
          <p:spPr>
            <a:xfrm flipV="1">
              <a:off x="14746" y="7727"/>
              <a:ext cx="861" cy="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8">
              <a:extLst>
                <a:ext uri="{FF2B5EF4-FFF2-40B4-BE49-F238E27FC236}">
                  <a16:creationId xmlns:a16="http://schemas.microsoft.com/office/drawing/2014/main" id="{A72D4C2E-D9A1-4078-BB72-77F88ADDF79E}"/>
                </a:ext>
              </a:extLst>
            </p:cNvPr>
            <p:cNvCxnSpPr>
              <a:stCxn id="36" idx="3"/>
            </p:cNvCxnSpPr>
            <p:nvPr/>
          </p:nvCxnSpPr>
          <p:spPr>
            <a:xfrm>
              <a:off x="13737" y="8321"/>
              <a:ext cx="1851" cy="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9">
              <a:extLst>
                <a:ext uri="{FF2B5EF4-FFF2-40B4-BE49-F238E27FC236}">
                  <a16:creationId xmlns:a16="http://schemas.microsoft.com/office/drawing/2014/main" id="{0229C732-BFEC-4BEE-A07A-0B39298098F9}"/>
                </a:ext>
              </a:extLst>
            </p:cNvPr>
            <p:cNvCxnSpPr/>
            <p:nvPr/>
          </p:nvCxnSpPr>
          <p:spPr>
            <a:xfrm flipV="1">
              <a:off x="13752" y="8615"/>
              <a:ext cx="1855" cy="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50">
              <a:extLst>
                <a:ext uri="{FF2B5EF4-FFF2-40B4-BE49-F238E27FC236}">
                  <a16:creationId xmlns:a16="http://schemas.microsoft.com/office/drawing/2014/main" id="{77040AD5-E210-416E-A904-52C1FB4B7CE3}"/>
                </a:ext>
              </a:extLst>
            </p:cNvPr>
            <p:cNvSpPr txBox="1"/>
            <p:nvPr/>
          </p:nvSpPr>
          <p:spPr>
            <a:xfrm rot="16200000">
              <a:off x="14682" y="7662"/>
              <a:ext cx="651" cy="725"/>
            </a:xfrm>
            <a:prstGeom prst="rect">
              <a:avLst/>
            </a:prstGeom>
            <a:noFill/>
          </p:spPr>
          <p:txBody>
            <a:bodyPr wrap="none" rtlCol="0">
              <a:spAutoFit/>
            </a:bodyPr>
            <a:lstStyle/>
            <a:p>
              <a:r>
                <a:rPr lang="en-US" altLang="zh-CN" sz="2400"/>
                <a:t>...</a:t>
              </a:r>
            </a:p>
          </p:txBody>
        </p:sp>
      </p:grpSp>
      <p:sp>
        <p:nvSpPr>
          <p:cNvPr id="4" name="灯片编号占位符 3">
            <a:extLst>
              <a:ext uri="{FF2B5EF4-FFF2-40B4-BE49-F238E27FC236}">
                <a16:creationId xmlns:a16="http://schemas.microsoft.com/office/drawing/2014/main" id="{E88798F9-FEBB-6C40-AF0A-AB54C2DE02AB}"/>
              </a:ext>
            </a:extLst>
          </p:cNvPr>
          <p:cNvSpPr>
            <a:spLocks noGrp="1"/>
          </p:cNvSpPr>
          <p:nvPr>
            <p:ph type="sldNum" sz="quarter" idx="12"/>
          </p:nvPr>
        </p:nvSpPr>
        <p:spPr/>
        <p:txBody>
          <a:bodyPr/>
          <a:lstStyle/>
          <a:p>
            <a:fld id="{B13F0FA4-29F4-4B1D-A16B-0D7169EBD889}" type="slidenum">
              <a:rPr lang="en-US" smtClean="0"/>
              <a:t>45</a:t>
            </a:fld>
            <a:endParaRPr lang="en-US"/>
          </a:p>
        </p:txBody>
      </p:sp>
    </p:spTree>
    <p:extLst>
      <p:ext uri="{BB962C8B-B14F-4D97-AF65-F5344CB8AC3E}">
        <p14:creationId xmlns:p14="http://schemas.microsoft.com/office/powerpoint/2010/main" val="2021324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D75C-3ED3-4E93-B814-8A324A62AD1B}"/>
              </a:ext>
            </a:extLst>
          </p:cNvPr>
          <p:cNvSpPr>
            <a:spLocks noGrp="1"/>
          </p:cNvSpPr>
          <p:nvPr>
            <p:ph type="title"/>
          </p:nvPr>
        </p:nvSpPr>
        <p:spPr/>
        <p:txBody>
          <a:bodyPr/>
          <a:lstStyle/>
          <a:p>
            <a:r>
              <a:rPr lang="en-US" altLang="zh-CN" dirty="0"/>
              <a:t>5.4 </a:t>
            </a:r>
            <a:r>
              <a:rPr lang="zh-CN" altLang="en-US" dirty="0"/>
              <a:t>流处理系统机制及优化</a:t>
            </a:r>
          </a:p>
        </p:txBody>
      </p:sp>
      <p:sp>
        <p:nvSpPr>
          <p:cNvPr id="3" name="Content Placeholder 2">
            <a:extLst>
              <a:ext uri="{FF2B5EF4-FFF2-40B4-BE49-F238E27FC236}">
                <a16:creationId xmlns:a16="http://schemas.microsoft.com/office/drawing/2014/main" id="{951CFECF-FD9D-413E-BF70-13C52B81A73A}"/>
              </a:ext>
            </a:extLst>
          </p:cNvPr>
          <p:cNvSpPr>
            <a:spLocks noGrp="1"/>
          </p:cNvSpPr>
          <p:nvPr>
            <p:ph idx="1"/>
          </p:nvPr>
        </p:nvSpPr>
        <p:spPr>
          <a:xfrm>
            <a:off x="680484" y="1160756"/>
            <a:ext cx="5748464" cy="5016207"/>
          </a:xfrm>
        </p:spPr>
        <p:txBody>
          <a:bodyPr>
            <a:normAutofit/>
          </a:bodyPr>
          <a:lstStyle/>
          <a:p>
            <a:r>
              <a:rPr lang="zh-CN" altLang="en-US" dirty="0"/>
              <a:t>高倾斜数据流解决思路</a:t>
            </a:r>
            <a:endParaRPr lang="en-US" altLang="zh-CN" dirty="0"/>
          </a:p>
          <a:p>
            <a:pPr marL="720000" lvl="1" indent="-457200">
              <a:buFont typeface="+mj-lt"/>
              <a:buAutoNum type="arabicParenR"/>
            </a:pPr>
            <a:r>
              <a:rPr lang="zh-CN" altLang="en-US" sz="2000" dirty="0"/>
              <a:t>使用键值调度的思想，根据数据项的分布情况，重新设计键值空间划分的哈希函数，使得每个实例上都存在若干高频出现的数据项，降低系统实例间不均衡程度。</a:t>
            </a:r>
            <a:endParaRPr lang="en-US" altLang="zh-CN" sz="2000" dirty="0"/>
          </a:p>
          <a:p>
            <a:pPr marL="720000" lvl="1" indent="-457200">
              <a:buFont typeface="+mj-lt"/>
              <a:buAutoNum type="arabicParenR"/>
            </a:pPr>
            <a:r>
              <a:rPr lang="zh-CN" altLang="en-US" sz="2000" dirty="0"/>
              <a:t>使用多个哈希函数，使得每个键值都可以被映射到不同的实例之上，然后按照这些实例的当前负载情况，将数据进行合理的调度，避免集中到同一个实例之上</a:t>
            </a:r>
            <a:endParaRPr lang="en-US" altLang="zh-CN" sz="2000" dirty="0"/>
          </a:p>
          <a:p>
            <a:pPr marL="720000" lvl="1" indent="-457200">
              <a:buFont typeface="+mj-lt"/>
              <a:buAutoNum type="arabicParenR"/>
            </a:pPr>
            <a:r>
              <a:rPr lang="zh-CN" altLang="en-US" sz="2000" dirty="0"/>
              <a:t>实时的识别当前流数据中高频出现的若干数据项，对它们对应的数据采用轮询调度策略；对于其他数据则依然采用键值调度策略。</a:t>
            </a:r>
            <a:endParaRPr lang="en-US" altLang="zh-CN" sz="2000" dirty="0"/>
          </a:p>
          <a:p>
            <a:pPr marL="936000" lvl="2"/>
            <a:r>
              <a:rPr lang="zh-CN" altLang="en-US" sz="1800" dirty="0"/>
              <a:t>基于此思想，</a:t>
            </a:r>
            <a:r>
              <a:rPr lang="en-US" altLang="zh-CN" sz="1800" dirty="0" err="1"/>
              <a:t>Hanhua</a:t>
            </a:r>
            <a:r>
              <a:rPr lang="en-US" altLang="zh-CN" sz="1800" dirty="0"/>
              <a:t> Chen</a:t>
            </a:r>
            <a:r>
              <a:rPr lang="zh-CN" altLang="en-US" sz="1800" dirty="0"/>
              <a:t>提出一个开源的基于热度感知分布式流处理区分调度系统</a:t>
            </a:r>
            <a:r>
              <a:rPr lang="en-US" altLang="zh-CN" sz="1800" dirty="0" err="1"/>
              <a:t>DStream</a:t>
            </a:r>
            <a:endParaRPr lang="zh-CN" altLang="en-US" sz="1800" dirty="0"/>
          </a:p>
        </p:txBody>
      </p:sp>
      <p:sp>
        <p:nvSpPr>
          <p:cNvPr id="7" name="Rectangle 6">
            <a:extLst>
              <a:ext uri="{FF2B5EF4-FFF2-40B4-BE49-F238E27FC236}">
                <a16:creationId xmlns:a16="http://schemas.microsoft.com/office/drawing/2014/main" id="{165C88B4-74E3-4206-841C-00E915496C85}"/>
              </a:ext>
            </a:extLst>
          </p:cNvPr>
          <p:cNvSpPr/>
          <p:nvPr/>
        </p:nvSpPr>
        <p:spPr>
          <a:xfrm>
            <a:off x="8267700" y="5950585"/>
            <a:ext cx="1979930" cy="369570"/>
          </a:xfrm>
          <a:prstGeom prst="rect">
            <a:avLst/>
          </a:prstGeom>
        </p:spPr>
        <p:txBody>
          <a:bodyPr wrap="none">
            <a:spAutoFit/>
          </a:bodyPr>
          <a:lstStyle/>
          <a:p>
            <a:r>
              <a:rPr lang="en-US" altLang="zh-CN" dirty="0" err="1">
                <a:latin typeface="Arial" panose="020B0604020202020204" pitchFamily="34" charset="0"/>
                <a:ea typeface="微软雅黑" panose="020B0503020204020204" pitchFamily="34" charset="-122"/>
              </a:rPr>
              <a:t>Dstream</a:t>
            </a:r>
            <a:r>
              <a:rPr lang="zh-CN" altLang="en-US" dirty="0">
                <a:latin typeface="Arial" panose="020B0604020202020204" pitchFamily="34" charset="0"/>
                <a:ea typeface="微软雅黑" panose="020B0503020204020204" pitchFamily="34" charset="-122"/>
              </a:rPr>
              <a:t>系统架构</a:t>
            </a:r>
            <a:endParaRPr lang="en-US" dirty="0">
              <a:latin typeface="Arial" panose="020B0604020202020204" pitchFamily="34" charset="0"/>
              <a:ea typeface="微软雅黑" panose="020B0503020204020204" pitchFamily="34" charset="-122"/>
            </a:endParaRPr>
          </a:p>
        </p:txBody>
      </p:sp>
      <p:grpSp>
        <p:nvGrpSpPr>
          <p:cNvPr id="8" name="组合 21">
            <a:extLst>
              <a:ext uri="{FF2B5EF4-FFF2-40B4-BE49-F238E27FC236}">
                <a16:creationId xmlns:a16="http://schemas.microsoft.com/office/drawing/2014/main" id="{45089EE5-47A5-40F8-A673-2EE8725F7211}"/>
              </a:ext>
            </a:extLst>
          </p:cNvPr>
          <p:cNvGrpSpPr/>
          <p:nvPr/>
        </p:nvGrpSpPr>
        <p:grpSpPr>
          <a:xfrm>
            <a:off x="6650990" y="1451345"/>
            <a:ext cx="5181600" cy="1695715"/>
            <a:chOff x="5701" y="5881"/>
            <a:chExt cx="8722" cy="2465"/>
          </a:xfrm>
        </p:grpSpPr>
        <p:sp>
          <p:nvSpPr>
            <p:cNvPr id="9" name="矩形 8">
              <a:extLst>
                <a:ext uri="{FF2B5EF4-FFF2-40B4-BE49-F238E27FC236}">
                  <a16:creationId xmlns:a16="http://schemas.microsoft.com/office/drawing/2014/main" id="{44D3A4F3-0C19-4532-9C2B-D74BB040ACE1}"/>
                </a:ext>
              </a:extLst>
            </p:cNvPr>
            <p:cNvSpPr/>
            <p:nvPr/>
          </p:nvSpPr>
          <p:spPr>
            <a:xfrm>
              <a:off x="6432" y="6362"/>
              <a:ext cx="2309" cy="9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7">
              <a:extLst>
                <a:ext uri="{FF2B5EF4-FFF2-40B4-BE49-F238E27FC236}">
                  <a16:creationId xmlns:a16="http://schemas.microsoft.com/office/drawing/2014/main" id="{5FBF0C8B-9C4F-498F-B9DF-6ADEE77E3BA6}"/>
                </a:ext>
              </a:extLst>
            </p:cNvPr>
            <p:cNvSpPr/>
            <p:nvPr/>
          </p:nvSpPr>
          <p:spPr>
            <a:xfrm>
              <a:off x="6004" y="6979"/>
              <a:ext cx="2309" cy="9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6">
              <a:extLst>
                <a:ext uri="{FF2B5EF4-FFF2-40B4-BE49-F238E27FC236}">
                  <a16:creationId xmlns:a16="http://schemas.microsoft.com/office/drawing/2014/main" id="{CE701220-51CE-4D2F-A3DA-3966C5B15C3C}"/>
                </a:ext>
              </a:extLst>
            </p:cNvPr>
            <p:cNvSpPr/>
            <p:nvPr/>
          </p:nvSpPr>
          <p:spPr>
            <a:xfrm>
              <a:off x="5918" y="7102"/>
              <a:ext cx="2309" cy="9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3">
              <a:extLst>
                <a:ext uri="{FF2B5EF4-FFF2-40B4-BE49-F238E27FC236}">
                  <a16:creationId xmlns:a16="http://schemas.microsoft.com/office/drawing/2014/main" id="{F94A5CF2-6BEA-457A-8A38-CC0C29BAE882}"/>
                </a:ext>
              </a:extLst>
            </p:cNvPr>
            <p:cNvSpPr/>
            <p:nvPr/>
          </p:nvSpPr>
          <p:spPr>
            <a:xfrm>
              <a:off x="6136" y="7260"/>
              <a:ext cx="1984" cy="6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概率计数器</a:t>
              </a:r>
            </a:p>
          </p:txBody>
        </p:sp>
        <p:sp>
          <p:nvSpPr>
            <p:cNvPr id="13" name="文本框 9">
              <a:extLst>
                <a:ext uri="{FF2B5EF4-FFF2-40B4-BE49-F238E27FC236}">
                  <a16:creationId xmlns:a16="http://schemas.microsoft.com/office/drawing/2014/main" id="{3F0370C2-C1C3-4017-98F3-1DE60E8901DE}"/>
                </a:ext>
              </a:extLst>
            </p:cNvPr>
            <p:cNvSpPr txBox="1"/>
            <p:nvPr/>
          </p:nvSpPr>
          <p:spPr>
            <a:xfrm rot="18480000">
              <a:off x="7029" y="6083"/>
              <a:ext cx="1180" cy="775"/>
            </a:xfrm>
            <a:prstGeom prst="rect">
              <a:avLst/>
            </a:prstGeom>
            <a:noFill/>
          </p:spPr>
          <p:txBody>
            <a:bodyPr wrap="square" rtlCol="0">
              <a:spAutoFit/>
            </a:bodyPr>
            <a:lstStyle/>
            <a:p>
              <a:r>
                <a:rPr lang="en-US" altLang="zh-CN" sz="2400"/>
                <a:t>...</a:t>
              </a:r>
            </a:p>
          </p:txBody>
        </p:sp>
        <p:cxnSp>
          <p:nvCxnSpPr>
            <p:cNvPr id="14" name="直接连接符 10">
              <a:extLst>
                <a:ext uri="{FF2B5EF4-FFF2-40B4-BE49-F238E27FC236}">
                  <a16:creationId xmlns:a16="http://schemas.microsoft.com/office/drawing/2014/main" id="{8AE9B558-242F-48FE-90D6-AF2B0C273ACD}"/>
                </a:ext>
              </a:extLst>
            </p:cNvPr>
            <p:cNvCxnSpPr/>
            <p:nvPr/>
          </p:nvCxnSpPr>
          <p:spPr>
            <a:xfrm flipV="1">
              <a:off x="8740" y="6864"/>
              <a:ext cx="59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1">
              <a:extLst>
                <a:ext uri="{FF2B5EF4-FFF2-40B4-BE49-F238E27FC236}">
                  <a16:creationId xmlns:a16="http://schemas.microsoft.com/office/drawing/2014/main" id="{468866B2-E47E-4910-A5A5-E8A35F7AD694}"/>
                </a:ext>
              </a:extLst>
            </p:cNvPr>
            <p:cNvCxnSpPr/>
            <p:nvPr/>
          </p:nvCxnSpPr>
          <p:spPr>
            <a:xfrm flipH="1">
              <a:off x="8542" y="6864"/>
              <a:ext cx="770" cy="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2">
              <a:extLst>
                <a:ext uri="{FF2B5EF4-FFF2-40B4-BE49-F238E27FC236}">
                  <a16:creationId xmlns:a16="http://schemas.microsoft.com/office/drawing/2014/main" id="{CF494B97-4EC8-4076-8D42-9B1EB888C8E8}"/>
                </a:ext>
              </a:extLst>
            </p:cNvPr>
            <p:cNvCxnSpPr>
              <a:stCxn id="12" idx="3"/>
            </p:cNvCxnSpPr>
            <p:nvPr/>
          </p:nvCxnSpPr>
          <p:spPr>
            <a:xfrm flipV="1">
              <a:off x="8120" y="7556"/>
              <a:ext cx="443" cy="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3">
              <a:extLst>
                <a:ext uri="{FF2B5EF4-FFF2-40B4-BE49-F238E27FC236}">
                  <a16:creationId xmlns:a16="http://schemas.microsoft.com/office/drawing/2014/main" id="{3E7196B0-AA6C-45AB-8CC9-A2565A95BF40}"/>
                </a:ext>
              </a:extLst>
            </p:cNvPr>
            <p:cNvCxnSpPr/>
            <p:nvPr/>
          </p:nvCxnSpPr>
          <p:spPr>
            <a:xfrm flipV="1">
              <a:off x="8129" y="7418"/>
              <a:ext cx="590" cy="20"/>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4">
              <a:extLst>
                <a:ext uri="{FF2B5EF4-FFF2-40B4-BE49-F238E27FC236}">
                  <a16:creationId xmlns:a16="http://schemas.microsoft.com/office/drawing/2014/main" id="{938403F0-8145-4A5A-8908-869AB5627A98}"/>
                </a:ext>
              </a:extLst>
            </p:cNvPr>
            <p:cNvSpPr/>
            <p:nvPr/>
          </p:nvSpPr>
          <p:spPr>
            <a:xfrm>
              <a:off x="11237" y="6649"/>
              <a:ext cx="2714" cy="6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概率计数衰减器</a:t>
              </a:r>
            </a:p>
          </p:txBody>
        </p:sp>
        <p:sp>
          <p:nvSpPr>
            <p:cNvPr id="19" name="矩形 15">
              <a:extLst>
                <a:ext uri="{FF2B5EF4-FFF2-40B4-BE49-F238E27FC236}">
                  <a16:creationId xmlns:a16="http://schemas.microsoft.com/office/drawing/2014/main" id="{AE2FD10F-5A2D-42F7-A98A-45E875F27A29}"/>
                </a:ext>
              </a:extLst>
            </p:cNvPr>
            <p:cNvSpPr/>
            <p:nvPr/>
          </p:nvSpPr>
          <p:spPr>
            <a:xfrm>
              <a:off x="11237" y="7439"/>
              <a:ext cx="2714" cy="6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潜在热词摘要</a:t>
              </a:r>
            </a:p>
          </p:txBody>
        </p:sp>
        <p:cxnSp>
          <p:nvCxnSpPr>
            <p:cNvPr id="20" name="直接箭头连接符 16">
              <a:extLst>
                <a:ext uri="{FF2B5EF4-FFF2-40B4-BE49-F238E27FC236}">
                  <a16:creationId xmlns:a16="http://schemas.microsoft.com/office/drawing/2014/main" id="{30F5403D-76DB-48E7-9695-A2FFDE3748EF}"/>
                </a:ext>
              </a:extLst>
            </p:cNvPr>
            <p:cNvCxnSpPr>
              <a:stCxn id="18" idx="2"/>
              <a:endCxn id="19" idx="0"/>
            </p:cNvCxnSpPr>
            <p:nvPr/>
          </p:nvCxnSpPr>
          <p:spPr>
            <a:xfrm>
              <a:off x="12594" y="7260"/>
              <a:ext cx="0" cy="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17">
              <a:extLst>
                <a:ext uri="{FF2B5EF4-FFF2-40B4-BE49-F238E27FC236}">
                  <a16:creationId xmlns:a16="http://schemas.microsoft.com/office/drawing/2014/main" id="{803CB6DD-ABB6-4629-9C0C-C40DC0E6EFD9}"/>
                </a:ext>
              </a:extLst>
            </p:cNvPr>
            <p:cNvSpPr/>
            <p:nvPr/>
          </p:nvSpPr>
          <p:spPr>
            <a:xfrm>
              <a:off x="11069" y="6471"/>
              <a:ext cx="3098" cy="1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曲线连接符 18">
              <a:extLst>
                <a:ext uri="{FF2B5EF4-FFF2-40B4-BE49-F238E27FC236}">
                  <a16:creationId xmlns:a16="http://schemas.microsoft.com/office/drawing/2014/main" id="{D2D2EC8A-5858-4ECC-BE3D-404DD57944B6}"/>
                </a:ext>
              </a:extLst>
            </p:cNvPr>
            <p:cNvCxnSpPr>
              <a:endCxn id="19" idx="1"/>
            </p:cNvCxnSpPr>
            <p:nvPr/>
          </p:nvCxnSpPr>
          <p:spPr>
            <a:xfrm>
              <a:off x="8938" y="7221"/>
              <a:ext cx="2299" cy="524"/>
            </a:xfrm>
            <a:prstGeom prst="curvedConnector3">
              <a:avLst>
                <a:gd name="adj1" fmla="val 5002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19">
              <a:extLst>
                <a:ext uri="{FF2B5EF4-FFF2-40B4-BE49-F238E27FC236}">
                  <a16:creationId xmlns:a16="http://schemas.microsoft.com/office/drawing/2014/main" id="{42615AD6-9665-428D-828A-F41545A773E0}"/>
                </a:ext>
              </a:extLst>
            </p:cNvPr>
            <p:cNvSpPr txBox="1"/>
            <p:nvPr/>
          </p:nvSpPr>
          <p:spPr>
            <a:xfrm>
              <a:off x="8839" y="7714"/>
              <a:ext cx="1688" cy="401"/>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热词预热器</a:t>
              </a:r>
            </a:p>
          </p:txBody>
        </p:sp>
        <p:sp>
          <p:nvSpPr>
            <p:cNvPr id="24" name="矩形 20">
              <a:extLst>
                <a:ext uri="{FF2B5EF4-FFF2-40B4-BE49-F238E27FC236}">
                  <a16:creationId xmlns:a16="http://schemas.microsoft.com/office/drawing/2014/main" id="{1E6DF2E9-D46C-4D9A-A4AD-BDDC342DB92C}"/>
                </a:ext>
              </a:extLst>
            </p:cNvPr>
            <p:cNvSpPr/>
            <p:nvPr/>
          </p:nvSpPr>
          <p:spPr>
            <a:xfrm>
              <a:off x="5701" y="6215"/>
              <a:ext cx="8722" cy="2131"/>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72">
            <a:extLst>
              <a:ext uri="{FF2B5EF4-FFF2-40B4-BE49-F238E27FC236}">
                <a16:creationId xmlns:a16="http://schemas.microsoft.com/office/drawing/2014/main" id="{4A3F6B39-EE94-40AB-AD09-B1F33314E4EE}"/>
              </a:ext>
            </a:extLst>
          </p:cNvPr>
          <p:cNvGrpSpPr/>
          <p:nvPr/>
        </p:nvGrpSpPr>
        <p:grpSpPr>
          <a:xfrm>
            <a:off x="6525895" y="2951913"/>
            <a:ext cx="5408295" cy="2791662"/>
            <a:chOff x="5434" y="6648"/>
            <a:chExt cx="8515" cy="3246"/>
          </a:xfrm>
        </p:grpSpPr>
        <p:grpSp>
          <p:nvGrpSpPr>
            <p:cNvPr id="26" name="组合 33">
              <a:extLst>
                <a:ext uri="{FF2B5EF4-FFF2-40B4-BE49-F238E27FC236}">
                  <a16:creationId xmlns:a16="http://schemas.microsoft.com/office/drawing/2014/main" id="{A1D5F7F2-323D-4104-A964-5F098B65A315}"/>
                </a:ext>
              </a:extLst>
            </p:cNvPr>
            <p:cNvGrpSpPr/>
            <p:nvPr/>
          </p:nvGrpSpPr>
          <p:grpSpPr>
            <a:xfrm>
              <a:off x="5834" y="7154"/>
              <a:ext cx="5170" cy="2705"/>
              <a:chOff x="6100" y="7154"/>
              <a:chExt cx="5170" cy="2705"/>
            </a:xfrm>
          </p:grpSpPr>
          <p:sp>
            <p:nvSpPr>
              <p:cNvPr id="60" name="矩形 30">
                <a:extLst>
                  <a:ext uri="{FF2B5EF4-FFF2-40B4-BE49-F238E27FC236}">
                    <a16:creationId xmlns:a16="http://schemas.microsoft.com/office/drawing/2014/main" id="{F86C1396-9BE2-4B2C-A529-709EF191D1BC}"/>
                  </a:ext>
                </a:extLst>
              </p:cNvPr>
              <p:cNvSpPr/>
              <p:nvPr/>
            </p:nvSpPr>
            <p:spPr>
              <a:xfrm>
                <a:off x="6979" y="7513"/>
                <a:ext cx="4124" cy="17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29">
                <a:extLst>
                  <a:ext uri="{FF2B5EF4-FFF2-40B4-BE49-F238E27FC236}">
                    <a16:creationId xmlns:a16="http://schemas.microsoft.com/office/drawing/2014/main" id="{DAA10C5F-8883-49B5-8C28-7E6B51AA0286}"/>
                  </a:ext>
                </a:extLst>
              </p:cNvPr>
              <p:cNvSpPr/>
              <p:nvPr/>
            </p:nvSpPr>
            <p:spPr>
              <a:xfrm>
                <a:off x="6513" y="7902"/>
                <a:ext cx="4124" cy="17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28">
                <a:extLst>
                  <a:ext uri="{FF2B5EF4-FFF2-40B4-BE49-F238E27FC236}">
                    <a16:creationId xmlns:a16="http://schemas.microsoft.com/office/drawing/2014/main" id="{E28F2206-37A1-4701-B0AE-FD0BBA30F654}"/>
                  </a:ext>
                </a:extLst>
              </p:cNvPr>
              <p:cNvSpPr/>
              <p:nvPr/>
            </p:nvSpPr>
            <p:spPr>
              <a:xfrm>
                <a:off x="6313" y="8044"/>
                <a:ext cx="4124" cy="17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22">
                <a:extLst>
                  <a:ext uri="{FF2B5EF4-FFF2-40B4-BE49-F238E27FC236}">
                    <a16:creationId xmlns:a16="http://schemas.microsoft.com/office/drawing/2014/main" id="{1E6D5702-4E3F-407B-BA25-293C6E3FBEA8}"/>
                  </a:ext>
                </a:extLst>
              </p:cNvPr>
              <p:cNvSpPr/>
              <p:nvPr/>
            </p:nvSpPr>
            <p:spPr>
              <a:xfrm>
                <a:off x="6450" y="8203"/>
                <a:ext cx="1264" cy="1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用户处理</a:t>
                </a:r>
              </a:p>
              <a:p>
                <a:pPr algn="ctr"/>
                <a:r>
                  <a:rPr lang="zh-CN" altLang="en-US" sz="1200">
                    <a:solidFill>
                      <a:schemeClr val="tx1"/>
                    </a:solidFill>
                    <a:latin typeface="微软雅黑" panose="020B0503020204020204" pitchFamily="34" charset="-122"/>
                    <a:ea typeface="微软雅黑" panose="020B0503020204020204" pitchFamily="34" charset="-122"/>
                  </a:rPr>
                  <a:t>逻辑</a:t>
                </a:r>
              </a:p>
            </p:txBody>
          </p:sp>
          <p:sp>
            <p:nvSpPr>
              <p:cNvPr id="64" name="矩形 23">
                <a:extLst>
                  <a:ext uri="{FF2B5EF4-FFF2-40B4-BE49-F238E27FC236}">
                    <a16:creationId xmlns:a16="http://schemas.microsoft.com/office/drawing/2014/main" id="{72B6B400-4946-4CA5-BB1F-B1A4082189AA}"/>
                  </a:ext>
                </a:extLst>
              </p:cNvPr>
              <p:cNvSpPr/>
              <p:nvPr/>
            </p:nvSpPr>
            <p:spPr>
              <a:xfrm>
                <a:off x="8679" y="8203"/>
                <a:ext cx="1598" cy="6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热词过滤器</a:t>
                </a:r>
              </a:p>
            </p:txBody>
          </p:sp>
          <p:sp>
            <p:nvSpPr>
              <p:cNvPr id="65" name="矩形 25">
                <a:extLst>
                  <a:ext uri="{FF2B5EF4-FFF2-40B4-BE49-F238E27FC236}">
                    <a16:creationId xmlns:a16="http://schemas.microsoft.com/office/drawing/2014/main" id="{C6DE38D8-6F68-4590-87C0-46C9810BB04D}"/>
                  </a:ext>
                </a:extLst>
              </p:cNvPr>
              <p:cNvSpPr/>
              <p:nvPr/>
            </p:nvSpPr>
            <p:spPr>
              <a:xfrm>
                <a:off x="8679" y="8938"/>
                <a:ext cx="1598" cy="6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区分调度器</a:t>
                </a:r>
              </a:p>
            </p:txBody>
          </p:sp>
          <p:cxnSp>
            <p:nvCxnSpPr>
              <p:cNvPr id="66" name="直接箭头连接符 26">
                <a:extLst>
                  <a:ext uri="{FF2B5EF4-FFF2-40B4-BE49-F238E27FC236}">
                    <a16:creationId xmlns:a16="http://schemas.microsoft.com/office/drawing/2014/main" id="{B7865EB7-7087-4D92-B589-8AFBFCE0CC29}"/>
                  </a:ext>
                </a:extLst>
              </p:cNvPr>
              <p:cNvCxnSpPr>
                <a:endCxn id="65" idx="1"/>
              </p:cNvCxnSpPr>
              <p:nvPr/>
            </p:nvCxnSpPr>
            <p:spPr>
              <a:xfrm flipV="1">
                <a:off x="7694" y="9280"/>
                <a:ext cx="985"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菱形 27">
                <a:extLst>
                  <a:ext uri="{FF2B5EF4-FFF2-40B4-BE49-F238E27FC236}">
                    <a16:creationId xmlns:a16="http://schemas.microsoft.com/office/drawing/2014/main" id="{D68D0A5D-D61A-4664-9F36-C9E6F61720B5}"/>
                  </a:ext>
                </a:extLst>
              </p:cNvPr>
              <p:cNvSpPr/>
              <p:nvPr/>
            </p:nvSpPr>
            <p:spPr>
              <a:xfrm>
                <a:off x="9451" y="8833"/>
                <a:ext cx="119" cy="11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31">
                <a:extLst>
                  <a:ext uri="{FF2B5EF4-FFF2-40B4-BE49-F238E27FC236}">
                    <a16:creationId xmlns:a16="http://schemas.microsoft.com/office/drawing/2014/main" id="{201C3E60-4D88-473B-BB00-7770F76E9180}"/>
                  </a:ext>
                </a:extLst>
              </p:cNvPr>
              <p:cNvSpPr txBox="1"/>
              <p:nvPr/>
            </p:nvSpPr>
            <p:spPr>
              <a:xfrm rot="18480000">
                <a:off x="8455" y="7207"/>
                <a:ext cx="831" cy="725"/>
              </a:xfrm>
              <a:prstGeom prst="rect">
                <a:avLst/>
              </a:prstGeom>
              <a:noFill/>
            </p:spPr>
            <p:txBody>
              <a:bodyPr wrap="square" rtlCol="0">
                <a:spAutoFit/>
              </a:bodyPr>
              <a:lstStyle/>
              <a:p>
                <a:r>
                  <a:rPr lang="en-US" altLang="zh-CN" sz="2400"/>
                  <a:t>...</a:t>
                </a:r>
              </a:p>
            </p:txBody>
          </p:sp>
          <p:sp>
            <p:nvSpPr>
              <p:cNvPr id="69" name="矩形 32">
                <a:extLst>
                  <a:ext uri="{FF2B5EF4-FFF2-40B4-BE49-F238E27FC236}">
                    <a16:creationId xmlns:a16="http://schemas.microsoft.com/office/drawing/2014/main" id="{10A2AF4B-AAC1-438B-88EA-A1DDD3505D65}"/>
                  </a:ext>
                </a:extLst>
              </p:cNvPr>
              <p:cNvSpPr/>
              <p:nvPr/>
            </p:nvSpPr>
            <p:spPr>
              <a:xfrm>
                <a:off x="6100" y="7413"/>
                <a:ext cx="5170" cy="2446"/>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34">
              <a:extLst>
                <a:ext uri="{FF2B5EF4-FFF2-40B4-BE49-F238E27FC236}">
                  <a16:creationId xmlns:a16="http://schemas.microsoft.com/office/drawing/2014/main" id="{8C2DB13A-0F14-4DC2-AEBB-12F3A9EFB09A}"/>
                </a:ext>
              </a:extLst>
            </p:cNvPr>
            <p:cNvCxnSpPr>
              <a:stCxn id="63" idx="0"/>
            </p:cNvCxnSpPr>
            <p:nvPr/>
          </p:nvCxnSpPr>
          <p:spPr>
            <a:xfrm flipV="1">
              <a:off x="6816" y="7894"/>
              <a:ext cx="1" cy="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35">
              <a:extLst>
                <a:ext uri="{FF2B5EF4-FFF2-40B4-BE49-F238E27FC236}">
                  <a16:creationId xmlns:a16="http://schemas.microsoft.com/office/drawing/2014/main" id="{E9F5883E-A4BF-45EB-95C2-FC57808F2015}"/>
                </a:ext>
              </a:extLst>
            </p:cNvPr>
            <p:cNvCxnSpPr/>
            <p:nvPr/>
          </p:nvCxnSpPr>
          <p:spPr>
            <a:xfrm flipV="1">
              <a:off x="6816" y="7401"/>
              <a:ext cx="612" cy="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36">
              <a:extLst>
                <a:ext uri="{FF2B5EF4-FFF2-40B4-BE49-F238E27FC236}">
                  <a16:creationId xmlns:a16="http://schemas.microsoft.com/office/drawing/2014/main" id="{4DFC1C30-FDD0-4A8C-9A96-485BC348A21C}"/>
                </a:ext>
              </a:extLst>
            </p:cNvPr>
            <p:cNvCxnSpPr/>
            <p:nvPr/>
          </p:nvCxnSpPr>
          <p:spPr>
            <a:xfrm>
              <a:off x="7409" y="7401"/>
              <a:ext cx="0" cy="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38">
              <a:extLst>
                <a:ext uri="{FF2B5EF4-FFF2-40B4-BE49-F238E27FC236}">
                  <a16:creationId xmlns:a16="http://schemas.microsoft.com/office/drawing/2014/main" id="{04ED4E9F-0E1E-4438-9B72-27F0E0CE574F}"/>
                </a:ext>
              </a:extLst>
            </p:cNvPr>
            <p:cNvCxnSpPr/>
            <p:nvPr/>
          </p:nvCxnSpPr>
          <p:spPr>
            <a:xfrm>
              <a:off x="6994" y="7756"/>
              <a:ext cx="20" cy="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9">
              <a:extLst>
                <a:ext uri="{FF2B5EF4-FFF2-40B4-BE49-F238E27FC236}">
                  <a16:creationId xmlns:a16="http://schemas.microsoft.com/office/drawing/2014/main" id="{1E9173FA-1F15-4F71-A5F6-4A94059F71FB}"/>
                </a:ext>
              </a:extLst>
            </p:cNvPr>
            <p:cNvCxnSpPr/>
            <p:nvPr/>
          </p:nvCxnSpPr>
          <p:spPr>
            <a:xfrm flipH="1">
              <a:off x="6996" y="6648"/>
              <a:ext cx="10" cy="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40">
              <a:extLst>
                <a:ext uri="{FF2B5EF4-FFF2-40B4-BE49-F238E27FC236}">
                  <a16:creationId xmlns:a16="http://schemas.microsoft.com/office/drawing/2014/main" id="{85D79642-3F60-43D5-8622-8D6651E4D36F}"/>
                </a:ext>
              </a:extLst>
            </p:cNvPr>
            <p:cNvCxnSpPr/>
            <p:nvPr/>
          </p:nvCxnSpPr>
          <p:spPr>
            <a:xfrm flipV="1">
              <a:off x="6601" y="6662"/>
              <a:ext cx="1293" cy="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42">
              <a:extLst>
                <a:ext uri="{FF2B5EF4-FFF2-40B4-BE49-F238E27FC236}">
                  <a16:creationId xmlns:a16="http://schemas.microsoft.com/office/drawing/2014/main" id="{05016302-72C8-4A28-8866-D528B86E368B}"/>
                </a:ext>
              </a:extLst>
            </p:cNvPr>
            <p:cNvCxnSpPr/>
            <p:nvPr/>
          </p:nvCxnSpPr>
          <p:spPr>
            <a:xfrm>
              <a:off x="6619" y="6652"/>
              <a:ext cx="1" cy="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43">
              <a:extLst>
                <a:ext uri="{FF2B5EF4-FFF2-40B4-BE49-F238E27FC236}">
                  <a16:creationId xmlns:a16="http://schemas.microsoft.com/office/drawing/2014/main" id="{12157864-7B06-43BA-964E-54898C28FEDD}"/>
                </a:ext>
              </a:extLst>
            </p:cNvPr>
            <p:cNvCxnSpPr/>
            <p:nvPr/>
          </p:nvCxnSpPr>
          <p:spPr>
            <a:xfrm>
              <a:off x="7133" y="6940"/>
              <a:ext cx="19" cy="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44">
              <a:extLst>
                <a:ext uri="{FF2B5EF4-FFF2-40B4-BE49-F238E27FC236}">
                  <a16:creationId xmlns:a16="http://schemas.microsoft.com/office/drawing/2014/main" id="{C0B8EB10-3AC1-45FB-9AA1-947A6E466CC4}"/>
                </a:ext>
              </a:extLst>
            </p:cNvPr>
            <p:cNvCxnSpPr/>
            <p:nvPr/>
          </p:nvCxnSpPr>
          <p:spPr>
            <a:xfrm flipH="1">
              <a:off x="5613" y="8466"/>
              <a:ext cx="395" cy="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箭头连接符 45">
              <a:extLst>
                <a:ext uri="{FF2B5EF4-FFF2-40B4-BE49-F238E27FC236}">
                  <a16:creationId xmlns:a16="http://schemas.microsoft.com/office/drawing/2014/main" id="{6F972BEC-DDF2-4206-802B-1DD9FAED1C32}"/>
                </a:ext>
              </a:extLst>
            </p:cNvPr>
            <p:cNvCxnSpPr>
              <a:endCxn id="62" idx="1"/>
            </p:cNvCxnSpPr>
            <p:nvPr/>
          </p:nvCxnSpPr>
          <p:spPr>
            <a:xfrm flipV="1">
              <a:off x="5613" y="8903"/>
              <a:ext cx="434" cy="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46">
              <a:extLst>
                <a:ext uri="{FF2B5EF4-FFF2-40B4-BE49-F238E27FC236}">
                  <a16:creationId xmlns:a16="http://schemas.microsoft.com/office/drawing/2014/main" id="{36E06ACC-19D0-4C64-9A3F-58B4A99491BD}"/>
                </a:ext>
              </a:extLst>
            </p:cNvPr>
            <p:cNvCxnSpPr/>
            <p:nvPr/>
          </p:nvCxnSpPr>
          <p:spPr>
            <a:xfrm flipV="1">
              <a:off x="5771" y="8703"/>
              <a:ext cx="256" cy="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48">
              <a:extLst>
                <a:ext uri="{FF2B5EF4-FFF2-40B4-BE49-F238E27FC236}">
                  <a16:creationId xmlns:a16="http://schemas.microsoft.com/office/drawing/2014/main" id="{EE6F6485-6FDB-4082-BF27-203F703A32F3}"/>
                </a:ext>
              </a:extLst>
            </p:cNvPr>
            <p:cNvCxnSpPr/>
            <p:nvPr/>
          </p:nvCxnSpPr>
          <p:spPr>
            <a:xfrm>
              <a:off x="5434" y="8660"/>
              <a:ext cx="3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49">
              <a:extLst>
                <a:ext uri="{FF2B5EF4-FFF2-40B4-BE49-F238E27FC236}">
                  <a16:creationId xmlns:a16="http://schemas.microsoft.com/office/drawing/2014/main" id="{9B0BA5C8-FAD5-4A65-BE45-79226E010231}"/>
                </a:ext>
              </a:extLst>
            </p:cNvPr>
            <p:cNvCxnSpPr/>
            <p:nvPr/>
          </p:nvCxnSpPr>
          <p:spPr>
            <a:xfrm>
              <a:off x="9994" y="9078"/>
              <a:ext cx="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50">
              <a:extLst>
                <a:ext uri="{FF2B5EF4-FFF2-40B4-BE49-F238E27FC236}">
                  <a16:creationId xmlns:a16="http://schemas.microsoft.com/office/drawing/2014/main" id="{CE658D79-399C-4FEF-842F-0C16D6F0D5B0}"/>
                </a:ext>
              </a:extLst>
            </p:cNvPr>
            <p:cNvCxnSpPr>
              <a:stCxn id="61" idx="3"/>
            </p:cNvCxnSpPr>
            <p:nvPr/>
          </p:nvCxnSpPr>
          <p:spPr>
            <a:xfrm flipV="1">
              <a:off x="10371" y="8743"/>
              <a:ext cx="294" cy="18"/>
            </a:xfrm>
            <a:prstGeom prst="line">
              <a:avLst/>
            </a:prstGeom>
          </p:spPr>
          <p:style>
            <a:lnRef idx="1">
              <a:schemeClr val="accent1"/>
            </a:lnRef>
            <a:fillRef idx="0">
              <a:schemeClr val="accent1"/>
            </a:fillRef>
            <a:effectRef idx="0">
              <a:schemeClr val="accent1"/>
            </a:effectRef>
            <a:fontRef idx="minor">
              <a:schemeClr val="tx1"/>
            </a:fontRef>
          </p:style>
        </p:cxnSp>
        <p:sp>
          <p:nvSpPr>
            <p:cNvPr id="41" name="矩形 55">
              <a:extLst>
                <a:ext uri="{FF2B5EF4-FFF2-40B4-BE49-F238E27FC236}">
                  <a16:creationId xmlns:a16="http://schemas.microsoft.com/office/drawing/2014/main" id="{923BCBDE-790A-4279-8194-DE2B2CA0F11F}"/>
                </a:ext>
              </a:extLst>
            </p:cNvPr>
            <p:cNvSpPr/>
            <p:nvPr/>
          </p:nvSpPr>
          <p:spPr>
            <a:xfrm>
              <a:off x="12307" y="7513"/>
              <a:ext cx="1065" cy="16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51">
              <a:extLst>
                <a:ext uri="{FF2B5EF4-FFF2-40B4-BE49-F238E27FC236}">
                  <a16:creationId xmlns:a16="http://schemas.microsoft.com/office/drawing/2014/main" id="{04A7E40A-C241-4B66-A483-FCC7433733D3}"/>
                </a:ext>
              </a:extLst>
            </p:cNvPr>
            <p:cNvCxnSpPr/>
            <p:nvPr/>
          </p:nvCxnSpPr>
          <p:spPr>
            <a:xfrm flipV="1">
              <a:off x="10369" y="8447"/>
              <a:ext cx="631" cy="611"/>
            </a:xfrm>
            <a:prstGeom prst="line">
              <a:avLst/>
            </a:prstGeom>
          </p:spPr>
          <p:style>
            <a:lnRef idx="1">
              <a:schemeClr val="accent1"/>
            </a:lnRef>
            <a:fillRef idx="0">
              <a:schemeClr val="accent1"/>
            </a:fillRef>
            <a:effectRef idx="0">
              <a:schemeClr val="accent1"/>
            </a:effectRef>
            <a:fontRef idx="minor">
              <a:schemeClr val="tx1"/>
            </a:fontRef>
          </p:style>
        </p:cxnSp>
        <p:sp>
          <p:nvSpPr>
            <p:cNvPr id="43" name="矩形 54">
              <a:extLst>
                <a:ext uri="{FF2B5EF4-FFF2-40B4-BE49-F238E27FC236}">
                  <a16:creationId xmlns:a16="http://schemas.microsoft.com/office/drawing/2014/main" id="{08A84AC2-685F-4EBC-859E-9C7603CE0E7F}"/>
                </a:ext>
              </a:extLst>
            </p:cNvPr>
            <p:cNvSpPr/>
            <p:nvPr/>
          </p:nvSpPr>
          <p:spPr>
            <a:xfrm>
              <a:off x="11811" y="7894"/>
              <a:ext cx="1065" cy="16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52">
              <a:extLst>
                <a:ext uri="{FF2B5EF4-FFF2-40B4-BE49-F238E27FC236}">
                  <a16:creationId xmlns:a16="http://schemas.microsoft.com/office/drawing/2014/main" id="{B6A4D70C-4F4E-4D61-8E3C-D766649ED84A}"/>
                </a:ext>
              </a:extLst>
            </p:cNvPr>
            <p:cNvCxnSpPr/>
            <p:nvPr/>
          </p:nvCxnSpPr>
          <p:spPr>
            <a:xfrm flipV="1">
              <a:off x="10837" y="8424"/>
              <a:ext cx="183" cy="24"/>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53">
              <a:extLst>
                <a:ext uri="{FF2B5EF4-FFF2-40B4-BE49-F238E27FC236}">
                  <a16:creationId xmlns:a16="http://schemas.microsoft.com/office/drawing/2014/main" id="{63FC6A12-D6AD-4D36-8233-522D4324EFFF}"/>
                </a:ext>
              </a:extLst>
            </p:cNvPr>
            <p:cNvSpPr/>
            <p:nvPr/>
          </p:nvSpPr>
          <p:spPr>
            <a:xfrm>
              <a:off x="11680" y="7993"/>
              <a:ext cx="1065" cy="16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56">
              <a:extLst>
                <a:ext uri="{FF2B5EF4-FFF2-40B4-BE49-F238E27FC236}">
                  <a16:creationId xmlns:a16="http://schemas.microsoft.com/office/drawing/2014/main" id="{96094C14-89CE-4E51-BEB5-DBD5FF3E6D51}"/>
                </a:ext>
              </a:extLst>
            </p:cNvPr>
            <p:cNvSpPr txBox="1"/>
            <p:nvPr/>
          </p:nvSpPr>
          <p:spPr>
            <a:xfrm rot="18480000">
              <a:off x="12103" y="7207"/>
              <a:ext cx="831" cy="725"/>
            </a:xfrm>
            <a:prstGeom prst="rect">
              <a:avLst/>
            </a:prstGeom>
            <a:noFill/>
          </p:spPr>
          <p:txBody>
            <a:bodyPr wrap="square" rtlCol="0">
              <a:spAutoFit/>
            </a:bodyPr>
            <a:lstStyle/>
            <a:p>
              <a:r>
                <a:rPr lang="en-US" altLang="zh-CN" sz="2400"/>
                <a:t>...</a:t>
              </a:r>
            </a:p>
          </p:txBody>
        </p:sp>
        <p:sp>
          <p:nvSpPr>
            <p:cNvPr id="47" name="矩形 57">
              <a:extLst>
                <a:ext uri="{FF2B5EF4-FFF2-40B4-BE49-F238E27FC236}">
                  <a16:creationId xmlns:a16="http://schemas.microsoft.com/office/drawing/2014/main" id="{86994366-469F-4EDD-AA5B-890D7804EF9A}"/>
                </a:ext>
              </a:extLst>
            </p:cNvPr>
            <p:cNvSpPr/>
            <p:nvPr/>
          </p:nvSpPr>
          <p:spPr>
            <a:xfrm>
              <a:off x="11423" y="7402"/>
              <a:ext cx="2191" cy="2492"/>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58">
              <a:extLst>
                <a:ext uri="{FF2B5EF4-FFF2-40B4-BE49-F238E27FC236}">
                  <a16:creationId xmlns:a16="http://schemas.microsoft.com/office/drawing/2014/main" id="{E73F5C3F-FCF6-474D-9A90-75BCE2E7106C}"/>
                </a:ext>
              </a:extLst>
            </p:cNvPr>
            <p:cNvCxnSpPr/>
            <p:nvPr/>
          </p:nvCxnSpPr>
          <p:spPr>
            <a:xfrm flipH="1">
              <a:off x="11226" y="8506"/>
              <a:ext cx="455" cy="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箭头连接符 59">
              <a:extLst>
                <a:ext uri="{FF2B5EF4-FFF2-40B4-BE49-F238E27FC236}">
                  <a16:creationId xmlns:a16="http://schemas.microsoft.com/office/drawing/2014/main" id="{FFE38209-7723-4E94-B0FD-5B1D78635FA4}"/>
                </a:ext>
              </a:extLst>
            </p:cNvPr>
            <p:cNvCxnSpPr/>
            <p:nvPr/>
          </p:nvCxnSpPr>
          <p:spPr>
            <a:xfrm>
              <a:off x="11246" y="9038"/>
              <a:ext cx="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60">
              <a:extLst>
                <a:ext uri="{FF2B5EF4-FFF2-40B4-BE49-F238E27FC236}">
                  <a16:creationId xmlns:a16="http://schemas.microsoft.com/office/drawing/2014/main" id="{F6AB5ADC-389F-464A-946F-2DF8BA90AE2B}"/>
                </a:ext>
              </a:extLst>
            </p:cNvPr>
            <p:cNvCxnSpPr>
              <a:endCxn id="45" idx="1"/>
            </p:cNvCxnSpPr>
            <p:nvPr/>
          </p:nvCxnSpPr>
          <p:spPr>
            <a:xfrm>
              <a:off x="11385" y="8802"/>
              <a:ext cx="276" cy="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61">
              <a:extLst>
                <a:ext uri="{FF2B5EF4-FFF2-40B4-BE49-F238E27FC236}">
                  <a16:creationId xmlns:a16="http://schemas.microsoft.com/office/drawing/2014/main" id="{4F8A4E16-0AC6-411C-B4B0-A34A31517BB2}"/>
                </a:ext>
              </a:extLst>
            </p:cNvPr>
            <p:cNvCxnSpPr/>
            <p:nvPr/>
          </p:nvCxnSpPr>
          <p:spPr>
            <a:xfrm flipV="1">
              <a:off x="13372" y="8356"/>
              <a:ext cx="222" cy="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62">
              <a:extLst>
                <a:ext uri="{FF2B5EF4-FFF2-40B4-BE49-F238E27FC236}">
                  <a16:creationId xmlns:a16="http://schemas.microsoft.com/office/drawing/2014/main" id="{CCE2178D-1087-42DE-A5EF-76ECDA4B9197}"/>
                </a:ext>
              </a:extLst>
            </p:cNvPr>
            <p:cNvCxnSpPr/>
            <p:nvPr/>
          </p:nvCxnSpPr>
          <p:spPr>
            <a:xfrm flipH="1">
              <a:off x="13022" y="8348"/>
              <a:ext cx="592" cy="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63">
              <a:extLst>
                <a:ext uri="{FF2B5EF4-FFF2-40B4-BE49-F238E27FC236}">
                  <a16:creationId xmlns:a16="http://schemas.microsoft.com/office/drawing/2014/main" id="{C267903F-4560-4CE9-8EE0-8B6B467036E1}"/>
                </a:ext>
              </a:extLst>
            </p:cNvPr>
            <p:cNvCxnSpPr/>
            <p:nvPr/>
          </p:nvCxnSpPr>
          <p:spPr>
            <a:xfrm>
              <a:off x="12726" y="9018"/>
              <a:ext cx="315" cy="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64">
              <a:extLst>
                <a:ext uri="{FF2B5EF4-FFF2-40B4-BE49-F238E27FC236}">
                  <a16:creationId xmlns:a16="http://schemas.microsoft.com/office/drawing/2014/main" id="{FD0AFE18-F269-4364-82DC-3D6CA77E0F74}"/>
                </a:ext>
              </a:extLst>
            </p:cNvPr>
            <p:cNvCxnSpPr/>
            <p:nvPr/>
          </p:nvCxnSpPr>
          <p:spPr>
            <a:xfrm flipV="1">
              <a:off x="12876" y="8861"/>
              <a:ext cx="304" cy="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箭头连接符 65">
              <a:extLst>
                <a:ext uri="{FF2B5EF4-FFF2-40B4-BE49-F238E27FC236}">
                  <a16:creationId xmlns:a16="http://schemas.microsoft.com/office/drawing/2014/main" id="{E30E43D1-2CD2-4C66-BB4D-A53751B536B1}"/>
                </a:ext>
              </a:extLst>
            </p:cNvPr>
            <p:cNvCxnSpPr/>
            <p:nvPr/>
          </p:nvCxnSpPr>
          <p:spPr>
            <a:xfrm>
              <a:off x="13278" y="8723"/>
              <a:ext cx="671" cy="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66">
              <a:extLst>
                <a:ext uri="{FF2B5EF4-FFF2-40B4-BE49-F238E27FC236}">
                  <a16:creationId xmlns:a16="http://schemas.microsoft.com/office/drawing/2014/main" id="{D63E540B-93E6-46C5-B362-207DEC4654F3}"/>
                </a:ext>
              </a:extLst>
            </p:cNvPr>
            <p:cNvCxnSpPr/>
            <p:nvPr/>
          </p:nvCxnSpPr>
          <p:spPr>
            <a:xfrm flipV="1">
              <a:off x="10744" y="8684"/>
              <a:ext cx="680" cy="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曲线连接符 68">
              <a:extLst>
                <a:ext uri="{FF2B5EF4-FFF2-40B4-BE49-F238E27FC236}">
                  <a16:creationId xmlns:a16="http://schemas.microsoft.com/office/drawing/2014/main" id="{67625B39-C3DB-4AC7-A7DC-60DAFB67387F}"/>
                </a:ext>
              </a:extLst>
            </p:cNvPr>
            <p:cNvCxnSpPr>
              <a:stCxn id="21" idx="2"/>
              <a:endCxn id="64" idx="0"/>
            </p:cNvCxnSpPr>
            <p:nvPr/>
          </p:nvCxnSpPr>
          <p:spPr>
            <a:xfrm rot="5400000">
              <a:off x="9952" y="6055"/>
              <a:ext cx="1407" cy="2888"/>
            </a:xfrm>
            <a:prstGeom prst="curvedConnector3">
              <a:avLst>
                <a:gd name="adj1" fmla="val 499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曲线连接符 69">
              <a:extLst>
                <a:ext uri="{FF2B5EF4-FFF2-40B4-BE49-F238E27FC236}">
                  <a16:creationId xmlns:a16="http://schemas.microsoft.com/office/drawing/2014/main" id="{2EFF514F-3EAE-4799-B482-5BDCAD2C617D}"/>
                </a:ext>
              </a:extLst>
            </p:cNvPr>
            <p:cNvCxnSpPr/>
            <p:nvPr/>
          </p:nvCxnSpPr>
          <p:spPr>
            <a:xfrm rot="10800000" flipV="1">
              <a:off x="9706" y="7508"/>
              <a:ext cx="840" cy="524"/>
            </a:xfrm>
            <a:prstGeom prst="curvedConnector3">
              <a:avLst>
                <a:gd name="adj1" fmla="val 49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曲线连接符 71">
              <a:extLst>
                <a:ext uri="{FF2B5EF4-FFF2-40B4-BE49-F238E27FC236}">
                  <a16:creationId xmlns:a16="http://schemas.microsoft.com/office/drawing/2014/main" id="{6279A6CC-BF8E-4141-94A7-FC0443E757C4}"/>
                </a:ext>
              </a:extLst>
            </p:cNvPr>
            <p:cNvCxnSpPr/>
            <p:nvPr/>
          </p:nvCxnSpPr>
          <p:spPr>
            <a:xfrm rot="5400000">
              <a:off x="10289" y="7433"/>
              <a:ext cx="393" cy="513"/>
            </a:xfrm>
            <a:prstGeom prst="curvedConnector3">
              <a:avLst>
                <a:gd name="adj1" fmla="val 50094"/>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灯片编号占位符 3">
            <a:extLst>
              <a:ext uri="{FF2B5EF4-FFF2-40B4-BE49-F238E27FC236}">
                <a16:creationId xmlns:a16="http://schemas.microsoft.com/office/drawing/2014/main" id="{772468FC-99EA-2B4F-93A8-8200E9CE2CD0}"/>
              </a:ext>
            </a:extLst>
          </p:cNvPr>
          <p:cNvSpPr>
            <a:spLocks noGrp="1"/>
          </p:cNvSpPr>
          <p:nvPr>
            <p:ph type="sldNum" sz="quarter" idx="12"/>
          </p:nvPr>
        </p:nvSpPr>
        <p:spPr/>
        <p:txBody>
          <a:bodyPr/>
          <a:lstStyle/>
          <a:p>
            <a:fld id="{B13F0FA4-29F4-4B1D-A16B-0D7169EBD889}" type="slidenum">
              <a:rPr lang="en-US" smtClean="0"/>
              <a:t>46</a:t>
            </a:fld>
            <a:endParaRPr lang="en-US"/>
          </a:p>
        </p:txBody>
      </p:sp>
    </p:spTree>
    <p:extLst>
      <p:ext uri="{BB962C8B-B14F-4D97-AF65-F5344CB8AC3E}">
        <p14:creationId xmlns:p14="http://schemas.microsoft.com/office/powerpoint/2010/main" val="2944379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D503-BAB0-4425-9925-211B590EEA7B}"/>
              </a:ext>
            </a:extLst>
          </p:cNvPr>
          <p:cNvSpPr>
            <a:spLocks noGrp="1"/>
          </p:cNvSpPr>
          <p:nvPr>
            <p:ph type="title"/>
          </p:nvPr>
        </p:nvSpPr>
        <p:spPr/>
        <p:txBody>
          <a:bodyPr/>
          <a:lstStyle/>
          <a:p>
            <a:r>
              <a:rPr lang="en-US" altLang="zh-CN" dirty="0"/>
              <a:t>5.4 </a:t>
            </a:r>
            <a:r>
              <a:rPr lang="zh-CN" altLang="en-US" dirty="0"/>
              <a:t>流处理系统机制及优化</a:t>
            </a:r>
            <a:endParaRPr lang="en-US" dirty="0"/>
          </a:p>
        </p:txBody>
      </p:sp>
      <p:sp>
        <p:nvSpPr>
          <p:cNvPr id="3" name="Content Placeholder 2">
            <a:extLst>
              <a:ext uri="{FF2B5EF4-FFF2-40B4-BE49-F238E27FC236}">
                <a16:creationId xmlns:a16="http://schemas.microsoft.com/office/drawing/2014/main" id="{B463DB3C-F6CF-4440-BC69-287671E9CDFE}"/>
              </a:ext>
            </a:extLst>
          </p:cNvPr>
          <p:cNvSpPr>
            <a:spLocks noGrp="1"/>
          </p:cNvSpPr>
          <p:nvPr>
            <p:ph idx="1"/>
          </p:nvPr>
        </p:nvSpPr>
        <p:spPr>
          <a:xfrm>
            <a:off x="680483" y="1160756"/>
            <a:ext cx="10930269" cy="1319977"/>
          </a:xfrm>
        </p:spPr>
        <p:txBody>
          <a:bodyPr/>
          <a:lstStyle/>
          <a:p>
            <a:r>
              <a:rPr lang="zh-CN" altLang="en-US" dirty="0"/>
              <a:t>流处理一致性语义</a:t>
            </a:r>
            <a:endParaRPr lang="en-US" altLang="zh-CN" dirty="0"/>
          </a:p>
        </p:txBody>
      </p:sp>
      <p:sp>
        <p:nvSpPr>
          <p:cNvPr id="5" name="Rectangle 4">
            <a:extLst>
              <a:ext uri="{FF2B5EF4-FFF2-40B4-BE49-F238E27FC236}">
                <a16:creationId xmlns:a16="http://schemas.microsoft.com/office/drawing/2014/main" id="{5D280852-B208-4E02-BEEC-891E6967673E}"/>
              </a:ext>
            </a:extLst>
          </p:cNvPr>
          <p:cNvSpPr/>
          <p:nvPr/>
        </p:nvSpPr>
        <p:spPr>
          <a:xfrm>
            <a:off x="1210733" y="1947096"/>
            <a:ext cx="9516534" cy="1982466"/>
          </a:xfrm>
          <a:prstGeom prst="rect">
            <a:avLst/>
          </a:prstGeom>
        </p:spPr>
        <p:txBody>
          <a:bodyPr wrap="square">
            <a:spAutoFit/>
          </a:bodyPr>
          <a:lstStyle/>
          <a:p>
            <a:pPr algn="ctr">
              <a:lnSpc>
                <a:spcPct val="130000"/>
              </a:lnSpc>
            </a:pPr>
            <a:r>
              <a:rPr lang="zh-CN" altLang="en-US" sz="2400" dirty="0">
                <a:ea typeface="微软雅黑" panose="020B0503020204020204" pitchFamily="34" charset="-122"/>
              </a:rPr>
              <a:t>流处理业务对数据</a:t>
            </a:r>
            <a:r>
              <a:rPr lang="zh-CN" altLang="en-US" sz="2400" b="1" dirty="0">
                <a:ea typeface="微软雅黑" panose="020B0503020204020204" pitchFamily="34" charset="-122"/>
              </a:rPr>
              <a:t>需求多样</a:t>
            </a:r>
            <a:r>
              <a:rPr lang="zh-CN" altLang="en-US" sz="2400" dirty="0">
                <a:ea typeface="微软雅黑" panose="020B0503020204020204" pitchFamily="34" charset="-122"/>
              </a:rPr>
              <a:t>：</a:t>
            </a:r>
            <a:endParaRPr lang="en-US" sz="2400" dirty="0">
              <a:ea typeface="微软雅黑" panose="020B0503020204020204" pitchFamily="34" charset="-122"/>
            </a:endParaRPr>
          </a:p>
          <a:p>
            <a:pPr marL="285750" indent="-285750">
              <a:lnSpc>
                <a:spcPct val="130000"/>
              </a:lnSpc>
              <a:buFont typeface="Arial" panose="020B0604020202020204" pitchFamily="34" charset="0"/>
              <a:buChar char="•"/>
            </a:pPr>
            <a:r>
              <a:rPr lang="en-US" dirty="0">
                <a:ea typeface="微软雅黑" panose="020B0503020204020204" pitchFamily="34" charset="-122"/>
              </a:rPr>
              <a:t>一方面，基于DAG计算模型会带来频繁的数据传输，同时流处理系统基于内存持续不断的计算，数据在传输和处理过程中存在丢失或失效的可能</a:t>
            </a:r>
          </a:p>
          <a:p>
            <a:pPr marL="285750" indent="-285750">
              <a:lnSpc>
                <a:spcPct val="130000"/>
              </a:lnSpc>
              <a:buFont typeface="Arial" panose="020B0604020202020204" pitchFamily="34" charset="0"/>
              <a:buChar char="•"/>
            </a:pPr>
            <a:r>
              <a:rPr lang="en-US" dirty="0">
                <a:ea typeface="微软雅黑" panose="020B0503020204020204" pitchFamily="34" charset="-122"/>
              </a:rPr>
              <a:t>另一方面，部分流处理应用更注重处理的时效性</a:t>
            </a:r>
            <a:r>
              <a:rPr lang="zh-CN" altLang="en-US" dirty="0">
                <a:ea typeface="微软雅黑" panose="020B0503020204020204" pitchFamily="34" charset="-122"/>
              </a:rPr>
              <a:t>，</a:t>
            </a:r>
            <a:r>
              <a:rPr lang="en-US" dirty="0">
                <a:ea typeface="微软雅黑" panose="020B0503020204020204" pitchFamily="34" charset="-122"/>
              </a:rPr>
              <a:t>而并不在意是否有数据丢失</a:t>
            </a:r>
          </a:p>
          <a:p>
            <a:pPr marL="285750" indent="-285750">
              <a:lnSpc>
                <a:spcPct val="130000"/>
              </a:lnSpc>
              <a:buFont typeface="Arial" panose="020B0604020202020204" pitchFamily="34" charset="0"/>
              <a:buChar char="•"/>
            </a:pPr>
            <a:r>
              <a:rPr lang="zh-CN" altLang="en-US" dirty="0">
                <a:ea typeface="微软雅黑" panose="020B0503020204020204" pitchFamily="34" charset="-122"/>
              </a:rPr>
              <a:t>而部分流处理应用必须保证每个流数据元组都不能被丢弃</a:t>
            </a:r>
            <a:endParaRPr lang="en-US" dirty="0">
              <a:ea typeface="微软雅黑" panose="020B0503020204020204" pitchFamily="34" charset="-122"/>
            </a:endParaRPr>
          </a:p>
        </p:txBody>
      </p:sp>
      <p:sp>
        <p:nvSpPr>
          <p:cNvPr id="6" name="Rectangle 5">
            <a:extLst>
              <a:ext uri="{FF2B5EF4-FFF2-40B4-BE49-F238E27FC236}">
                <a16:creationId xmlns:a16="http://schemas.microsoft.com/office/drawing/2014/main" id="{22FFB3CC-EBFB-4FF0-8B51-B260F9E9F859}"/>
              </a:ext>
            </a:extLst>
          </p:cNvPr>
          <p:cNvSpPr/>
          <p:nvPr/>
        </p:nvSpPr>
        <p:spPr>
          <a:xfrm>
            <a:off x="2235634" y="4824061"/>
            <a:ext cx="7263527" cy="461665"/>
          </a:xfrm>
          <a:prstGeom prst="rect">
            <a:avLst/>
          </a:prstGeom>
        </p:spPr>
        <p:txBody>
          <a:bodyPr wrap="none">
            <a:spAutoFit/>
          </a:bodyPr>
          <a:lstStyle/>
          <a:p>
            <a:r>
              <a:rPr lang="zh-CN" altLang="en-US" sz="2400" dirty="0">
                <a:latin typeface="Arial" panose="020B0604020202020204" pitchFamily="34" charset="0"/>
                <a:ea typeface="微软雅黑" panose="020B0503020204020204" pitchFamily="34" charset="-122"/>
              </a:rPr>
              <a:t>流处理系统需要提供各种</a:t>
            </a:r>
            <a:r>
              <a:rPr lang="zh-CN" altLang="en-US" sz="2400" b="1" dirty="0">
                <a:latin typeface="Arial" panose="020B0604020202020204" pitchFamily="34" charset="0"/>
                <a:ea typeface="微软雅黑" panose="020B0503020204020204" pitchFamily="34" charset="-122"/>
              </a:rPr>
              <a:t>一致性语义</a:t>
            </a:r>
            <a:r>
              <a:rPr lang="zh-CN" altLang="en-US" sz="2400" dirty="0">
                <a:latin typeface="Arial" panose="020B0604020202020204" pitchFamily="34" charset="0"/>
                <a:ea typeface="微软雅黑" panose="020B0503020204020204" pitchFamily="34" charset="-122"/>
              </a:rPr>
              <a:t>来满足应用需求</a:t>
            </a:r>
            <a:endParaRPr lang="en-US" sz="2400" dirty="0">
              <a:latin typeface="Arial" panose="020B0604020202020204" pitchFamily="34" charset="0"/>
              <a:ea typeface="微软雅黑" panose="020B0503020204020204" pitchFamily="34" charset="-122"/>
            </a:endParaRPr>
          </a:p>
        </p:txBody>
      </p:sp>
      <p:sp>
        <p:nvSpPr>
          <p:cNvPr id="7" name="Arrow: Down 6">
            <a:extLst>
              <a:ext uri="{FF2B5EF4-FFF2-40B4-BE49-F238E27FC236}">
                <a16:creationId xmlns:a16="http://schemas.microsoft.com/office/drawing/2014/main" id="{B8290D27-F368-45FB-AE22-02034B2EFA66}"/>
              </a:ext>
            </a:extLst>
          </p:cNvPr>
          <p:cNvSpPr/>
          <p:nvPr/>
        </p:nvSpPr>
        <p:spPr>
          <a:xfrm>
            <a:off x="5460998" y="4284133"/>
            <a:ext cx="406400" cy="3158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灯片编号占位符 3">
            <a:extLst>
              <a:ext uri="{FF2B5EF4-FFF2-40B4-BE49-F238E27FC236}">
                <a16:creationId xmlns:a16="http://schemas.microsoft.com/office/drawing/2014/main" id="{5849E413-10A5-1E4C-BBCC-33D1D5FE5D96}"/>
              </a:ext>
            </a:extLst>
          </p:cNvPr>
          <p:cNvSpPr>
            <a:spLocks noGrp="1"/>
          </p:cNvSpPr>
          <p:nvPr>
            <p:ph type="sldNum" sz="quarter" idx="12"/>
          </p:nvPr>
        </p:nvSpPr>
        <p:spPr/>
        <p:txBody>
          <a:bodyPr/>
          <a:lstStyle/>
          <a:p>
            <a:fld id="{B13F0FA4-29F4-4B1D-A16B-0D7169EBD889}" type="slidenum">
              <a:rPr lang="en-US" smtClean="0"/>
              <a:t>47</a:t>
            </a:fld>
            <a:endParaRPr lang="en-US"/>
          </a:p>
        </p:txBody>
      </p:sp>
    </p:spTree>
    <p:extLst>
      <p:ext uri="{BB962C8B-B14F-4D97-AF65-F5344CB8AC3E}">
        <p14:creationId xmlns:p14="http://schemas.microsoft.com/office/powerpoint/2010/main" val="24393746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1752-B287-4D70-B088-057546E4B1D5}"/>
              </a:ext>
            </a:extLst>
          </p:cNvPr>
          <p:cNvSpPr>
            <a:spLocks noGrp="1"/>
          </p:cNvSpPr>
          <p:nvPr>
            <p:ph type="title"/>
          </p:nvPr>
        </p:nvSpPr>
        <p:spPr/>
        <p:txBody>
          <a:bodyPr/>
          <a:lstStyle/>
          <a:p>
            <a:r>
              <a:rPr lang="en-US" altLang="zh-CN" dirty="0"/>
              <a:t>5.4 </a:t>
            </a:r>
            <a:r>
              <a:rPr lang="zh-CN" altLang="en-US" dirty="0"/>
              <a:t>流处理系统机制及优化</a:t>
            </a:r>
            <a:endParaRPr lang="en-US" dirty="0"/>
          </a:p>
        </p:txBody>
      </p:sp>
      <p:sp>
        <p:nvSpPr>
          <p:cNvPr id="3" name="Content Placeholder 2">
            <a:extLst>
              <a:ext uri="{FF2B5EF4-FFF2-40B4-BE49-F238E27FC236}">
                <a16:creationId xmlns:a16="http://schemas.microsoft.com/office/drawing/2014/main" id="{E6F0628E-634B-4DEC-AB2F-3F6234A31A3A}"/>
              </a:ext>
            </a:extLst>
          </p:cNvPr>
          <p:cNvSpPr>
            <a:spLocks noGrp="1"/>
          </p:cNvSpPr>
          <p:nvPr>
            <p:ph idx="1"/>
          </p:nvPr>
        </p:nvSpPr>
        <p:spPr/>
        <p:txBody>
          <a:bodyPr/>
          <a:lstStyle/>
          <a:p>
            <a:r>
              <a:rPr lang="zh-CN" altLang="en-US" dirty="0"/>
              <a:t>流处理一致性语义</a:t>
            </a:r>
            <a:endParaRPr lang="en-US" altLang="zh-CN" dirty="0"/>
          </a:p>
          <a:p>
            <a:pPr lvl="1"/>
            <a:r>
              <a:rPr lang="zh-CN" altLang="en-US" dirty="0"/>
              <a:t>流处理系统的语义保障通常按照每一个元组被完全处理的次数分为：</a:t>
            </a:r>
            <a:endParaRPr lang="en-US" altLang="zh-CN" dirty="0"/>
          </a:p>
          <a:p>
            <a:pPr lvl="2"/>
            <a:r>
              <a:rPr lang="zh-CN" altLang="en-US" dirty="0"/>
              <a:t>至多一次（</a:t>
            </a:r>
            <a:r>
              <a:rPr lang="en-US" altLang="zh-CN" dirty="0"/>
              <a:t>at most once</a:t>
            </a:r>
            <a:r>
              <a:rPr lang="zh-CN" altLang="en-US" dirty="0"/>
              <a:t>）</a:t>
            </a:r>
            <a:endParaRPr lang="en-US" altLang="zh-CN" dirty="0"/>
          </a:p>
          <a:p>
            <a:pPr lvl="2"/>
            <a:r>
              <a:rPr lang="zh-CN" altLang="en-US" dirty="0"/>
              <a:t>至少一次（</a:t>
            </a:r>
            <a:r>
              <a:rPr lang="en-US" altLang="zh-CN" dirty="0"/>
              <a:t>at least once</a:t>
            </a:r>
            <a:r>
              <a:rPr lang="zh-CN" altLang="en-US" dirty="0"/>
              <a:t>）</a:t>
            </a:r>
            <a:endParaRPr lang="en-US" altLang="zh-CN" dirty="0"/>
          </a:p>
          <a:p>
            <a:pPr lvl="2"/>
            <a:r>
              <a:rPr lang="zh-CN" altLang="en-US" dirty="0"/>
              <a:t>恰好一次（</a:t>
            </a:r>
            <a:r>
              <a:rPr lang="en-US" altLang="zh-CN" dirty="0"/>
              <a:t>exactly once</a:t>
            </a:r>
            <a:r>
              <a:rPr lang="zh-CN" altLang="en-US" dirty="0"/>
              <a:t>）</a:t>
            </a:r>
            <a:endParaRPr lang="en-US" altLang="zh-CN" dirty="0"/>
          </a:p>
          <a:p>
            <a:pPr lvl="1"/>
            <a:r>
              <a:rPr lang="zh-CN" altLang="en-US" dirty="0"/>
              <a:t>一个元组被完全处理指的是该元组以及由元组经过</a:t>
            </a:r>
            <a:r>
              <a:rPr lang="en-US" altLang="zh-CN" dirty="0"/>
              <a:t>DAG</a:t>
            </a:r>
            <a:r>
              <a:rPr lang="zh-CN" altLang="en-US" dirty="0"/>
              <a:t>计算模型中对应的所有操作处理后生成的中间元组均已被处理结束，如下图</a:t>
            </a:r>
            <a:endParaRPr lang="en-US" dirty="0"/>
          </a:p>
        </p:txBody>
      </p:sp>
      <p:grpSp>
        <p:nvGrpSpPr>
          <p:cNvPr id="7" name="组合 44">
            <a:extLst>
              <a:ext uri="{FF2B5EF4-FFF2-40B4-BE49-F238E27FC236}">
                <a16:creationId xmlns:a16="http://schemas.microsoft.com/office/drawing/2014/main" id="{9E88A6E8-D158-4057-A1A5-7B366A5D618E}"/>
              </a:ext>
            </a:extLst>
          </p:cNvPr>
          <p:cNvGrpSpPr/>
          <p:nvPr/>
        </p:nvGrpSpPr>
        <p:grpSpPr>
          <a:xfrm>
            <a:off x="2204720" y="4204970"/>
            <a:ext cx="7179229" cy="2406534"/>
            <a:chOff x="3393" y="6372"/>
            <a:chExt cx="12490" cy="4309"/>
          </a:xfrm>
        </p:grpSpPr>
        <p:sp>
          <p:nvSpPr>
            <p:cNvPr id="8" name="Rectangle 7">
              <a:extLst>
                <a:ext uri="{FF2B5EF4-FFF2-40B4-BE49-F238E27FC236}">
                  <a16:creationId xmlns:a16="http://schemas.microsoft.com/office/drawing/2014/main" id="{2ACB97AA-340F-4CBD-96B5-3A5CB5C31282}"/>
                </a:ext>
              </a:extLst>
            </p:cNvPr>
            <p:cNvSpPr/>
            <p:nvPr/>
          </p:nvSpPr>
          <p:spPr>
            <a:xfrm>
              <a:off x="8038" y="10022"/>
              <a:ext cx="3409" cy="659"/>
            </a:xfrm>
            <a:prstGeom prst="rect">
              <a:avLst/>
            </a:prstGeom>
          </p:spPr>
          <p:txBody>
            <a:bodyPr wrap="square">
              <a:spAutoFit/>
            </a:bodyPr>
            <a:lstStyle/>
            <a:p>
              <a:r>
                <a:rPr lang="zh-CN" altLang="en-US" dirty="0">
                  <a:latin typeface="Arial" panose="020B0604020202020204" pitchFamily="34" charset="0"/>
                  <a:ea typeface="微软雅黑" panose="020B0503020204020204" pitchFamily="34" charset="-122"/>
                </a:rPr>
                <a:t>元组处理过程</a:t>
              </a:r>
              <a:endParaRPr lang="en-US" dirty="0">
                <a:latin typeface="Arial" panose="020B0604020202020204" pitchFamily="34" charset="0"/>
                <a:ea typeface="微软雅黑" panose="020B0503020204020204" pitchFamily="34" charset="-122"/>
              </a:endParaRPr>
            </a:p>
          </p:txBody>
        </p:sp>
        <p:sp>
          <p:nvSpPr>
            <p:cNvPr id="9" name="椭圆 3">
              <a:extLst>
                <a:ext uri="{FF2B5EF4-FFF2-40B4-BE49-F238E27FC236}">
                  <a16:creationId xmlns:a16="http://schemas.microsoft.com/office/drawing/2014/main" id="{3F923D2E-EBFE-4974-A0A8-2C3D8C95CE0D}"/>
                </a:ext>
              </a:extLst>
            </p:cNvPr>
            <p:cNvSpPr/>
            <p:nvPr/>
          </p:nvSpPr>
          <p:spPr>
            <a:xfrm>
              <a:off x="6905" y="7688"/>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6">
              <a:extLst>
                <a:ext uri="{FF2B5EF4-FFF2-40B4-BE49-F238E27FC236}">
                  <a16:creationId xmlns:a16="http://schemas.microsoft.com/office/drawing/2014/main" id="{F33D3931-CC5F-4C41-8FAA-F1055C60CE39}"/>
                </a:ext>
              </a:extLst>
            </p:cNvPr>
            <p:cNvSpPr/>
            <p:nvPr/>
          </p:nvSpPr>
          <p:spPr>
            <a:xfrm>
              <a:off x="10854" y="6372"/>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7">
              <a:extLst>
                <a:ext uri="{FF2B5EF4-FFF2-40B4-BE49-F238E27FC236}">
                  <a16:creationId xmlns:a16="http://schemas.microsoft.com/office/drawing/2014/main" id="{1941E6B7-8961-4834-98DE-734CEFBB472E}"/>
                </a:ext>
              </a:extLst>
            </p:cNvPr>
            <p:cNvSpPr/>
            <p:nvPr/>
          </p:nvSpPr>
          <p:spPr>
            <a:xfrm>
              <a:off x="10894" y="8888"/>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8">
              <a:extLst>
                <a:ext uri="{FF2B5EF4-FFF2-40B4-BE49-F238E27FC236}">
                  <a16:creationId xmlns:a16="http://schemas.microsoft.com/office/drawing/2014/main" id="{DE48D59B-EB0D-44DA-A4CF-C62E715B0909}"/>
                </a:ext>
              </a:extLst>
            </p:cNvPr>
            <p:cNvSpPr/>
            <p:nvPr/>
          </p:nvSpPr>
          <p:spPr>
            <a:xfrm>
              <a:off x="14749" y="7688"/>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5">
              <a:extLst>
                <a:ext uri="{FF2B5EF4-FFF2-40B4-BE49-F238E27FC236}">
                  <a16:creationId xmlns:a16="http://schemas.microsoft.com/office/drawing/2014/main" id="{02234879-AB06-48CC-B810-90D4F4DDA563}"/>
                </a:ext>
              </a:extLst>
            </p:cNvPr>
            <p:cNvGrpSpPr/>
            <p:nvPr/>
          </p:nvGrpSpPr>
          <p:grpSpPr>
            <a:xfrm>
              <a:off x="3393" y="7892"/>
              <a:ext cx="3038" cy="900"/>
              <a:chOff x="3393" y="7892"/>
              <a:chExt cx="3038" cy="900"/>
            </a:xfrm>
          </p:grpSpPr>
          <p:sp>
            <p:nvSpPr>
              <p:cNvPr id="42" name="圆角矩形 9">
                <a:extLst>
                  <a:ext uri="{FF2B5EF4-FFF2-40B4-BE49-F238E27FC236}">
                    <a16:creationId xmlns:a16="http://schemas.microsoft.com/office/drawing/2014/main" id="{EDC4F60E-434A-4DAA-8EFC-11A7CD48D9E2}"/>
                  </a:ext>
                </a:extLst>
              </p:cNvPr>
              <p:cNvSpPr/>
              <p:nvPr/>
            </p:nvSpPr>
            <p:spPr>
              <a:xfrm>
                <a:off x="3393"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10">
                <a:extLst>
                  <a:ext uri="{FF2B5EF4-FFF2-40B4-BE49-F238E27FC236}">
                    <a16:creationId xmlns:a16="http://schemas.microsoft.com/office/drawing/2014/main" id="{0CDA754A-78F2-433E-88DA-88CA846F8829}"/>
                  </a:ext>
                </a:extLst>
              </p:cNvPr>
              <p:cNvSpPr/>
              <p:nvPr/>
            </p:nvSpPr>
            <p:spPr>
              <a:xfrm>
                <a:off x="4107"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11">
                <a:extLst>
                  <a:ext uri="{FF2B5EF4-FFF2-40B4-BE49-F238E27FC236}">
                    <a16:creationId xmlns:a16="http://schemas.microsoft.com/office/drawing/2014/main" id="{10ECAC21-A1DE-43EA-ABDB-51DFA17FD967}"/>
                  </a:ext>
                </a:extLst>
              </p:cNvPr>
              <p:cNvSpPr/>
              <p:nvPr/>
            </p:nvSpPr>
            <p:spPr>
              <a:xfrm>
                <a:off x="4820"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12">
                <a:extLst>
                  <a:ext uri="{FF2B5EF4-FFF2-40B4-BE49-F238E27FC236}">
                    <a16:creationId xmlns:a16="http://schemas.microsoft.com/office/drawing/2014/main" id="{F37396D5-7C7F-4300-9A4C-C3CC5A077748}"/>
                  </a:ext>
                </a:extLst>
              </p:cNvPr>
              <p:cNvSpPr/>
              <p:nvPr/>
            </p:nvSpPr>
            <p:spPr>
              <a:xfrm>
                <a:off x="5643" y="8023"/>
                <a:ext cx="789" cy="567"/>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13">
                <a:extLst>
                  <a:ext uri="{FF2B5EF4-FFF2-40B4-BE49-F238E27FC236}">
                    <a16:creationId xmlns:a16="http://schemas.microsoft.com/office/drawing/2014/main" id="{023BAD40-15A9-4034-9CF7-FD191294EB7F}"/>
                  </a:ext>
                </a:extLst>
              </p:cNvPr>
              <p:cNvSpPr/>
              <p:nvPr/>
            </p:nvSpPr>
            <p:spPr>
              <a:xfrm>
                <a:off x="5742" y="7964"/>
                <a:ext cx="119" cy="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14">
                <a:extLst>
                  <a:ext uri="{FF2B5EF4-FFF2-40B4-BE49-F238E27FC236}">
                    <a16:creationId xmlns:a16="http://schemas.microsoft.com/office/drawing/2014/main" id="{1F07DFC9-8206-4075-957B-B84EC38112BD}"/>
                  </a:ext>
                </a:extLst>
              </p:cNvPr>
              <p:cNvSpPr/>
              <p:nvPr/>
            </p:nvSpPr>
            <p:spPr>
              <a:xfrm flipH="1">
                <a:off x="5979" y="7892"/>
                <a:ext cx="120" cy="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6">
              <a:extLst>
                <a:ext uri="{FF2B5EF4-FFF2-40B4-BE49-F238E27FC236}">
                  <a16:creationId xmlns:a16="http://schemas.microsoft.com/office/drawing/2014/main" id="{FF1F12F1-C06D-438A-AAD1-ECB84E1442F0}"/>
                </a:ext>
              </a:extLst>
            </p:cNvPr>
            <p:cNvGrpSpPr/>
            <p:nvPr/>
          </p:nvGrpSpPr>
          <p:grpSpPr>
            <a:xfrm rot="20160000">
              <a:off x="8294" y="7085"/>
              <a:ext cx="2611" cy="900"/>
              <a:chOff x="3393" y="7892"/>
              <a:chExt cx="3038" cy="900"/>
            </a:xfrm>
          </p:grpSpPr>
          <p:sp>
            <p:nvSpPr>
              <p:cNvPr id="36" name="圆角矩形 17">
                <a:extLst>
                  <a:ext uri="{FF2B5EF4-FFF2-40B4-BE49-F238E27FC236}">
                    <a16:creationId xmlns:a16="http://schemas.microsoft.com/office/drawing/2014/main" id="{EE6BEADD-718F-4B81-9C0F-AFE5374E919F}"/>
                  </a:ext>
                </a:extLst>
              </p:cNvPr>
              <p:cNvSpPr/>
              <p:nvPr/>
            </p:nvSpPr>
            <p:spPr>
              <a:xfrm>
                <a:off x="3393"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18">
                <a:extLst>
                  <a:ext uri="{FF2B5EF4-FFF2-40B4-BE49-F238E27FC236}">
                    <a16:creationId xmlns:a16="http://schemas.microsoft.com/office/drawing/2014/main" id="{E62CD441-0FA6-46BE-857A-B044AE4ADAC8}"/>
                  </a:ext>
                </a:extLst>
              </p:cNvPr>
              <p:cNvSpPr/>
              <p:nvPr/>
            </p:nvSpPr>
            <p:spPr>
              <a:xfrm>
                <a:off x="4107"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19">
                <a:extLst>
                  <a:ext uri="{FF2B5EF4-FFF2-40B4-BE49-F238E27FC236}">
                    <a16:creationId xmlns:a16="http://schemas.microsoft.com/office/drawing/2014/main" id="{349589DC-BB02-4D01-BD5F-332E8598EEFD}"/>
                  </a:ext>
                </a:extLst>
              </p:cNvPr>
              <p:cNvSpPr/>
              <p:nvPr/>
            </p:nvSpPr>
            <p:spPr>
              <a:xfrm>
                <a:off x="4820"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右箭头 20">
                <a:extLst>
                  <a:ext uri="{FF2B5EF4-FFF2-40B4-BE49-F238E27FC236}">
                    <a16:creationId xmlns:a16="http://schemas.microsoft.com/office/drawing/2014/main" id="{AFF15AF5-DADD-4605-8D0F-0AA777071FC5}"/>
                  </a:ext>
                </a:extLst>
              </p:cNvPr>
              <p:cNvSpPr/>
              <p:nvPr/>
            </p:nvSpPr>
            <p:spPr>
              <a:xfrm>
                <a:off x="5643" y="8023"/>
                <a:ext cx="789" cy="567"/>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21">
                <a:extLst>
                  <a:ext uri="{FF2B5EF4-FFF2-40B4-BE49-F238E27FC236}">
                    <a16:creationId xmlns:a16="http://schemas.microsoft.com/office/drawing/2014/main" id="{5574437F-90B6-48E2-9004-67176B9CB0FC}"/>
                  </a:ext>
                </a:extLst>
              </p:cNvPr>
              <p:cNvSpPr/>
              <p:nvPr/>
            </p:nvSpPr>
            <p:spPr>
              <a:xfrm>
                <a:off x="5742" y="7964"/>
                <a:ext cx="119" cy="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22">
                <a:extLst>
                  <a:ext uri="{FF2B5EF4-FFF2-40B4-BE49-F238E27FC236}">
                    <a16:creationId xmlns:a16="http://schemas.microsoft.com/office/drawing/2014/main" id="{72CF5BDB-DD63-44DC-815E-9A3EB274DB44}"/>
                  </a:ext>
                </a:extLst>
              </p:cNvPr>
              <p:cNvSpPr/>
              <p:nvPr/>
            </p:nvSpPr>
            <p:spPr>
              <a:xfrm flipH="1">
                <a:off x="5979" y="7892"/>
                <a:ext cx="120" cy="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23">
              <a:extLst>
                <a:ext uri="{FF2B5EF4-FFF2-40B4-BE49-F238E27FC236}">
                  <a16:creationId xmlns:a16="http://schemas.microsoft.com/office/drawing/2014/main" id="{BCD20BBE-E9D5-49BD-B994-E3EAEEB16ED4}"/>
                </a:ext>
              </a:extLst>
            </p:cNvPr>
            <p:cNvGrpSpPr/>
            <p:nvPr/>
          </p:nvGrpSpPr>
          <p:grpSpPr>
            <a:xfrm rot="1080000">
              <a:off x="8208" y="8404"/>
              <a:ext cx="2611" cy="900"/>
              <a:chOff x="3393" y="7892"/>
              <a:chExt cx="3038" cy="900"/>
            </a:xfrm>
          </p:grpSpPr>
          <p:sp>
            <p:nvSpPr>
              <p:cNvPr id="30" name="圆角矩形 24">
                <a:extLst>
                  <a:ext uri="{FF2B5EF4-FFF2-40B4-BE49-F238E27FC236}">
                    <a16:creationId xmlns:a16="http://schemas.microsoft.com/office/drawing/2014/main" id="{ACD13AEF-2835-496F-98D3-55EED296AD69}"/>
                  </a:ext>
                </a:extLst>
              </p:cNvPr>
              <p:cNvSpPr/>
              <p:nvPr/>
            </p:nvSpPr>
            <p:spPr>
              <a:xfrm>
                <a:off x="3393"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25">
                <a:extLst>
                  <a:ext uri="{FF2B5EF4-FFF2-40B4-BE49-F238E27FC236}">
                    <a16:creationId xmlns:a16="http://schemas.microsoft.com/office/drawing/2014/main" id="{F359CB38-78C9-4C3B-85FA-343918EBCBCB}"/>
                  </a:ext>
                </a:extLst>
              </p:cNvPr>
              <p:cNvSpPr/>
              <p:nvPr/>
            </p:nvSpPr>
            <p:spPr>
              <a:xfrm>
                <a:off x="4107"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26">
                <a:extLst>
                  <a:ext uri="{FF2B5EF4-FFF2-40B4-BE49-F238E27FC236}">
                    <a16:creationId xmlns:a16="http://schemas.microsoft.com/office/drawing/2014/main" id="{24B1CED7-3C5A-43DC-8F45-C7328EEA5F9F}"/>
                  </a:ext>
                </a:extLst>
              </p:cNvPr>
              <p:cNvSpPr/>
              <p:nvPr/>
            </p:nvSpPr>
            <p:spPr>
              <a:xfrm>
                <a:off x="4820"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27">
                <a:extLst>
                  <a:ext uri="{FF2B5EF4-FFF2-40B4-BE49-F238E27FC236}">
                    <a16:creationId xmlns:a16="http://schemas.microsoft.com/office/drawing/2014/main" id="{ED6BC89A-0FCC-420F-B5C8-51BDBF8D7589}"/>
                  </a:ext>
                </a:extLst>
              </p:cNvPr>
              <p:cNvSpPr/>
              <p:nvPr/>
            </p:nvSpPr>
            <p:spPr>
              <a:xfrm>
                <a:off x="5643" y="8023"/>
                <a:ext cx="789" cy="567"/>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28">
                <a:extLst>
                  <a:ext uri="{FF2B5EF4-FFF2-40B4-BE49-F238E27FC236}">
                    <a16:creationId xmlns:a16="http://schemas.microsoft.com/office/drawing/2014/main" id="{2927A827-163B-4DAB-9BAD-94D501BAF072}"/>
                  </a:ext>
                </a:extLst>
              </p:cNvPr>
              <p:cNvSpPr/>
              <p:nvPr/>
            </p:nvSpPr>
            <p:spPr>
              <a:xfrm>
                <a:off x="5742" y="7964"/>
                <a:ext cx="119" cy="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29">
                <a:extLst>
                  <a:ext uri="{FF2B5EF4-FFF2-40B4-BE49-F238E27FC236}">
                    <a16:creationId xmlns:a16="http://schemas.microsoft.com/office/drawing/2014/main" id="{8EA2F242-0C86-496E-88C7-D3A4E89F9476}"/>
                  </a:ext>
                </a:extLst>
              </p:cNvPr>
              <p:cNvSpPr/>
              <p:nvPr/>
            </p:nvSpPr>
            <p:spPr>
              <a:xfrm flipH="1">
                <a:off x="5979" y="7892"/>
                <a:ext cx="120" cy="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30">
              <a:extLst>
                <a:ext uri="{FF2B5EF4-FFF2-40B4-BE49-F238E27FC236}">
                  <a16:creationId xmlns:a16="http://schemas.microsoft.com/office/drawing/2014/main" id="{BC5B8A3D-C9E9-43FC-9570-D1D59071BA6B}"/>
                </a:ext>
              </a:extLst>
            </p:cNvPr>
            <p:cNvGrpSpPr/>
            <p:nvPr/>
          </p:nvGrpSpPr>
          <p:grpSpPr>
            <a:xfrm rot="1080000">
              <a:off x="12103" y="7093"/>
              <a:ext cx="2611" cy="900"/>
              <a:chOff x="3393" y="7892"/>
              <a:chExt cx="3038" cy="900"/>
            </a:xfrm>
          </p:grpSpPr>
          <p:sp>
            <p:nvSpPr>
              <p:cNvPr id="24" name="圆角矩形 31">
                <a:extLst>
                  <a:ext uri="{FF2B5EF4-FFF2-40B4-BE49-F238E27FC236}">
                    <a16:creationId xmlns:a16="http://schemas.microsoft.com/office/drawing/2014/main" id="{9ECDC3F0-C61F-438E-95C5-8F3BF3B1D404}"/>
                  </a:ext>
                </a:extLst>
              </p:cNvPr>
              <p:cNvSpPr/>
              <p:nvPr/>
            </p:nvSpPr>
            <p:spPr>
              <a:xfrm>
                <a:off x="3393"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32">
                <a:extLst>
                  <a:ext uri="{FF2B5EF4-FFF2-40B4-BE49-F238E27FC236}">
                    <a16:creationId xmlns:a16="http://schemas.microsoft.com/office/drawing/2014/main" id="{1E60A506-97DB-4EA8-A56C-7C0F6B616195}"/>
                  </a:ext>
                </a:extLst>
              </p:cNvPr>
              <p:cNvSpPr/>
              <p:nvPr/>
            </p:nvSpPr>
            <p:spPr>
              <a:xfrm>
                <a:off x="4107"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33">
                <a:extLst>
                  <a:ext uri="{FF2B5EF4-FFF2-40B4-BE49-F238E27FC236}">
                    <a16:creationId xmlns:a16="http://schemas.microsoft.com/office/drawing/2014/main" id="{796A4B6E-6E0F-44EC-B5BB-5A8F3EDA0B8E}"/>
                  </a:ext>
                </a:extLst>
              </p:cNvPr>
              <p:cNvSpPr/>
              <p:nvPr/>
            </p:nvSpPr>
            <p:spPr>
              <a:xfrm>
                <a:off x="4820"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34">
                <a:extLst>
                  <a:ext uri="{FF2B5EF4-FFF2-40B4-BE49-F238E27FC236}">
                    <a16:creationId xmlns:a16="http://schemas.microsoft.com/office/drawing/2014/main" id="{3B202032-AE01-4C77-B399-DC0B285BA615}"/>
                  </a:ext>
                </a:extLst>
              </p:cNvPr>
              <p:cNvSpPr/>
              <p:nvPr/>
            </p:nvSpPr>
            <p:spPr>
              <a:xfrm>
                <a:off x="5643" y="8023"/>
                <a:ext cx="789" cy="567"/>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35">
                <a:extLst>
                  <a:ext uri="{FF2B5EF4-FFF2-40B4-BE49-F238E27FC236}">
                    <a16:creationId xmlns:a16="http://schemas.microsoft.com/office/drawing/2014/main" id="{D29DDEFB-C6EC-4001-9716-C63E44EE0EDB}"/>
                  </a:ext>
                </a:extLst>
              </p:cNvPr>
              <p:cNvSpPr/>
              <p:nvPr/>
            </p:nvSpPr>
            <p:spPr>
              <a:xfrm>
                <a:off x="5742" y="7964"/>
                <a:ext cx="119" cy="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36">
                <a:extLst>
                  <a:ext uri="{FF2B5EF4-FFF2-40B4-BE49-F238E27FC236}">
                    <a16:creationId xmlns:a16="http://schemas.microsoft.com/office/drawing/2014/main" id="{0EB6366D-2C9E-4A1D-A197-504254AE2055}"/>
                  </a:ext>
                </a:extLst>
              </p:cNvPr>
              <p:cNvSpPr/>
              <p:nvPr/>
            </p:nvSpPr>
            <p:spPr>
              <a:xfrm flipH="1">
                <a:off x="5979" y="7892"/>
                <a:ext cx="120" cy="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37">
              <a:extLst>
                <a:ext uri="{FF2B5EF4-FFF2-40B4-BE49-F238E27FC236}">
                  <a16:creationId xmlns:a16="http://schemas.microsoft.com/office/drawing/2014/main" id="{36730ECA-2833-4B9B-A22A-256B29F85DA3}"/>
                </a:ext>
              </a:extLst>
            </p:cNvPr>
            <p:cNvGrpSpPr/>
            <p:nvPr/>
          </p:nvGrpSpPr>
          <p:grpSpPr>
            <a:xfrm rot="20160000">
              <a:off x="12195" y="8515"/>
              <a:ext cx="2611" cy="900"/>
              <a:chOff x="3393" y="7892"/>
              <a:chExt cx="3038" cy="900"/>
            </a:xfrm>
          </p:grpSpPr>
          <p:sp>
            <p:nvSpPr>
              <p:cNvPr id="18" name="圆角矩形 38">
                <a:extLst>
                  <a:ext uri="{FF2B5EF4-FFF2-40B4-BE49-F238E27FC236}">
                    <a16:creationId xmlns:a16="http://schemas.microsoft.com/office/drawing/2014/main" id="{C535D31D-12AD-407B-9869-FB38A8DD756C}"/>
                  </a:ext>
                </a:extLst>
              </p:cNvPr>
              <p:cNvSpPr/>
              <p:nvPr/>
            </p:nvSpPr>
            <p:spPr>
              <a:xfrm>
                <a:off x="3393"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39">
                <a:extLst>
                  <a:ext uri="{FF2B5EF4-FFF2-40B4-BE49-F238E27FC236}">
                    <a16:creationId xmlns:a16="http://schemas.microsoft.com/office/drawing/2014/main" id="{1AF720D4-AE0A-4C37-B1FB-3E57AA5BA8E6}"/>
                  </a:ext>
                </a:extLst>
              </p:cNvPr>
              <p:cNvSpPr/>
              <p:nvPr/>
            </p:nvSpPr>
            <p:spPr>
              <a:xfrm>
                <a:off x="4107"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40">
                <a:extLst>
                  <a:ext uri="{FF2B5EF4-FFF2-40B4-BE49-F238E27FC236}">
                    <a16:creationId xmlns:a16="http://schemas.microsoft.com/office/drawing/2014/main" id="{1BAAF85E-2958-43D4-90E7-66B5CAA209EE}"/>
                  </a:ext>
                </a:extLst>
              </p:cNvPr>
              <p:cNvSpPr/>
              <p:nvPr/>
            </p:nvSpPr>
            <p:spPr>
              <a:xfrm>
                <a:off x="4820" y="8161"/>
                <a:ext cx="552" cy="3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41">
                <a:extLst>
                  <a:ext uri="{FF2B5EF4-FFF2-40B4-BE49-F238E27FC236}">
                    <a16:creationId xmlns:a16="http://schemas.microsoft.com/office/drawing/2014/main" id="{254437DA-9880-4448-A0AD-3DD923595998}"/>
                  </a:ext>
                </a:extLst>
              </p:cNvPr>
              <p:cNvSpPr/>
              <p:nvPr/>
            </p:nvSpPr>
            <p:spPr>
              <a:xfrm>
                <a:off x="5643" y="8023"/>
                <a:ext cx="789" cy="567"/>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42">
                <a:extLst>
                  <a:ext uri="{FF2B5EF4-FFF2-40B4-BE49-F238E27FC236}">
                    <a16:creationId xmlns:a16="http://schemas.microsoft.com/office/drawing/2014/main" id="{B199EED8-5316-40CC-8B60-AD1E725F63B6}"/>
                  </a:ext>
                </a:extLst>
              </p:cNvPr>
              <p:cNvSpPr/>
              <p:nvPr/>
            </p:nvSpPr>
            <p:spPr>
              <a:xfrm>
                <a:off x="5742" y="7964"/>
                <a:ext cx="119" cy="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43">
                <a:extLst>
                  <a:ext uri="{FF2B5EF4-FFF2-40B4-BE49-F238E27FC236}">
                    <a16:creationId xmlns:a16="http://schemas.microsoft.com/office/drawing/2014/main" id="{EF4FC090-C93B-44C3-9476-8D30C40F2BCD}"/>
                  </a:ext>
                </a:extLst>
              </p:cNvPr>
              <p:cNvSpPr/>
              <p:nvPr/>
            </p:nvSpPr>
            <p:spPr>
              <a:xfrm flipH="1">
                <a:off x="5979" y="7892"/>
                <a:ext cx="120" cy="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8" name="圆角矩形 45">
            <a:extLst>
              <a:ext uri="{FF2B5EF4-FFF2-40B4-BE49-F238E27FC236}">
                <a16:creationId xmlns:a16="http://schemas.microsoft.com/office/drawing/2014/main" id="{9C045ABB-29F5-4BAC-9D5E-38F430D6B6F2}"/>
              </a:ext>
            </a:extLst>
          </p:cNvPr>
          <p:cNvSpPr/>
          <p:nvPr/>
        </p:nvSpPr>
        <p:spPr>
          <a:xfrm>
            <a:off x="2235200" y="4341779"/>
            <a:ext cx="317292" cy="17648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5">
            <a:extLst>
              <a:ext uri="{FF2B5EF4-FFF2-40B4-BE49-F238E27FC236}">
                <a16:creationId xmlns:a16="http://schemas.microsoft.com/office/drawing/2014/main" id="{E35DC010-3BAC-4214-B7DD-C8F2B8BBE936}"/>
              </a:ext>
            </a:extLst>
          </p:cNvPr>
          <p:cNvSpPr/>
          <p:nvPr/>
        </p:nvSpPr>
        <p:spPr>
          <a:xfrm>
            <a:off x="2614723" y="4276864"/>
            <a:ext cx="1959509" cy="306705"/>
          </a:xfrm>
          <a:prstGeom prst="rect">
            <a:avLst/>
          </a:prstGeom>
        </p:spPr>
        <p:txBody>
          <a:bodyPr wrap="square">
            <a:spAutoFit/>
          </a:bodyPr>
          <a:lstStyle/>
          <a:p>
            <a:r>
              <a:rPr lang="zh-CN" altLang="en-US" sz="1400" dirty="0">
                <a:latin typeface="Arial" panose="020B0604020202020204" pitchFamily="34" charset="0"/>
                <a:ea typeface="微软雅黑" panose="020B0503020204020204" pitchFamily="34" charset="-122"/>
              </a:rPr>
              <a:t>元组</a:t>
            </a:r>
          </a:p>
        </p:txBody>
      </p:sp>
      <p:sp>
        <p:nvSpPr>
          <p:cNvPr id="50" name="Rectangle 5">
            <a:extLst>
              <a:ext uri="{FF2B5EF4-FFF2-40B4-BE49-F238E27FC236}">
                <a16:creationId xmlns:a16="http://schemas.microsoft.com/office/drawing/2014/main" id="{CFD5A525-7614-4567-B7E1-BF70D875E994}"/>
              </a:ext>
            </a:extLst>
          </p:cNvPr>
          <p:cNvSpPr/>
          <p:nvPr/>
        </p:nvSpPr>
        <p:spPr>
          <a:xfrm>
            <a:off x="4226353" y="4640084"/>
            <a:ext cx="1959509" cy="306705"/>
          </a:xfrm>
          <a:prstGeom prst="rect">
            <a:avLst/>
          </a:prstGeom>
        </p:spPr>
        <p:txBody>
          <a:bodyPr wrap="square">
            <a:spAutoFit/>
          </a:bodyPr>
          <a:lstStyle/>
          <a:p>
            <a:r>
              <a:rPr lang="zh-CN" altLang="en-US" sz="1400" dirty="0">
                <a:latin typeface="Arial" panose="020B0604020202020204" pitchFamily="34" charset="0"/>
                <a:ea typeface="微软雅黑" panose="020B0503020204020204" pitchFamily="34" charset="-122"/>
              </a:rPr>
              <a:t>源操作</a:t>
            </a:r>
          </a:p>
        </p:txBody>
      </p:sp>
      <p:sp>
        <p:nvSpPr>
          <p:cNvPr id="51" name="Rectangle 5">
            <a:extLst>
              <a:ext uri="{FF2B5EF4-FFF2-40B4-BE49-F238E27FC236}">
                <a16:creationId xmlns:a16="http://schemas.microsoft.com/office/drawing/2014/main" id="{5721F33C-B208-4D8C-AAB9-FA3F651A003D}"/>
              </a:ext>
            </a:extLst>
          </p:cNvPr>
          <p:cNvSpPr/>
          <p:nvPr/>
        </p:nvSpPr>
        <p:spPr>
          <a:xfrm>
            <a:off x="6248828" y="3970159"/>
            <a:ext cx="1959509" cy="306705"/>
          </a:xfrm>
          <a:prstGeom prst="rect">
            <a:avLst/>
          </a:prstGeom>
        </p:spPr>
        <p:txBody>
          <a:bodyPr wrap="square">
            <a:spAutoFit/>
          </a:bodyPr>
          <a:lstStyle/>
          <a:p>
            <a:r>
              <a:rPr lang="zh-CN" altLang="en-US" sz="1400" dirty="0">
                <a:latin typeface="Arial" panose="020B0604020202020204" pitchFamily="34" charset="0"/>
                <a:ea typeface="微软雅黑" panose="020B0503020204020204" pitchFamily="34" charset="-122"/>
              </a:rPr>
              <a:t>中间处理操作</a:t>
            </a:r>
          </a:p>
        </p:txBody>
      </p:sp>
      <p:sp>
        <p:nvSpPr>
          <p:cNvPr id="52" name="Rectangle 5">
            <a:extLst>
              <a:ext uri="{FF2B5EF4-FFF2-40B4-BE49-F238E27FC236}">
                <a16:creationId xmlns:a16="http://schemas.microsoft.com/office/drawing/2014/main" id="{CACB4894-4DA5-4509-A802-C88E8A856ADE}"/>
              </a:ext>
            </a:extLst>
          </p:cNvPr>
          <p:cNvSpPr/>
          <p:nvPr/>
        </p:nvSpPr>
        <p:spPr>
          <a:xfrm>
            <a:off x="6394243" y="5303659"/>
            <a:ext cx="1959509" cy="306705"/>
          </a:xfrm>
          <a:prstGeom prst="rect">
            <a:avLst/>
          </a:prstGeom>
        </p:spPr>
        <p:txBody>
          <a:bodyPr wrap="square">
            <a:spAutoFit/>
          </a:bodyPr>
          <a:lstStyle/>
          <a:p>
            <a:r>
              <a:rPr lang="zh-CN" altLang="en-US" sz="1400" dirty="0">
                <a:latin typeface="Arial" panose="020B0604020202020204" pitchFamily="34" charset="0"/>
                <a:ea typeface="微软雅黑" panose="020B0503020204020204" pitchFamily="34" charset="-122"/>
              </a:rPr>
              <a:t>中间处理操作</a:t>
            </a:r>
          </a:p>
        </p:txBody>
      </p:sp>
      <p:sp>
        <p:nvSpPr>
          <p:cNvPr id="53" name="Rectangle 5">
            <a:extLst>
              <a:ext uri="{FF2B5EF4-FFF2-40B4-BE49-F238E27FC236}">
                <a16:creationId xmlns:a16="http://schemas.microsoft.com/office/drawing/2014/main" id="{2212B51D-077E-4017-92EF-276D26CA40FA}"/>
              </a:ext>
            </a:extLst>
          </p:cNvPr>
          <p:cNvSpPr/>
          <p:nvPr/>
        </p:nvSpPr>
        <p:spPr>
          <a:xfrm>
            <a:off x="8731043" y="4530864"/>
            <a:ext cx="1959509" cy="306705"/>
          </a:xfrm>
          <a:prstGeom prst="rect">
            <a:avLst/>
          </a:prstGeom>
        </p:spPr>
        <p:txBody>
          <a:bodyPr wrap="square">
            <a:spAutoFit/>
          </a:bodyPr>
          <a:lstStyle/>
          <a:p>
            <a:r>
              <a:rPr lang="zh-CN" altLang="en-US" sz="1400" dirty="0">
                <a:latin typeface="Arial" panose="020B0604020202020204" pitchFamily="34" charset="0"/>
                <a:ea typeface="微软雅黑" panose="020B0503020204020204" pitchFamily="34" charset="-122"/>
              </a:rPr>
              <a:t>汇聚操作</a:t>
            </a:r>
          </a:p>
        </p:txBody>
      </p:sp>
      <p:sp>
        <p:nvSpPr>
          <p:cNvPr id="4" name="灯片编号占位符 3">
            <a:extLst>
              <a:ext uri="{FF2B5EF4-FFF2-40B4-BE49-F238E27FC236}">
                <a16:creationId xmlns:a16="http://schemas.microsoft.com/office/drawing/2014/main" id="{9B51AE07-D718-EF4D-A357-277D39A17EAD}"/>
              </a:ext>
            </a:extLst>
          </p:cNvPr>
          <p:cNvSpPr>
            <a:spLocks noGrp="1"/>
          </p:cNvSpPr>
          <p:nvPr>
            <p:ph type="sldNum" sz="quarter" idx="12"/>
          </p:nvPr>
        </p:nvSpPr>
        <p:spPr/>
        <p:txBody>
          <a:bodyPr/>
          <a:lstStyle/>
          <a:p>
            <a:fld id="{B13F0FA4-29F4-4B1D-A16B-0D7169EBD889}" type="slidenum">
              <a:rPr lang="en-US" smtClean="0"/>
              <a:t>48</a:t>
            </a:fld>
            <a:endParaRPr lang="en-US"/>
          </a:p>
        </p:txBody>
      </p:sp>
    </p:spTree>
    <p:extLst>
      <p:ext uri="{BB962C8B-B14F-4D97-AF65-F5344CB8AC3E}">
        <p14:creationId xmlns:p14="http://schemas.microsoft.com/office/powerpoint/2010/main" val="2308452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2FDC-314E-4F80-9B1D-AECA327BE555}"/>
              </a:ext>
            </a:extLst>
          </p:cNvPr>
          <p:cNvSpPr>
            <a:spLocks noGrp="1"/>
          </p:cNvSpPr>
          <p:nvPr>
            <p:ph type="title"/>
          </p:nvPr>
        </p:nvSpPr>
        <p:spPr/>
        <p:txBody>
          <a:bodyPr/>
          <a:lstStyle/>
          <a:p>
            <a:r>
              <a:rPr lang="en-US" altLang="zh-CN" dirty="0"/>
              <a:t>5.4 </a:t>
            </a:r>
            <a:r>
              <a:rPr lang="zh-CN" altLang="en-US" dirty="0"/>
              <a:t>流处理系统机制及优化</a:t>
            </a:r>
            <a:endParaRPr lang="en-US" dirty="0"/>
          </a:p>
        </p:txBody>
      </p:sp>
      <p:sp>
        <p:nvSpPr>
          <p:cNvPr id="3" name="Content Placeholder 2">
            <a:extLst>
              <a:ext uri="{FF2B5EF4-FFF2-40B4-BE49-F238E27FC236}">
                <a16:creationId xmlns:a16="http://schemas.microsoft.com/office/drawing/2014/main" id="{81D67E7B-A715-4389-BE10-6EECB8900969}"/>
              </a:ext>
            </a:extLst>
          </p:cNvPr>
          <p:cNvSpPr>
            <a:spLocks noGrp="1"/>
          </p:cNvSpPr>
          <p:nvPr>
            <p:ph idx="1"/>
          </p:nvPr>
        </p:nvSpPr>
        <p:spPr/>
        <p:txBody>
          <a:bodyPr/>
          <a:lstStyle/>
          <a:p>
            <a:r>
              <a:rPr lang="zh-CN" altLang="en-US" dirty="0"/>
              <a:t>三种处理语义</a:t>
            </a:r>
            <a:endParaRPr lang="en-US" altLang="zh-CN" dirty="0"/>
          </a:p>
          <a:p>
            <a:pPr lvl="1"/>
            <a:r>
              <a:rPr lang="zh-CN" altLang="en-US" b="1" dirty="0"/>
              <a:t>至多一次</a:t>
            </a:r>
            <a:r>
              <a:rPr lang="zh-CN" altLang="en-US" dirty="0"/>
              <a:t>：指系统能够保障在处理数据时，任意元组要么刚好被处理一次，要么被丢弃，不会出现对同一元组的重复处理</a:t>
            </a:r>
            <a:endParaRPr lang="en-US" altLang="zh-CN" dirty="0"/>
          </a:p>
          <a:p>
            <a:pPr lvl="2"/>
            <a:r>
              <a:rPr lang="zh-CN" altLang="en-US" dirty="0"/>
              <a:t>适用于统计分析关联的应用，对数据处理的完整性要求不高</a:t>
            </a:r>
            <a:endParaRPr lang="en-US" altLang="zh-CN" dirty="0"/>
          </a:p>
          <a:p>
            <a:pPr lvl="1"/>
            <a:r>
              <a:rPr lang="zh-CN" altLang="en-US" b="1" dirty="0"/>
              <a:t>至少一次</a:t>
            </a:r>
            <a:r>
              <a:rPr lang="zh-CN" altLang="en-US" dirty="0"/>
              <a:t>：指系统能够保障处理数据时，任意元组都至少被处理一次不能丢失，但是允许同一元组被重复处理</a:t>
            </a:r>
            <a:endParaRPr lang="en-US" altLang="zh-CN" dirty="0"/>
          </a:p>
          <a:p>
            <a:pPr lvl="2"/>
            <a:r>
              <a:rPr lang="zh-CN" altLang="en-US" dirty="0"/>
              <a:t>适用于安全监测等相关应用，更要求处理的完整性和安全性，要求数据不能产生遗漏，即使产生误判也不可发生漏判</a:t>
            </a:r>
            <a:endParaRPr lang="en-US" altLang="zh-CN" dirty="0"/>
          </a:p>
          <a:p>
            <a:pPr lvl="1"/>
            <a:r>
              <a:rPr lang="zh-CN" altLang="en-US" b="1" dirty="0"/>
              <a:t>恰好一次</a:t>
            </a:r>
            <a:r>
              <a:rPr lang="zh-CN" altLang="en-US" dirty="0"/>
              <a:t>：指系统能够保障数据处理时，所有元组都恰好被处理一次，不存在元组被重复处理或者被丢弃的情况</a:t>
            </a:r>
            <a:endParaRPr lang="en-US" altLang="zh-CN" dirty="0"/>
          </a:p>
          <a:p>
            <a:pPr lvl="2"/>
            <a:r>
              <a:rPr lang="zh-CN" altLang="en-US" dirty="0"/>
              <a:t>适用于金融交易等应用中，对数据的处理非常敏感。除了对数据进行持久化存储外，也需要对数据处理过程中产生的所有状态信息进行持久化存储</a:t>
            </a:r>
            <a:endParaRPr lang="en-US" dirty="0"/>
          </a:p>
        </p:txBody>
      </p:sp>
      <p:sp>
        <p:nvSpPr>
          <p:cNvPr id="4" name="灯片编号占位符 3">
            <a:extLst>
              <a:ext uri="{FF2B5EF4-FFF2-40B4-BE49-F238E27FC236}">
                <a16:creationId xmlns:a16="http://schemas.microsoft.com/office/drawing/2014/main" id="{0A05005A-2E3B-634C-B254-74A62074E389}"/>
              </a:ext>
            </a:extLst>
          </p:cNvPr>
          <p:cNvSpPr>
            <a:spLocks noGrp="1"/>
          </p:cNvSpPr>
          <p:nvPr>
            <p:ph type="sldNum" sz="quarter" idx="12"/>
          </p:nvPr>
        </p:nvSpPr>
        <p:spPr/>
        <p:txBody>
          <a:bodyPr/>
          <a:lstStyle/>
          <a:p>
            <a:fld id="{B13F0FA4-29F4-4B1D-A16B-0D7169EBD889}" type="slidenum">
              <a:rPr lang="en-US" smtClean="0"/>
              <a:t>49</a:t>
            </a:fld>
            <a:endParaRPr lang="en-US"/>
          </a:p>
        </p:txBody>
      </p:sp>
    </p:spTree>
    <p:extLst>
      <p:ext uri="{BB962C8B-B14F-4D97-AF65-F5344CB8AC3E}">
        <p14:creationId xmlns:p14="http://schemas.microsoft.com/office/powerpoint/2010/main" val="310882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74E6-F974-426D-BB41-71CDB9A2D547}"/>
              </a:ext>
            </a:extLst>
          </p:cNvPr>
          <p:cNvSpPr>
            <a:spLocks noGrp="1"/>
          </p:cNvSpPr>
          <p:nvPr>
            <p:ph type="title"/>
          </p:nvPr>
        </p:nvSpPr>
        <p:spPr/>
        <p:txBody>
          <a:bodyPr/>
          <a:lstStyle/>
          <a:p>
            <a:r>
              <a:rPr lang="en-US" altLang="zh-CN"/>
              <a:t>5.1 </a:t>
            </a:r>
            <a:r>
              <a:rPr lang="zh-CN" altLang="en-US"/>
              <a:t>流处理基础</a:t>
            </a:r>
          </a:p>
        </p:txBody>
      </p:sp>
      <p:grpSp>
        <p:nvGrpSpPr>
          <p:cNvPr id="4" name="Group 3">
            <a:extLst>
              <a:ext uri="{FF2B5EF4-FFF2-40B4-BE49-F238E27FC236}">
                <a16:creationId xmlns:a16="http://schemas.microsoft.com/office/drawing/2014/main" id="{0C9B04EB-35B2-4399-A05C-1363230BC647}"/>
              </a:ext>
            </a:extLst>
          </p:cNvPr>
          <p:cNvGrpSpPr/>
          <p:nvPr/>
        </p:nvGrpSpPr>
        <p:grpSpPr>
          <a:xfrm>
            <a:off x="3575489" y="3429000"/>
            <a:ext cx="4869324" cy="1333196"/>
            <a:chOff x="6868698" y="4834999"/>
            <a:chExt cx="4869324" cy="1333196"/>
          </a:xfrm>
        </p:grpSpPr>
        <p:sp>
          <p:nvSpPr>
            <p:cNvPr id="5" name="Isosceles Triangle 4">
              <a:extLst>
                <a:ext uri="{FF2B5EF4-FFF2-40B4-BE49-F238E27FC236}">
                  <a16:creationId xmlns:a16="http://schemas.microsoft.com/office/drawing/2014/main" id="{8B3F055D-9325-46C9-8E96-6397C23FE126}"/>
                </a:ext>
              </a:extLst>
            </p:cNvPr>
            <p:cNvSpPr/>
            <p:nvPr/>
          </p:nvSpPr>
          <p:spPr>
            <a:xfrm rot="5400000">
              <a:off x="7272997" y="4898122"/>
              <a:ext cx="773723" cy="654147"/>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AB9977ED-DEB9-4DA7-8133-DB896682353A}"/>
                </a:ext>
              </a:extLst>
            </p:cNvPr>
            <p:cNvSpPr/>
            <p:nvPr/>
          </p:nvSpPr>
          <p:spPr>
            <a:xfrm>
              <a:off x="8831580" y="4834999"/>
              <a:ext cx="773723" cy="78039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0FD8A055-3A83-481F-B5A7-14634B9638EE}"/>
                </a:ext>
              </a:extLst>
            </p:cNvPr>
            <p:cNvSpPr/>
            <p:nvPr/>
          </p:nvSpPr>
          <p:spPr>
            <a:xfrm>
              <a:off x="10449950" y="4834999"/>
              <a:ext cx="773723" cy="78039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8" name="Straight Arrow Connector 7">
              <a:extLst>
                <a:ext uri="{FF2B5EF4-FFF2-40B4-BE49-F238E27FC236}">
                  <a16:creationId xmlns:a16="http://schemas.microsoft.com/office/drawing/2014/main" id="{8CB39633-EFDD-4A39-A466-10010E7E9986}"/>
                </a:ext>
              </a:extLst>
            </p:cNvPr>
            <p:cNvCxnSpPr>
              <a:stCxn id="5" idx="0"/>
              <a:endCxn id="6" idx="2"/>
            </p:cNvCxnSpPr>
            <p:nvPr/>
          </p:nvCxnSpPr>
          <p:spPr>
            <a:xfrm flipV="1">
              <a:off x="7986932" y="5225195"/>
              <a:ext cx="8446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3B37F6C-A970-4FAB-B8BD-67461E631A9F}"/>
                </a:ext>
              </a:extLst>
            </p:cNvPr>
            <p:cNvCxnSpPr>
              <a:cxnSpLocks/>
              <a:stCxn id="6" idx="6"/>
              <a:endCxn id="7" idx="2"/>
            </p:cNvCxnSpPr>
            <p:nvPr/>
          </p:nvCxnSpPr>
          <p:spPr>
            <a:xfrm>
              <a:off x="9605303" y="5225195"/>
              <a:ext cx="844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718A380-67E8-4C01-A17F-CF3B62C0F6F0}"/>
                </a:ext>
              </a:extLst>
            </p:cNvPr>
            <p:cNvSpPr txBox="1"/>
            <p:nvPr/>
          </p:nvSpPr>
          <p:spPr>
            <a:xfrm>
              <a:off x="6868698" y="5829641"/>
              <a:ext cx="1353868" cy="338554"/>
            </a:xfrm>
            <a:prstGeom prst="rect">
              <a:avLst/>
            </a:prstGeom>
            <a:noFill/>
          </p:spPr>
          <p:txBody>
            <a:bodyPr wrap="square">
              <a:spAutoFit/>
            </a:bodyPr>
            <a:lstStyle/>
            <a:p>
              <a:r>
                <a:rPr lang="en-US" altLang="zh-CN" sz="1600" err="1">
                  <a:latin typeface="Arial" panose="020B0604020202020204" pitchFamily="34" charset="0"/>
                  <a:ea typeface="微软雅黑" panose="020B0503020204020204" pitchFamily="34" charset="-122"/>
                  <a:cs typeface="Arial" panose="020B0604020202020204" pitchFamily="34" charset="0"/>
                </a:rPr>
                <a:t>TweetSpout</a:t>
              </a:r>
              <a:endParaRPr lang="zh-CN" altLang="en-US" sz="1600">
                <a:latin typeface="Arial" panose="020B0604020202020204" pitchFamily="34" charset="0"/>
                <a:ea typeface="微软雅黑" panose="020B0503020204020204" pitchFamily="34" charset="-122"/>
                <a:cs typeface="Arial" panose="020B0604020202020204" pitchFamily="34" charset="0"/>
              </a:endParaRPr>
            </a:p>
          </p:txBody>
        </p:sp>
        <p:sp>
          <p:nvSpPr>
            <p:cNvPr id="11" name="TextBox 10">
              <a:extLst>
                <a:ext uri="{FF2B5EF4-FFF2-40B4-BE49-F238E27FC236}">
                  <a16:creationId xmlns:a16="http://schemas.microsoft.com/office/drawing/2014/main" id="{BE150ED2-14C2-4397-8909-72D03E8E254E}"/>
                </a:ext>
              </a:extLst>
            </p:cNvPr>
            <p:cNvSpPr txBox="1"/>
            <p:nvPr/>
          </p:nvSpPr>
          <p:spPr>
            <a:xfrm>
              <a:off x="8409256" y="5829641"/>
              <a:ext cx="1664383" cy="338554"/>
            </a:xfrm>
            <a:prstGeom prst="rect">
              <a:avLst/>
            </a:prstGeom>
            <a:noFill/>
          </p:spPr>
          <p:txBody>
            <a:bodyPr wrap="square">
              <a:spAutoFit/>
            </a:bodyPr>
            <a:lstStyle/>
            <a:p>
              <a:r>
                <a:rPr lang="en-US" altLang="zh-CN" sz="1600" err="1">
                  <a:latin typeface="Arial" panose="020B0604020202020204" pitchFamily="34" charset="0"/>
                  <a:ea typeface="微软雅黑" panose="020B0503020204020204" pitchFamily="34" charset="-122"/>
                  <a:cs typeface="Arial" panose="020B0604020202020204" pitchFamily="34" charset="0"/>
                </a:rPr>
                <a:t>ParseTweetBolt</a:t>
              </a:r>
              <a:endParaRPr lang="zh-CN" altLang="en-US" sz="1600">
                <a:latin typeface="Arial" panose="020B0604020202020204" pitchFamily="34" charset="0"/>
                <a:ea typeface="微软雅黑" panose="020B0503020204020204" pitchFamily="34" charset="-122"/>
                <a:cs typeface="Arial" panose="020B0604020202020204" pitchFamily="34" charset="0"/>
              </a:endParaRPr>
            </a:p>
          </p:txBody>
        </p:sp>
        <p:sp>
          <p:nvSpPr>
            <p:cNvPr id="12" name="TextBox 11">
              <a:extLst>
                <a:ext uri="{FF2B5EF4-FFF2-40B4-BE49-F238E27FC236}">
                  <a16:creationId xmlns:a16="http://schemas.microsoft.com/office/drawing/2014/main" id="{DC70C018-5370-4922-B7F6-F5B58119B251}"/>
                </a:ext>
              </a:extLst>
            </p:cNvPr>
            <p:cNvSpPr txBox="1"/>
            <p:nvPr/>
          </p:nvSpPr>
          <p:spPr>
            <a:xfrm>
              <a:off x="10073639" y="5829641"/>
              <a:ext cx="1664383" cy="338554"/>
            </a:xfrm>
            <a:prstGeom prst="rect">
              <a:avLst/>
            </a:prstGeom>
            <a:noFill/>
          </p:spPr>
          <p:txBody>
            <a:bodyPr wrap="square">
              <a:spAutoFit/>
            </a:bodyPr>
            <a:lstStyle/>
            <a:p>
              <a:r>
                <a:rPr lang="en-US" altLang="zh-CN" sz="1600" err="1">
                  <a:latin typeface="Arial" panose="020B0604020202020204" pitchFamily="34" charset="0"/>
                  <a:ea typeface="微软雅黑" panose="020B0503020204020204" pitchFamily="34" charset="-122"/>
                  <a:cs typeface="Arial" panose="020B0604020202020204" pitchFamily="34" charset="0"/>
                </a:rPr>
                <a:t>WordCountBolt</a:t>
              </a:r>
              <a:endParaRPr lang="zh-CN" altLang="en-US" sz="1600">
                <a:latin typeface="Arial" panose="020B0604020202020204" pitchFamily="34" charset="0"/>
                <a:ea typeface="微软雅黑" panose="020B0503020204020204" pitchFamily="34" charset="-122"/>
                <a:cs typeface="Arial" panose="020B0604020202020204" pitchFamily="34" charset="0"/>
              </a:endParaRPr>
            </a:p>
          </p:txBody>
        </p:sp>
      </p:grpSp>
      <p:sp>
        <p:nvSpPr>
          <p:cNvPr id="18" name="TextBox 17">
            <a:extLst>
              <a:ext uri="{FF2B5EF4-FFF2-40B4-BE49-F238E27FC236}">
                <a16:creationId xmlns:a16="http://schemas.microsoft.com/office/drawing/2014/main" id="{38198321-3B97-4E85-B2F0-A7AA37394983}"/>
              </a:ext>
            </a:extLst>
          </p:cNvPr>
          <p:cNvSpPr txBox="1"/>
          <p:nvPr/>
        </p:nvSpPr>
        <p:spPr>
          <a:xfrm>
            <a:off x="848122" y="1225697"/>
            <a:ext cx="10080130" cy="1015663"/>
          </a:xfrm>
          <a:prstGeom prst="rect">
            <a:avLst/>
          </a:prstGeom>
          <a:noFill/>
        </p:spPr>
        <p:txBody>
          <a:bodyPr wrap="square">
            <a:spAutoFit/>
          </a:bodyPr>
          <a:lstStyle/>
          <a:p>
            <a:r>
              <a:rPr lang="zh-CN" altLang="en-US" sz="2000">
                <a:latin typeface="Arial" panose="020B0604020202020204" pitchFamily="34" charset="0"/>
                <a:ea typeface="微软雅黑" panose="020B0503020204020204" pitchFamily="34" charset="-122"/>
                <a:cs typeface="Arial" panose="020B0604020202020204" pitchFamily="34" charset="0"/>
              </a:rPr>
              <a:t>        在大数据时代，由于大量的数据以极快的速率持续产生，流处理技术更多是指对流数据进行处理的并行编程范式，它采用流水线思想将处理逻辑分解为多个处理步骤，并依次对数据流中的每一个元素进行处理。</a:t>
            </a:r>
          </a:p>
        </p:txBody>
      </p:sp>
      <p:sp>
        <p:nvSpPr>
          <p:cNvPr id="13" name="TextBox 12">
            <a:extLst>
              <a:ext uri="{FF2B5EF4-FFF2-40B4-BE49-F238E27FC236}">
                <a16:creationId xmlns:a16="http://schemas.microsoft.com/office/drawing/2014/main" id="{256D3F30-4577-4465-B10B-BDCC0F6E45CC}"/>
              </a:ext>
            </a:extLst>
          </p:cNvPr>
          <p:cNvSpPr txBox="1"/>
          <p:nvPr/>
        </p:nvSpPr>
        <p:spPr>
          <a:xfrm>
            <a:off x="1199868" y="2556030"/>
            <a:ext cx="10080130" cy="707886"/>
          </a:xfrm>
          <a:prstGeom prst="rect">
            <a:avLst/>
          </a:prstGeom>
          <a:noFill/>
        </p:spPr>
        <p:txBody>
          <a:bodyPr wrap="square">
            <a:spAutoFit/>
          </a:bodyPr>
          <a:lstStyle/>
          <a:p>
            <a:r>
              <a:rPr lang="en-US" altLang="zh-CN" sz="2000">
                <a:latin typeface="Arial" panose="020B0604020202020204" pitchFamily="34" charset="0"/>
                <a:ea typeface="微软雅黑" panose="020B0503020204020204" pitchFamily="34" charset="-122"/>
                <a:cs typeface="Arial" panose="020B0604020202020204" pitchFamily="34" charset="0"/>
              </a:rPr>
              <a:t>Twitter</a:t>
            </a:r>
            <a:r>
              <a:rPr lang="zh-CN" altLang="en-US" sz="2000">
                <a:latin typeface="Arial" panose="020B0604020202020204" pitchFamily="34" charset="0"/>
                <a:ea typeface="微软雅黑" panose="020B0503020204020204" pitchFamily="34" charset="-122"/>
                <a:cs typeface="Arial" panose="020B0604020202020204" pitchFamily="34" charset="0"/>
              </a:rPr>
              <a:t>中执行</a:t>
            </a:r>
            <a:r>
              <a:rPr lang="en-US" altLang="zh-CN" sz="2000" err="1">
                <a:latin typeface="Arial" panose="020B0604020202020204" pitchFamily="34" charset="0"/>
                <a:ea typeface="微软雅黑" panose="020B0503020204020204" pitchFamily="34" charset="-122"/>
                <a:cs typeface="Arial" panose="020B0604020202020204" pitchFamily="34" charset="0"/>
              </a:rPr>
              <a:t>WordCount</a:t>
            </a:r>
            <a:r>
              <a:rPr lang="zh-CN" altLang="en-US" sz="2000">
                <a:latin typeface="Arial" panose="020B0604020202020204" pitchFamily="34" charset="0"/>
                <a:ea typeface="微软雅黑" panose="020B0503020204020204" pitchFamily="34" charset="-122"/>
                <a:cs typeface="Arial" panose="020B0604020202020204" pitchFamily="34" charset="0"/>
              </a:rPr>
              <a:t>应用时采用了流处理技术，将</a:t>
            </a:r>
            <a:r>
              <a:rPr lang="en-US" altLang="zh-CN" sz="2000" err="1">
                <a:latin typeface="Arial" panose="020B0604020202020204" pitchFamily="34" charset="0"/>
                <a:ea typeface="微软雅黑" panose="020B0503020204020204" pitchFamily="34" charset="-122"/>
                <a:cs typeface="Arial" panose="020B0604020202020204" pitchFamily="34" charset="0"/>
              </a:rPr>
              <a:t>WordCount</a:t>
            </a:r>
            <a:r>
              <a:rPr lang="zh-CN" altLang="en-US" sz="2000">
                <a:latin typeface="Arial" panose="020B0604020202020204" pitchFamily="34" charset="0"/>
                <a:ea typeface="微软雅黑" panose="020B0503020204020204" pitchFamily="34" charset="-122"/>
                <a:cs typeface="Arial" panose="020B0604020202020204" pitchFamily="34" charset="0"/>
              </a:rPr>
              <a:t>的过程分为三个流水线步骤：</a:t>
            </a:r>
            <a:r>
              <a:rPr lang="en-US" altLang="zh-CN" sz="2000" err="1">
                <a:latin typeface="Arial" panose="020B0604020202020204" pitchFamily="34" charset="0"/>
                <a:ea typeface="微软雅黑" panose="020B0503020204020204" pitchFamily="34" charset="-122"/>
                <a:cs typeface="Arial" panose="020B0604020202020204" pitchFamily="34" charset="0"/>
              </a:rPr>
              <a:t>TweetSpout</a:t>
            </a:r>
            <a:r>
              <a:rPr lang="zh-CN" altLang="en-US" sz="2000">
                <a:latin typeface="Arial" panose="020B0604020202020204" pitchFamily="34" charset="0"/>
                <a:ea typeface="微软雅黑" panose="020B0503020204020204" pitchFamily="34" charset="-122"/>
                <a:cs typeface="Arial" panose="020B0604020202020204" pitchFamily="34" charset="0"/>
              </a:rPr>
              <a:t>、</a:t>
            </a:r>
            <a:r>
              <a:rPr lang="en-US" altLang="zh-CN" sz="2000" err="1">
                <a:latin typeface="Arial" panose="020B0604020202020204" pitchFamily="34" charset="0"/>
                <a:ea typeface="微软雅黑" panose="020B0503020204020204" pitchFamily="34" charset="-122"/>
                <a:cs typeface="Arial" panose="020B0604020202020204" pitchFamily="34" charset="0"/>
              </a:rPr>
              <a:t>ParseTweetBolt</a:t>
            </a:r>
            <a:r>
              <a:rPr lang="zh-CN" altLang="en-US" sz="2000">
                <a:latin typeface="Arial" panose="020B0604020202020204" pitchFamily="34" charset="0"/>
                <a:ea typeface="微软雅黑" panose="020B0503020204020204" pitchFamily="34" charset="-122"/>
                <a:cs typeface="Arial" panose="020B0604020202020204" pitchFamily="34" charset="0"/>
              </a:rPr>
              <a:t>、</a:t>
            </a:r>
            <a:r>
              <a:rPr lang="en-US" altLang="zh-CN" sz="2000" err="1">
                <a:latin typeface="Arial" panose="020B0604020202020204" pitchFamily="34" charset="0"/>
                <a:ea typeface="微软雅黑" panose="020B0503020204020204" pitchFamily="34" charset="-122"/>
                <a:cs typeface="Arial" panose="020B0604020202020204" pitchFamily="34" charset="0"/>
              </a:rPr>
              <a:t>WordCountBolt</a:t>
            </a:r>
            <a:endParaRPr lang="zh-CN" altLang="en-US" sz="2000">
              <a:latin typeface="Arial" panose="020B0604020202020204" pitchFamily="34" charset="0"/>
              <a:ea typeface="微软雅黑" panose="020B0503020204020204" pitchFamily="34" charset="-122"/>
              <a:cs typeface="Arial" panose="020B0604020202020204" pitchFamily="34" charset="0"/>
            </a:endParaRPr>
          </a:p>
        </p:txBody>
      </p:sp>
      <p:sp>
        <p:nvSpPr>
          <p:cNvPr id="14" name="TextBox 13">
            <a:extLst>
              <a:ext uri="{FF2B5EF4-FFF2-40B4-BE49-F238E27FC236}">
                <a16:creationId xmlns:a16="http://schemas.microsoft.com/office/drawing/2014/main" id="{E61C67D3-DC19-4595-9679-99ADC8C00AB0}"/>
              </a:ext>
            </a:extLst>
          </p:cNvPr>
          <p:cNvSpPr txBox="1"/>
          <p:nvPr/>
        </p:nvSpPr>
        <p:spPr>
          <a:xfrm>
            <a:off x="1199868" y="4976446"/>
            <a:ext cx="10080130" cy="1166410"/>
          </a:xfrm>
          <a:prstGeom prst="rect">
            <a:avLst/>
          </a:prstGeom>
          <a:noFill/>
        </p:spPr>
        <p:txBody>
          <a:bodyPr wrap="square">
            <a:spAutoFit/>
          </a:bodyPr>
          <a:lstStyle/>
          <a:p>
            <a:pPr marL="457200" indent="-457200">
              <a:lnSpc>
                <a:spcPct val="120000"/>
              </a:lnSpc>
              <a:buFont typeface="+mj-lt"/>
              <a:buAutoNum type="arabicParenR"/>
            </a:pPr>
            <a:r>
              <a:rPr lang="en-US" altLang="zh-CN" sz="2000" dirty="0" err="1">
                <a:latin typeface="Arial" panose="020B0604020202020204" pitchFamily="34" charset="0"/>
                <a:ea typeface="微软雅黑" panose="020B0503020204020204" pitchFamily="34" charset="-122"/>
                <a:cs typeface="Arial" panose="020B0604020202020204" pitchFamily="34" charset="0"/>
              </a:rPr>
              <a:t>TweetSpout</a:t>
            </a:r>
            <a:r>
              <a:rPr lang="zh-CN" altLang="en-US" sz="2000" dirty="0">
                <a:latin typeface="Arial" panose="020B0604020202020204" pitchFamily="34" charset="0"/>
                <a:ea typeface="微软雅黑" panose="020B0503020204020204" pitchFamily="34" charset="-122"/>
                <a:cs typeface="Arial" panose="020B0604020202020204" pitchFamily="34" charset="0"/>
              </a:rPr>
              <a:t>：源源不断从</a:t>
            </a:r>
            <a:r>
              <a:rPr lang="en-US" altLang="zh-CN" sz="2000" dirty="0">
                <a:latin typeface="Arial" panose="020B0604020202020204" pitchFamily="34" charset="0"/>
                <a:ea typeface="微软雅黑" panose="020B0503020204020204" pitchFamily="34" charset="-122"/>
                <a:cs typeface="Arial" panose="020B0604020202020204" pitchFamily="34" charset="0"/>
              </a:rPr>
              <a:t>Twitter</a:t>
            </a:r>
            <a:r>
              <a:rPr lang="zh-CN" altLang="en-US" sz="2000" dirty="0">
                <a:latin typeface="Arial" panose="020B0604020202020204" pitchFamily="34" charset="0"/>
                <a:ea typeface="微软雅黑" panose="020B0503020204020204" pitchFamily="34" charset="-122"/>
                <a:cs typeface="Arial" panose="020B0604020202020204" pitchFamily="34" charset="0"/>
              </a:rPr>
              <a:t>的接口中读取推文，然后发送给</a:t>
            </a:r>
            <a:r>
              <a:rPr lang="en-US" altLang="zh-CN" sz="2000" dirty="0" err="1">
                <a:latin typeface="Arial" panose="020B0604020202020204" pitchFamily="34" charset="0"/>
                <a:ea typeface="微软雅黑" panose="020B0503020204020204" pitchFamily="34" charset="-122"/>
                <a:cs typeface="Arial" panose="020B0604020202020204" pitchFamily="34" charset="0"/>
              </a:rPr>
              <a:t>ParseTweetBolt</a:t>
            </a:r>
            <a:endParaRPr lang="en-US" altLang="zh-CN" sz="2000" dirty="0">
              <a:latin typeface="Arial" panose="020B0604020202020204" pitchFamily="34" charset="0"/>
              <a:ea typeface="微软雅黑" panose="020B0503020204020204" pitchFamily="34" charset="-122"/>
              <a:cs typeface="Arial" panose="020B0604020202020204" pitchFamily="34" charset="0"/>
            </a:endParaRPr>
          </a:p>
          <a:p>
            <a:pPr marL="457200" indent="-457200">
              <a:lnSpc>
                <a:spcPct val="120000"/>
              </a:lnSpc>
              <a:buFont typeface="+mj-lt"/>
              <a:buAutoNum type="arabicParenR"/>
            </a:pPr>
            <a:r>
              <a:rPr lang="en-US" altLang="zh-CN" sz="2000" dirty="0" err="1">
                <a:latin typeface="Arial" panose="020B0604020202020204" pitchFamily="34" charset="0"/>
                <a:ea typeface="微软雅黑" panose="020B0503020204020204" pitchFamily="34" charset="-122"/>
                <a:cs typeface="Arial" panose="020B0604020202020204" pitchFamily="34" charset="0"/>
              </a:rPr>
              <a:t>ParseTweetBolt</a:t>
            </a:r>
            <a:r>
              <a:rPr lang="zh-CN" altLang="en-US" sz="2000" dirty="0">
                <a:latin typeface="Arial" panose="020B0604020202020204" pitchFamily="34" charset="0"/>
                <a:ea typeface="微软雅黑" panose="020B0503020204020204" pitchFamily="34" charset="-122"/>
                <a:cs typeface="Arial" panose="020B0604020202020204" pitchFamily="34" charset="0"/>
              </a:rPr>
              <a:t>：将接收到的推文分解为一个个的单词，然后发送给</a:t>
            </a:r>
            <a:r>
              <a:rPr lang="en-US" altLang="zh-CN" sz="2000" dirty="0" err="1">
                <a:latin typeface="Arial" panose="020B0604020202020204" pitchFamily="34" charset="0"/>
                <a:ea typeface="微软雅黑" panose="020B0503020204020204" pitchFamily="34" charset="-122"/>
                <a:cs typeface="Arial" panose="020B0604020202020204" pitchFamily="34" charset="0"/>
              </a:rPr>
              <a:t>WordCountBolt</a:t>
            </a:r>
            <a:endParaRPr lang="en-US" altLang="zh-CN" sz="2000" dirty="0">
              <a:latin typeface="Arial" panose="020B0604020202020204" pitchFamily="34" charset="0"/>
              <a:ea typeface="微软雅黑" panose="020B0503020204020204" pitchFamily="34" charset="-122"/>
              <a:cs typeface="Arial" panose="020B0604020202020204" pitchFamily="34" charset="0"/>
            </a:endParaRPr>
          </a:p>
          <a:p>
            <a:pPr marL="457200" indent="-457200">
              <a:lnSpc>
                <a:spcPct val="120000"/>
              </a:lnSpc>
              <a:buFont typeface="+mj-lt"/>
              <a:buAutoNum type="arabicParenR"/>
            </a:pPr>
            <a:r>
              <a:rPr lang="en-US" altLang="zh-CN" sz="2000" dirty="0" err="1">
                <a:latin typeface="Arial" panose="020B0604020202020204" pitchFamily="34" charset="0"/>
                <a:ea typeface="微软雅黑" panose="020B0503020204020204" pitchFamily="34" charset="-122"/>
                <a:cs typeface="Arial" panose="020B0604020202020204" pitchFamily="34" charset="0"/>
              </a:rPr>
              <a:t>WordCountBolt</a:t>
            </a:r>
            <a:r>
              <a:rPr lang="zh-CN" altLang="en-US" sz="2000" dirty="0">
                <a:latin typeface="Arial" panose="020B0604020202020204" pitchFamily="34" charset="0"/>
                <a:ea typeface="微软雅黑" panose="020B0503020204020204" pitchFamily="34" charset="-122"/>
                <a:cs typeface="Arial" panose="020B0604020202020204" pitchFamily="34" charset="0"/>
              </a:rPr>
              <a:t>：对接收到的单词进行计数</a:t>
            </a:r>
          </a:p>
        </p:txBody>
      </p:sp>
      <p:sp>
        <p:nvSpPr>
          <p:cNvPr id="3" name="灯片编号占位符 2">
            <a:extLst>
              <a:ext uri="{FF2B5EF4-FFF2-40B4-BE49-F238E27FC236}">
                <a16:creationId xmlns:a16="http://schemas.microsoft.com/office/drawing/2014/main" id="{69EF11E4-9A09-5C45-A573-70D2E6A5DCC4}"/>
              </a:ext>
            </a:extLst>
          </p:cNvPr>
          <p:cNvSpPr>
            <a:spLocks noGrp="1"/>
          </p:cNvSpPr>
          <p:nvPr>
            <p:ph type="sldNum" sz="quarter" idx="12"/>
          </p:nvPr>
        </p:nvSpPr>
        <p:spPr/>
        <p:txBody>
          <a:bodyPr/>
          <a:lstStyle/>
          <a:p>
            <a:fld id="{B13F0FA4-29F4-4B1D-A16B-0D7169EBD889}" type="slidenum">
              <a:rPr lang="en-US" smtClean="0"/>
              <a:t>5</a:t>
            </a:fld>
            <a:endParaRPr lang="en-US"/>
          </a:p>
        </p:txBody>
      </p:sp>
    </p:spTree>
    <p:extLst>
      <p:ext uri="{BB962C8B-B14F-4D97-AF65-F5344CB8AC3E}">
        <p14:creationId xmlns:p14="http://schemas.microsoft.com/office/powerpoint/2010/main" val="28272950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BB36-0422-460E-A2A4-631FFDF9401B}"/>
              </a:ext>
            </a:extLst>
          </p:cNvPr>
          <p:cNvSpPr>
            <a:spLocks noGrp="1"/>
          </p:cNvSpPr>
          <p:nvPr>
            <p:ph type="title"/>
          </p:nvPr>
        </p:nvSpPr>
        <p:spPr/>
        <p:txBody>
          <a:bodyPr/>
          <a:lstStyle/>
          <a:p>
            <a:r>
              <a:rPr lang="en-US" altLang="zh-CN" dirty="0"/>
              <a:t>5.4 </a:t>
            </a:r>
            <a:r>
              <a:rPr lang="zh-CN" altLang="en-US" dirty="0"/>
              <a:t>流处理系统机制及优化</a:t>
            </a:r>
            <a:endParaRPr lang="en-US" dirty="0"/>
          </a:p>
        </p:txBody>
      </p:sp>
      <p:sp>
        <p:nvSpPr>
          <p:cNvPr id="3" name="Content Placeholder 2">
            <a:extLst>
              <a:ext uri="{FF2B5EF4-FFF2-40B4-BE49-F238E27FC236}">
                <a16:creationId xmlns:a16="http://schemas.microsoft.com/office/drawing/2014/main" id="{033BE3A0-6656-4300-9C18-3C8AE96FF6D1}"/>
              </a:ext>
            </a:extLst>
          </p:cNvPr>
          <p:cNvSpPr>
            <a:spLocks noGrp="1"/>
          </p:cNvSpPr>
          <p:nvPr>
            <p:ph idx="1"/>
          </p:nvPr>
        </p:nvSpPr>
        <p:spPr/>
        <p:txBody>
          <a:bodyPr/>
          <a:lstStyle/>
          <a:p>
            <a:r>
              <a:rPr lang="zh-CN" altLang="en-US" dirty="0"/>
              <a:t>流处理容错</a:t>
            </a:r>
            <a:endParaRPr lang="en-US" altLang="zh-CN" dirty="0"/>
          </a:p>
          <a:p>
            <a:pPr lvl="1"/>
            <a:r>
              <a:rPr lang="zh-CN" altLang="en-US" dirty="0"/>
              <a:t>随着数据规模不断扩大，系统往往需要成百上千个节点共同协作运行，计算节点发生故障的频率逐渐增高，范围也逐渐增大</a:t>
            </a:r>
            <a:endParaRPr lang="en-US" altLang="zh-CN" dirty="0"/>
          </a:p>
          <a:p>
            <a:pPr lvl="1"/>
            <a:r>
              <a:rPr lang="zh-CN" altLang="en-US" dirty="0"/>
              <a:t>当个节点故障会导致数据处理中断，丢失内存中处理的数据以及状态信息</a:t>
            </a:r>
            <a:endParaRPr lang="en-US" altLang="zh-CN" dirty="0"/>
          </a:p>
          <a:p>
            <a:pPr lvl="1"/>
            <a:r>
              <a:rPr lang="zh-CN" altLang="en-US" dirty="0"/>
              <a:t>流处理容错技术：</a:t>
            </a:r>
            <a:endParaRPr lang="en-US" altLang="zh-CN" dirty="0"/>
          </a:p>
          <a:p>
            <a:pPr lvl="2"/>
            <a:r>
              <a:rPr lang="zh-CN" altLang="en-US" dirty="0"/>
              <a:t>主动备份（</a:t>
            </a:r>
            <a:r>
              <a:rPr lang="en-US" altLang="zh-CN" dirty="0"/>
              <a:t>active replication</a:t>
            </a:r>
            <a:r>
              <a:rPr lang="zh-CN" altLang="en-US" dirty="0"/>
              <a:t>）</a:t>
            </a:r>
            <a:endParaRPr lang="en-US" altLang="zh-CN" dirty="0"/>
          </a:p>
          <a:p>
            <a:pPr lvl="2"/>
            <a:r>
              <a:rPr lang="zh-CN" altLang="en-US" dirty="0"/>
              <a:t>检查点（</a:t>
            </a:r>
            <a:r>
              <a:rPr lang="en-US" altLang="zh-CN" dirty="0"/>
              <a:t>checkpoints</a:t>
            </a:r>
            <a:r>
              <a:rPr lang="zh-CN" altLang="en-US" dirty="0"/>
              <a:t>）</a:t>
            </a:r>
            <a:endParaRPr lang="en-US" altLang="zh-CN" dirty="0"/>
          </a:p>
          <a:p>
            <a:pPr lvl="2"/>
            <a:r>
              <a:rPr lang="zh-CN" altLang="en-US" dirty="0"/>
              <a:t>上游备份（</a:t>
            </a:r>
            <a:r>
              <a:rPr lang="en-US" altLang="zh-CN" dirty="0"/>
              <a:t>upstream backup</a:t>
            </a:r>
            <a:r>
              <a:rPr lang="zh-CN" altLang="en-US" dirty="0"/>
              <a:t>）</a:t>
            </a:r>
            <a:endParaRPr lang="en-US" dirty="0"/>
          </a:p>
        </p:txBody>
      </p:sp>
      <p:sp>
        <p:nvSpPr>
          <p:cNvPr id="4" name="灯片编号占位符 3">
            <a:extLst>
              <a:ext uri="{FF2B5EF4-FFF2-40B4-BE49-F238E27FC236}">
                <a16:creationId xmlns:a16="http://schemas.microsoft.com/office/drawing/2014/main" id="{9B5BC20D-BBCA-6C46-A232-67EA1D2F9159}"/>
              </a:ext>
            </a:extLst>
          </p:cNvPr>
          <p:cNvSpPr>
            <a:spLocks noGrp="1"/>
          </p:cNvSpPr>
          <p:nvPr>
            <p:ph type="sldNum" sz="quarter" idx="12"/>
          </p:nvPr>
        </p:nvSpPr>
        <p:spPr/>
        <p:txBody>
          <a:bodyPr/>
          <a:lstStyle/>
          <a:p>
            <a:fld id="{B13F0FA4-29F4-4B1D-A16B-0D7169EBD889}" type="slidenum">
              <a:rPr lang="en-US" smtClean="0"/>
              <a:t>50</a:t>
            </a:fld>
            <a:endParaRPr lang="en-US"/>
          </a:p>
        </p:txBody>
      </p:sp>
    </p:spTree>
    <p:extLst>
      <p:ext uri="{BB962C8B-B14F-4D97-AF65-F5344CB8AC3E}">
        <p14:creationId xmlns:p14="http://schemas.microsoft.com/office/powerpoint/2010/main" val="24408449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2D0D-30CB-45A0-8A1C-2D56465C6BFA}"/>
              </a:ext>
            </a:extLst>
          </p:cNvPr>
          <p:cNvSpPr>
            <a:spLocks noGrp="1"/>
          </p:cNvSpPr>
          <p:nvPr>
            <p:ph type="title"/>
          </p:nvPr>
        </p:nvSpPr>
        <p:spPr/>
        <p:txBody>
          <a:bodyPr/>
          <a:lstStyle/>
          <a:p>
            <a:r>
              <a:rPr lang="en-US" altLang="zh-CN" dirty="0"/>
              <a:t>5.4 </a:t>
            </a:r>
            <a:r>
              <a:rPr lang="zh-CN" altLang="en-US" dirty="0"/>
              <a:t>流处理系统机制及优化</a:t>
            </a:r>
            <a:endParaRPr lang="en-US" dirty="0"/>
          </a:p>
        </p:txBody>
      </p:sp>
      <p:sp>
        <p:nvSpPr>
          <p:cNvPr id="3" name="Content Placeholder 2">
            <a:extLst>
              <a:ext uri="{FF2B5EF4-FFF2-40B4-BE49-F238E27FC236}">
                <a16:creationId xmlns:a16="http://schemas.microsoft.com/office/drawing/2014/main" id="{FE4A2E86-E592-4C2A-ABE4-0E321B228229}"/>
              </a:ext>
            </a:extLst>
          </p:cNvPr>
          <p:cNvSpPr>
            <a:spLocks noGrp="1"/>
          </p:cNvSpPr>
          <p:nvPr>
            <p:ph idx="1"/>
          </p:nvPr>
        </p:nvSpPr>
        <p:spPr/>
        <p:txBody>
          <a:bodyPr/>
          <a:lstStyle/>
          <a:p>
            <a:r>
              <a:rPr lang="zh-CN" altLang="en-US" dirty="0"/>
              <a:t>流处理容错技术：</a:t>
            </a:r>
            <a:endParaRPr lang="en-US" altLang="zh-CN" dirty="0"/>
          </a:p>
          <a:p>
            <a:pPr lvl="1"/>
            <a:r>
              <a:rPr lang="zh-CN" altLang="en-US" dirty="0"/>
              <a:t>主动备份：在流处理系统中每个节点都有一个备用节点作为备份</a:t>
            </a:r>
            <a:endParaRPr lang="en-US" altLang="zh-CN" dirty="0"/>
          </a:p>
          <a:p>
            <a:pPr lvl="2"/>
            <a:r>
              <a:rPr lang="zh-CN" altLang="en-US" dirty="0"/>
              <a:t>备用节点与主节点接收相同的数据流，执行相同操作，然后将处理结构发生给下游节点，下游节点去除重复数据</a:t>
            </a:r>
            <a:endParaRPr lang="en-US" altLang="zh-CN" dirty="0"/>
          </a:p>
          <a:p>
            <a:pPr lvl="1"/>
            <a:r>
              <a:rPr lang="zh-CN" altLang="en-US" dirty="0"/>
              <a:t>检查点：通过周期性地提取主节点的状态到备用节点中</a:t>
            </a:r>
            <a:endParaRPr lang="en-US" altLang="zh-CN" dirty="0"/>
          </a:p>
          <a:p>
            <a:pPr lvl="2"/>
            <a:r>
              <a:rPr lang="zh-CN" altLang="en-US" dirty="0"/>
              <a:t>当主节点故障，新的可用节点从备用节点中读取最近一次的检查点，获取状态信息及数据，重新连接上下游节点然后重新进行计算</a:t>
            </a:r>
            <a:endParaRPr lang="en-US" altLang="zh-CN" dirty="0"/>
          </a:p>
          <a:p>
            <a:pPr lvl="1"/>
            <a:r>
              <a:rPr lang="zh-CN" altLang="en-US" dirty="0"/>
              <a:t>上游备份：将数据保存在上游节点而非备用节点中，因此可以在下游节点发生失效时由上游节点进行数据重发，下游节点重新计算</a:t>
            </a:r>
            <a:endParaRPr lang="en-US" altLang="zh-CN" dirty="0"/>
          </a:p>
          <a:p>
            <a:pPr lvl="2"/>
            <a:r>
              <a:rPr lang="zh-CN" altLang="en-US" dirty="0"/>
              <a:t>适用于对资源消耗严苛的应用，以牺牲恢复延迟的代价保证资源消耗最低</a:t>
            </a:r>
            <a:endParaRPr lang="en-US" altLang="zh-CN" dirty="0"/>
          </a:p>
          <a:p>
            <a:endParaRPr lang="en-US" dirty="0"/>
          </a:p>
        </p:txBody>
      </p:sp>
      <p:sp>
        <p:nvSpPr>
          <p:cNvPr id="4" name="Rectangle 3">
            <a:extLst>
              <a:ext uri="{FF2B5EF4-FFF2-40B4-BE49-F238E27FC236}">
                <a16:creationId xmlns:a16="http://schemas.microsoft.com/office/drawing/2014/main" id="{2542DD75-D20E-4F2E-B526-8F3C436A484C}"/>
              </a:ext>
            </a:extLst>
          </p:cNvPr>
          <p:cNvSpPr/>
          <p:nvPr/>
        </p:nvSpPr>
        <p:spPr>
          <a:xfrm>
            <a:off x="2286588" y="5345966"/>
            <a:ext cx="7883955" cy="830997"/>
          </a:xfrm>
          <a:prstGeom prst="rect">
            <a:avLst/>
          </a:prstGeom>
        </p:spPr>
        <p:txBody>
          <a:bodyPr wrap="square">
            <a:spAutoFit/>
          </a:bodyPr>
          <a:lstStyle/>
          <a:p>
            <a:pPr algn="ctr"/>
            <a:r>
              <a:rPr lang="zh-CN" altLang="en-US" sz="2400" dirty="0">
                <a:latin typeface="Arial" panose="020B0604020202020204" pitchFamily="34" charset="0"/>
                <a:ea typeface="微软雅黑" panose="020B0503020204020204" pitchFamily="34" charset="-122"/>
              </a:rPr>
              <a:t>以上的容错技术都针对系统中单个节点发生故障时的解决方法，不适用于多个甚至大量节点同时失效的情况</a:t>
            </a:r>
            <a:endParaRPr lang="en-US" sz="2400" dirty="0">
              <a:latin typeface="Arial" panose="020B0604020202020204" pitchFamily="34" charset="0"/>
              <a:ea typeface="微软雅黑" panose="020B0503020204020204" pitchFamily="34" charset="-122"/>
            </a:endParaRPr>
          </a:p>
        </p:txBody>
      </p:sp>
      <p:sp>
        <p:nvSpPr>
          <p:cNvPr id="5" name="灯片编号占位符 4">
            <a:extLst>
              <a:ext uri="{FF2B5EF4-FFF2-40B4-BE49-F238E27FC236}">
                <a16:creationId xmlns:a16="http://schemas.microsoft.com/office/drawing/2014/main" id="{C78A4529-8847-1E41-855E-8988B13A0FB0}"/>
              </a:ext>
            </a:extLst>
          </p:cNvPr>
          <p:cNvSpPr>
            <a:spLocks noGrp="1"/>
          </p:cNvSpPr>
          <p:nvPr>
            <p:ph type="sldNum" sz="quarter" idx="12"/>
          </p:nvPr>
        </p:nvSpPr>
        <p:spPr/>
        <p:txBody>
          <a:bodyPr/>
          <a:lstStyle/>
          <a:p>
            <a:fld id="{B13F0FA4-29F4-4B1D-A16B-0D7169EBD889}" type="slidenum">
              <a:rPr lang="en-US" smtClean="0"/>
              <a:t>51</a:t>
            </a:fld>
            <a:endParaRPr lang="en-US"/>
          </a:p>
        </p:txBody>
      </p:sp>
    </p:spTree>
    <p:extLst>
      <p:ext uri="{BB962C8B-B14F-4D97-AF65-F5344CB8AC3E}">
        <p14:creationId xmlns:p14="http://schemas.microsoft.com/office/powerpoint/2010/main" val="76036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BE96-C96C-4C91-ACCB-E045CEBAC300}"/>
              </a:ext>
            </a:extLst>
          </p:cNvPr>
          <p:cNvSpPr>
            <a:spLocks noGrp="1"/>
          </p:cNvSpPr>
          <p:nvPr>
            <p:ph type="title"/>
          </p:nvPr>
        </p:nvSpPr>
        <p:spPr/>
        <p:txBody>
          <a:bodyPr/>
          <a:lstStyle/>
          <a:p>
            <a:r>
              <a:rPr lang="en-US" altLang="zh-CN" dirty="0"/>
              <a:t>5.4 </a:t>
            </a:r>
            <a:r>
              <a:rPr lang="zh-CN" altLang="en-US" dirty="0"/>
              <a:t>流处理系统机制及优化</a:t>
            </a:r>
            <a:endParaRPr lang="en-US" dirty="0"/>
          </a:p>
        </p:txBody>
      </p:sp>
      <p:sp>
        <p:nvSpPr>
          <p:cNvPr id="3" name="Content Placeholder 2">
            <a:extLst>
              <a:ext uri="{FF2B5EF4-FFF2-40B4-BE49-F238E27FC236}">
                <a16:creationId xmlns:a16="http://schemas.microsoft.com/office/drawing/2014/main" id="{8513E50B-3342-40D6-A66E-0D3309A2BEBB}"/>
              </a:ext>
            </a:extLst>
          </p:cNvPr>
          <p:cNvSpPr>
            <a:spLocks noGrp="1"/>
          </p:cNvSpPr>
          <p:nvPr>
            <p:ph idx="1"/>
          </p:nvPr>
        </p:nvSpPr>
        <p:spPr/>
        <p:txBody>
          <a:bodyPr/>
          <a:lstStyle/>
          <a:p>
            <a:r>
              <a:rPr lang="zh-CN" altLang="en-US" dirty="0"/>
              <a:t>流处理容错技术：</a:t>
            </a:r>
            <a:endParaRPr lang="en-US" altLang="zh-CN" dirty="0"/>
          </a:p>
          <a:p>
            <a:pPr lvl="1"/>
            <a:r>
              <a:rPr lang="zh-CN" altLang="en-US" dirty="0"/>
              <a:t>流处理系统中，当路由、交换机和机架发生故障时，多个节点会同时失效。此时，流处理系统的恢复延迟会因为下游节点需要等待上游节点恢复以后重发数据而大大增加</a:t>
            </a:r>
            <a:endParaRPr lang="en-US" altLang="zh-CN" dirty="0"/>
          </a:p>
          <a:p>
            <a:pPr lvl="1"/>
            <a:r>
              <a:rPr lang="zh-CN" altLang="en-US" dirty="0"/>
              <a:t>部分流处理系统，相比准确性，更需要结果实时性，如导航系统</a:t>
            </a:r>
            <a:endParaRPr lang="en-US" altLang="zh-CN" dirty="0"/>
          </a:p>
          <a:p>
            <a:pPr lvl="2"/>
            <a:r>
              <a:rPr lang="en-US" altLang="zh-CN" dirty="0"/>
              <a:t>Li Su</a:t>
            </a:r>
            <a:r>
              <a:rPr lang="zh-CN" altLang="en-US" dirty="0"/>
              <a:t>等提出整体采用检查点技术，结合部分重要任务采用主动热备技术保障实时性</a:t>
            </a:r>
            <a:endParaRPr lang="en-US" altLang="zh-CN" dirty="0"/>
          </a:p>
          <a:p>
            <a:pPr lvl="2"/>
            <a:r>
              <a:rPr lang="zh-CN" altLang="en-US" dirty="0"/>
              <a:t>针对流处理系统上下游节点同时失效问题，</a:t>
            </a:r>
            <a:r>
              <a:rPr lang="en-US" altLang="zh-CN" dirty="0"/>
              <a:t>Lin Wei</a:t>
            </a:r>
            <a:r>
              <a:rPr lang="zh-CN" altLang="en-US" dirty="0"/>
              <a:t>等提出管道概念，旨在将上下游节点解耦合，从而实现上下游节点独立恢复</a:t>
            </a:r>
            <a:endParaRPr lang="en-US" dirty="0"/>
          </a:p>
        </p:txBody>
      </p:sp>
      <p:sp>
        <p:nvSpPr>
          <p:cNvPr id="4" name="灯片编号占位符 3">
            <a:extLst>
              <a:ext uri="{FF2B5EF4-FFF2-40B4-BE49-F238E27FC236}">
                <a16:creationId xmlns:a16="http://schemas.microsoft.com/office/drawing/2014/main" id="{0C3E38C0-705F-5F48-8731-94BB5E1C1CB8}"/>
              </a:ext>
            </a:extLst>
          </p:cNvPr>
          <p:cNvSpPr>
            <a:spLocks noGrp="1"/>
          </p:cNvSpPr>
          <p:nvPr>
            <p:ph type="sldNum" sz="quarter" idx="12"/>
          </p:nvPr>
        </p:nvSpPr>
        <p:spPr/>
        <p:txBody>
          <a:bodyPr/>
          <a:lstStyle/>
          <a:p>
            <a:fld id="{B13F0FA4-29F4-4B1D-A16B-0D7169EBD889}" type="slidenum">
              <a:rPr lang="en-US" smtClean="0"/>
              <a:t>52</a:t>
            </a:fld>
            <a:endParaRPr lang="en-US"/>
          </a:p>
        </p:txBody>
      </p:sp>
    </p:spTree>
    <p:extLst>
      <p:ext uri="{BB962C8B-B14F-4D97-AF65-F5344CB8AC3E}">
        <p14:creationId xmlns:p14="http://schemas.microsoft.com/office/powerpoint/2010/main" val="3276016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16A9-314E-4F10-9766-E93B8EDDFA02}"/>
              </a:ext>
            </a:extLst>
          </p:cNvPr>
          <p:cNvSpPr>
            <a:spLocks noGrp="1"/>
          </p:cNvSpPr>
          <p:nvPr>
            <p:ph type="title"/>
          </p:nvPr>
        </p:nvSpPr>
        <p:spPr/>
        <p:txBody>
          <a:bodyPr/>
          <a:lstStyle/>
          <a:p>
            <a:r>
              <a:rPr lang="zh-CN" altLang="en-US"/>
              <a:t>本章小结</a:t>
            </a:r>
            <a:endParaRPr lang="en-US"/>
          </a:p>
        </p:txBody>
      </p:sp>
      <p:sp>
        <p:nvSpPr>
          <p:cNvPr id="3" name="Content Placeholder 2">
            <a:extLst>
              <a:ext uri="{FF2B5EF4-FFF2-40B4-BE49-F238E27FC236}">
                <a16:creationId xmlns:a16="http://schemas.microsoft.com/office/drawing/2014/main" id="{3A26B60E-11DE-488B-8CE2-96B04DE40B62}"/>
              </a:ext>
            </a:extLst>
          </p:cNvPr>
          <p:cNvSpPr>
            <a:spLocks noGrp="1"/>
          </p:cNvSpPr>
          <p:nvPr>
            <p:ph idx="1"/>
          </p:nvPr>
        </p:nvSpPr>
        <p:spPr/>
        <p:txBody>
          <a:bodyPr/>
          <a:lstStyle/>
          <a:p>
            <a:r>
              <a:rPr lang="zh-CN" altLang="en-US" dirty="0"/>
              <a:t>流处理基础和应用</a:t>
            </a:r>
            <a:endParaRPr lang="en-US" altLang="zh-CN" dirty="0"/>
          </a:p>
          <a:p>
            <a:r>
              <a:rPr lang="zh-CN" altLang="en-US" dirty="0"/>
              <a:t>分布式流计算</a:t>
            </a:r>
            <a:endParaRPr lang="en-US" altLang="zh-CN" dirty="0"/>
          </a:p>
          <a:p>
            <a:r>
              <a:rPr lang="zh-CN" altLang="en-US" dirty="0"/>
              <a:t>开源系统及编程思想</a:t>
            </a:r>
            <a:endParaRPr lang="en-US" altLang="zh-CN" dirty="0"/>
          </a:p>
          <a:p>
            <a:r>
              <a:rPr lang="zh-CN" altLang="en-US" dirty="0"/>
              <a:t>流处理系统机制及优化</a:t>
            </a:r>
            <a:endParaRPr lang="en-US" altLang="zh-CN" dirty="0"/>
          </a:p>
        </p:txBody>
      </p:sp>
      <p:sp>
        <p:nvSpPr>
          <p:cNvPr id="4" name="灯片编号占位符 3">
            <a:extLst>
              <a:ext uri="{FF2B5EF4-FFF2-40B4-BE49-F238E27FC236}">
                <a16:creationId xmlns:a16="http://schemas.microsoft.com/office/drawing/2014/main" id="{5F988AE6-9F3A-FB49-ADD0-DF4CA5A155B0}"/>
              </a:ext>
            </a:extLst>
          </p:cNvPr>
          <p:cNvSpPr>
            <a:spLocks noGrp="1"/>
          </p:cNvSpPr>
          <p:nvPr>
            <p:ph type="sldNum" sz="quarter" idx="12"/>
          </p:nvPr>
        </p:nvSpPr>
        <p:spPr/>
        <p:txBody>
          <a:bodyPr/>
          <a:lstStyle/>
          <a:p>
            <a:fld id="{B13F0FA4-29F4-4B1D-A16B-0D7169EBD889}" type="slidenum">
              <a:rPr lang="en-US" smtClean="0"/>
              <a:t>53</a:t>
            </a:fld>
            <a:endParaRPr lang="en-US"/>
          </a:p>
        </p:txBody>
      </p:sp>
    </p:spTree>
    <p:extLst>
      <p:ext uri="{BB962C8B-B14F-4D97-AF65-F5344CB8AC3E}">
        <p14:creationId xmlns:p14="http://schemas.microsoft.com/office/powerpoint/2010/main" val="116242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EBB9-FCFE-4D03-8DC6-A21824674C0D}"/>
              </a:ext>
            </a:extLst>
          </p:cNvPr>
          <p:cNvSpPr>
            <a:spLocks noGrp="1"/>
          </p:cNvSpPr>
          <p:nvPr>
            <p:ph type="title"/>
          </p:nvPr>
        </p:nvSpPr>
        <p:spPr/>
        <p:txBody>
          <a:bodyPr/>
          <a:lstStyle/>
          <a:p>
            <a:r>
              <a:rPr lang="en-US" altLang="zh-CN"/>
              <a:t>5.1 </a:t>
            </a:r>
            <a:r>
              <a:rPr lang="zh-CN" altLang="en-US"/>
              <a:t>流处理基础</a:t>
            </a:r>
          </a:p>
        </p:txBody>
      </p:sp>
      <p:sp>
        <p:nvSpPr>
          <p:cNvPr id="3" name="Content Placeholder 2">
            <a:extLst>
              <a:ext uri="{FF2B5EF4-FFF2-40B4-BE49-F238E27FC236}">
                <a16:creationId xmlns:a16="http://schemas.microsoft.com/office/drawing/2014/main" id="{433C93D9-853D-4AEC-AFCD-E0E9A97D0CFF}"/>
              </a:ext>
            </a:extLst>
          </p:cNvPr>
          <p:cNvSpPr>
            <a:spLocks noGrp="1"/>
          </p:cNvSpPr>
          <p:nvPr>
            <p:ph idx="1"/>
          </p:nvPr>
        </p:nvSpPr>
        <p:spPr/>
        <p:txBody>
          <a:bodyPr/>
          <a:lstStyle/>
          <a:p>
            <a:r>
              <a:rPr lang="zh-CN" altLang="en-US"/>
              <a:t>为什么需要流处理技术</a:t>
            </a:r>
            <a:endParaRPr lang="en-US" altLang="zh-CN"/>
          </a:p>
          <a:p>
            <a:pPr lvl="1"/>
            <a:r>
              <a:rPr lang="zh-CN" altLang="en-US"/>
              <a:t>流处理技术出现之前，传统的对数据流的处理方法一般是：从应用、传感器等终端获取流数据并先存储在数据库、文件系统等静态存储系统中，然后再这些静态数据上进行查询或计算，这种处理实质上是采用了批处理技术</a:t>
            </a:r>
          </a:p>
        </p:txBody>
      </p:sp>
      <p:sp>
        <p:nvSpPr>
          <p:cNvPr id="7" name="TextBox 6">
            <a:extLst>
              <a:ext uri="{FF2B5EF4-FFF2-40B4-BE49-F238E27FC236}">
                <a16:creationId xmlns:a16="http://schemas.microsoft.com/office/drawing/2014/main" id="{69A46428-B952-47DB-AC8E-360BE9306104}"/>
              </a:ext>
            </a:extLst>
          </p:cNvPr>
          <p:cNvSpPr txBox="1"/>
          <p:nvPr/>
        </p:nvSpPr>
        <p:spPr>
          <a:xfrm>
            <a:off x="4918004" y="6177440"/>
            <a:ext cx="2677865" cy="338554"/>
          </a:xfrm>
          <a:prstGeom prst="rect">
            <a:avLst/>
          </a:prstGeom>
          <a:noFill/>
        </p:spPr>
        <p:txBody>
          <a:bodyPr wrap="square">
            <a:spAutoFit/>
          </a:bodyPr>
          <a:lstStyle/>
          <a:p>
            <a:r>
              <a:rPr lang="zh-CN" altLang="en-US" sz="1600">
                <a:latin typeface="Arial" panose="020B0604020202020204" pitchFamily="34" charset="0"/>
                <a:ea typeface="微软雅黑" panose="020B0503020204020204" pitchFamily="34" charset="-122"/>
                <a:cs typeface="Arial" panose="020B0604020202020204" pitchFamily="34" charset="0"/>
              </a:rPr>
              <a:t>批处理对数据流的处理过程</a:t>
            </a:r>
          </a:p>
        </p:txBody>
      </p:sp>
      <p:grpSp>
        <p:nvGrpSpPr>
          <p:cNvPr id="8" name="组合 67">
            <a:extLst>
              <a:ext uri="{FF2B5EF4-FFF2-40B4-BE49-F238E27FC236}">
                <a16:creationId xmlns:a16="http://schemas.microsoft.com/office/drawing/2014/main" id="{2010B91C-54B0-400A-BCB9-AB7CDCB4C1CF}"/>
              </a:ext>
            </a:extLst>
          </p:cNvPr>
          <p:cNvGrpSpPr/>
          <p:nvPr/>
        </p:nvGrpSpPr>
        <p:grpSpPr>
          <a:xfrm>
            <a:off x="2008505" y="2857500"/>
            <a:ext cx="8669020" cy="3299460"/>
            <a:chOff x="3163" y="4500"/>
            <a:chExt cx="13652" cy="5196"/>
          </a:xfrm>
        </p:grpSpPr>
        <p:grpSp>
          <p:nvGrpSpPr>
            <p:cNvPr id="9" name="组合 65">
              <a:extLst>
                <a:ext uri="{FF2B5EF4-FFF2-40B4-BE49-F238E27FC236}">
                  <a16:creationId xmlns:a16="http://schemas.microsoft.com/office/drawing/2014/main" id="{FC5E748C-9D65-4911-9C31-D9BDFA4722D1}"/>
                </a:ext>
              </a:extLst>
            </p:cNvPr>
            <p:cNvGrpSpPr/>
            <p:nvPr/>
          </p:nvGrpSpPr>
          <p:grpSpPr>
            <a:xfrm>
              <a:off x="4531" y="4680"/>
              <a:ext cx="11105" cy="4762"/>
              <a:chOff x="4531" y="4965"/>
              <a:chExt cx="11105" cy="4762"/>
            </a:xfrm>
          </p:grpSpPr>
          <p:sp>
            <p:nvSpPr>
              <p:cNvPr id="11" name="矩形 58">
                <a:extLst>
                  <a:ext uri="{FF2B5EF4-FFF2-40B4-BE49-F238E27FC236}">
                    <a16:creationId xmlns:a16="http://schemas.microsoft.com/office/drawing/2014/main" id="{003B36B3-3273-4E10-9EE8-2A92BDE6B671}"/>
                  </a:ext>
                </a:extLst>
              </p:cNvPr>
              <p:cNvSpPr/>
              <p:nvPr/>
            </p:nvSpPr>
            <p:spPr>
              <a:xfrm>
                <a:off x="9896" y="4965"/>
                <a:ext cx="2402" cy="4102"/>
              </a:xfrm>
              <a:prstGeom prst="rect">
                <a:avLst/>
              </a:prstGeom>
              <a:solidFill>
                <a:srgbClr val="B3B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3">
                <a:extLst>
                  <a:ext uri="{FF2B5EF4-FFF2-40B4-BE49-F238E27FC236}">
                    <a16:creationId xmlns:a16="http://schemas.microsoft.com/office/drawing/2014/main" id="{CF4977F8-C737-4C9B-BFD3-D286647F2BD5}"/>
                  </a:ext>
                </a:extLst>
              </p:cNvPr>
              <p:cNvSpPr/>
              <p:nvPr/>
            </p:nvSpPr>
            <p:spPr>
              <a:xfrm>
                <a:off x="4531" y="5199"/>
                <a:ext cx="1308" cy="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6">
                <a:extLst>
                  <a:ext uri="{FF2B5EF4-FFF2-40B4-BE49-F238E27FC236}">
                    <a16:creationId xmlns:a16="http://schemas.microsoft.com/office/drawing/2014/main" id="{41742E8A-BC58-4F5E-8285-D10D9558D51D}"/>
                  </a:ext>
                </a:extLst>
              </p:cNvPr>
              <p:cNvSpPr/>
              <p:nvPr/>
            </p:nvSpPr>
            <p:spPr>
              <a:xfrm>
                <a:off x="4531" y="6297"/>
                <a:ext cx="1308" cy="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7">
                <a:extLst>
                  <a:ext uri="{FF2B5EF4-FFF2-40B4-BE49-F238E27FC236}">
                    <a16:creationId xmlns:a16="http://schemas.microsoft.com/office/drawing/2014/main" id="{AA4183A8-2EBC-4015-B45D-32A4D06F123F}"/>
                  </a:ext>
                </a:extLst>
              </p:cNvPr>
              <p:cNvSpPr/>
              <p:nvPr/>
            </p:nvSpPr>
            <p:spPr>
              <a:xfrm>
                <a:off x="4531" y="7396"/>
                <a:ext cx="1308" cy="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8">
                <a:extLst>
                  <a:ext uri="{FF2B5EF4-FFF2-40B4-BE49-F238E27FC236}">
                    <a16:creationId xmlns:a16="http://schemas.microsoft.com/office/drawing/2014/main" id="{9F3A3F12-76DA-4564-ADDD-2C4037F2A11D}"/>
                  </a:ext>
                </a:extLst>
              </p:cNvPr>
              <p:cNvSpPr/>
              <p:nvPr/>
            </p:nvSpPr>
            <p:spPr>
              <a:xfrm>
                <a:off x="5995" y="6297"/>
                <a:ext cx="899" cy="60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1">
                <a:extLst>
                  <a:ext uri="{FF2B5EF4-FFF2-40B4-BE49-F238E27FC236}">
                    <a16:creationId xmlns:a16="http://schemas.microsoft.com/office/drawing/2014/main" id="{675C6803-1780-490A-96AD-7CDD15272F2E}"/>
                  </a:ext>
                </a:extLst>
              </p:cNvPr>
              <p:cNvSpPr/>
              <p:nvPr/>
            </p:nvSpPr>
            <p:spPr>
              <a:xfrm>
                <a:off x="8842" y="6413"/>
                <a:ext cx="899" cy="60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右箭头 13">
                <a:extLst>
                  <a:ext uri="{FF2B5EF4-FFF2-40B4-BE49-F238E27FC236}">
                    <a16:creationId xmlns:a16="http://schemas.microsoft.com/office/drawing/2014/main" id="{5F67273A-E42D-4F40-84BD-3F0E5E0E29DB}"/>
                  </a:ext>
                </a:extLst>
              </p:cNvPr>
              <p:cNvSpPr/>
              <p:nvPr/>
            </p:nvSpPr>
            <p:spPr>
              <a:xfrm>
                <a:off x="12559" y="6511"/>
                <a:ext cx="996" cy="508"/>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4">
                <a:extLst>
                  <a:ext uri="{FF2B5EF4-FFF2-40B4-BE49-F238E27FC236}">
                    <a16:creationId xmlns:a16="http://schemas.microsoft.com/office/drawing/2014/main" id="{5A4B18CB-B2A1-4507-A809-E81742F4C452}"/>
                  </a:ext>
                </a:extLst>
              </p:cNvPr>
              <p:cNvCxnSpPr/>
              <p:nvPr/>
            </p:nvCxnSpPr>
            <p:spPr>
              <a:xfrm>
                <a:off x="7901" y="7723"/>
                <a:ext cx="9" cy="62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右箭头 20">
                <a:extLst>
                  <a:ext uri="{FF2B5EF4-FFF2-40B4-BE49-F238E27FC236}">
                    <a16:creationId xmlns:a16="http://schemas.microsoft.com/office/drawing/2014/main" id="{79219F02-5C7B-4238-A152-4E3B8387DED9}"/>
                  </a:ext>
                </a:extLst>
              </p:cNvPr>
              <p:cNvSpPr/>
              <p:nvPr/>
            </p:nvSpPr>
            <p:spPr>
              <a:xfrm>
                <a:off x="8837" y="6413"/>
                <a:ext cx="899" cy="60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柱形 27">
                <a:extLst>
                  <a:ext uri="{FF2B5EF4-FFF2-40B4-BE49-F238E27FC236}">
                    <a16:creationId xmlns:a16="http://schemas.microsoft.com/office/drawing/2014/main" id="{196E310F-8A0B-4EBE-9F7C-8436A2801075}"/>
                  </a:ext>
                </a:extLst>
              </p:cNvPr>
              <p:cNvSpPr/>
              <p:nvPr/>
            </p:nvSpPr>
            <p:spPr>
              <a:xfrm>
                <a:off x="10466" y="5882"/>
                <a:ext cx="1153" cy="840"/>
              </a:xfrm>
              <a:prstGeom prst="can">
                <a:avLst/>
              </a:prstGeom>
              <a:solidFill>
                <a:srgbClr val="959DB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柱形 28">
                <a:extLst>
                  <a:ext uri="{FF2B5EF4-FFF2-40B4-BE49-F238E27FC236}">
                    <a16:creationId xmlns:a16="http://schemas.microsoft.com/office/drawing/2014/main" id="{F3B4BEAD-0AAB-4830-90DB-CDF52EC9A776}"/>
                  </a:ext>
                </a:extLst>
              </p:cNvPr>
              <p:cNvSpPr/>
              <p:nvPr/>
            </p:nvSpPr>
            <p:spPr>
              <a:xfrm>
                <a:off x="10486" y="7108"/>
                <a:ext cx="455" cy="410"/>
              </a:xfrm>
              <a:prstGeom prst="can">
                <a:avLst/>
              </a:prstGeom>
              <a:solidFill>
                <a:srgbClr val="959DB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柱形 29">
                <a:extLst>
                  <a:ext uri="{FF2B5EF4-FFF2-40B4-BE49-F238E27FC236}">
                    <a16:creationId xmlns:a16="http://schemas.microsoft.com/office/drawing/2014/main" id="{AB7D4767-94CB-4100-9933-38F22FBD0CBC}"/>
                  </a:ext>
                </a:extLst>
              </p:cNvPr>
              <p:cNvSpPr/>
              <p:nvPr/>
            </p:nvSpPr>
            <p:spPr>
              <a:xfrm>
                <a:off x="10718" y="7616"/>
                <a:ext cx="455" cy="410"/>
              </a:xfrm>
              <a:prstGeom prst="can">
                <a:avLst/>
              </a:prstGeom>
              <a:solidFill>
                <a:srgbClr val="959DB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柱形 30">
                <a:extLst>
                  <a:ext uri="{FF2B5EF4-FFF2-40B4-BE49-F238E27FC236}">
                    <a16:creationId xmlns:a16="http://schemas.microsoft.com/office/drawing/2014/main" id="{D0A89ED6-62B9-4505-BC4C-18AEBA0F2F45}"/>
                  </a:ext>
                </a:extLst>
              </p:cNvPr>
              <p:cNvSpPr/>
              <p:nvPr/>
            </p:nvSpPr>
            <p:spPr>
              <a:xfrm>
                <a:off x="11173" y="7206"/>
                <a:ext cx="455" cy="410"/>
              </a:xfrm>
              <a:prstGeom prst="can">
                <a:avLst/>
              </a:prstGeom>
              <a:solidFill>
                <a:srgbClr val="959DB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31">
                <a:extLst>
                  <a:ext uri="{FF2B5EF4-FFF2-40B4-BE49-F238E27FC236}">
                    <a16:creationId xmlns:a16="http://schemas.microsoft.com/office/drawing/2014/main" id="{D16F91C7-520D-4A96-BF93-D24BDA39E00E}"/>
                  </a:ext>
                </a:extLst>
              </p:cNvPr>
              <p:cNvSpPr/>
              <p:nvPr/>
            </p:nvSpPr>
            <p:spPr>
              <a:xfrm>
                <a:off x="13712" y="5199"/>
                <a:ext cx="1895" cy="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32">
                <a:extLst>
                  <a:ext uri="{FF2B5EF4-FFF2-40B4-BE49-F238E27FC236}">
                    <a16:creationId xmlns:a16="http://schemas.microsoft.com/office/drawing/2014/main" id="{D43F63D1-D007-4309-A7EB-F8C7326CD87A}"/>
                  </a:ext>
                </a:extLst>
              </p:cNvPr>
              <p:cNvSpPr/>
              <p:nvPr/>
            </p:nvSpPr>
            <p:spPr>
              <a:xfrm>
                <a:off x="13712" y="6297"/>
                <a:ext cx="1895" cy="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33">
                <a:extLst>
                  <a:ext uri="{FF2B5EF4-FFF2-40B4-BE49-F238E27FC236}">
                    <a16:creationId xmlns:a16="http://schemas.microsoft.com/office/drawing/2014/main" id="{967457F6-1496-4278-B342-933E5E1E1A56}"/>
                  </a:ext>
                </a:extLst>
              </p:cNvPr>
              <p:cNvSpPr/>
              <p:nvPr/>
            </p:nvSpPr>
            <p:spPr>
              <a:xfrm>
                <a:off x="13712" y="7396"/>
                <a:ext cx="1896" cy="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46">
                <a:extLst>
                  <a:ext uri="{FF2B5EF4-FFF2-40B4-BE49-F238E27FC236}">
                    <a16:creationId xmlns:a16="http://schemas.microsoft.com/office/drawing/2014/main" id="{193A1BCC-F0D7-4F77-ACAA-FC98EC1A3D04}"/>
                  </a:ext>
                </a:extLst>
              </p:cNvPr>
              <p:cNvGrpSpPr/>
              <p:nvPr/>
            </p:nvGrpSpPr>
            <p:grpSpPr>
              <a:xfrm>
                <a:off x="7075" y="5593"/>
                <a:ext cx="1660" cy="820"/>
                <a:chOff x="7075" y="5593"/>
                <a:chExt cx="1660" cy="820"/>
              </a:xfrm>
            </p:grpSpPr>
            <p:sp>
              <p:nvSpPr>
                <p:cNvPr id="48" name="矩形 37">
                  <a:extLst>
                    <a:ext uri="{FF2B5EF4-FFF2-40B4-BE49-F238E27FC236}">
                      <a16:creationId xmlns:a16="http://schemas.microsoft.com/office/drawing/2014/main" id="{34630173-ECFB-45AD-9E52-57EE821761AC}"/>
                    </a:ext>
                  </a:extLst>
                </p:cNvPr>
                <p:cNvSpPr/>
                <p:nvPr/>
              </p:nvSpPr>
              <p:spPr>
                <a:xfrm>
                  <a:off x="7075" y="5593"/>
                  <a:ext cx="1661" cy="820"/>
                </a:xfrm>
                <a:prstGeom prst="rect">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38">
                  <a:extLst>
                    <a:ext uri="{FF2B5EF4-FFF2-40B4-BE49-F238E27FC236}">
                      <a16:creationId xmlns:a16="http://schemas.microsoft.com/office/drawing/2014/main" id="{388E43E7-7719-446F-BC91-658C42B6F483}"/>
                    </a:ext>
                  </a:extLst>
                </p:cNvPr>
                <p:cNvSpPr/>
                <p:nvPr/>
              </p:nvSpPr>
              <p:spPr>
                <a:xfrm>
                  <a:off x="7216"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39">
                  <a:extLst>
                    <a:ext uri="{FF2B5EF4-FFF2-40B4-BE49-F238E27FC236}">
                      <a16:creationId xmlns:a16="http://schemas.microsoft.com/office/drawing/2014/main" id="{DE63FBFE-8FEC-419F-B1DB-369D882E2BB2}"/>
                    </a:ext>
                  </a:extLst>
                </p:cNvPr>
                <p:cNvSpPr/>
                <p:nvPr/>
              </p:nvSpPr>
              <p:spPr>
                <a:xfrm>
                  <a:off x="7517"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40">
                  <a:extLst>
                    <a:ext uri="{FF2B5EF4-FFF2-40B4-BE49-F238E27FC236}">
                      <a16:creationId xmlns:a16="http://schemas.microsoft.com/office/drawing/2014/main" id="{8684F38E-5D01-4124-AAE8-638F41DF98F2}"/>
                    </a:ext>
                  </a:extLst>
                </p:cNvPr>
                <p:cNvSpPr/>
                <p:nvPr/>
              </p:nvSpPr>
              <p:spPr>
                <a:xfrm>
                  <a:off x="7818"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41">
                  <a:extLst>
                    <a:ext uri="{FF2B5EF4-FFF2-40B4-BE49-F238E27FC236}">
                      <a16:creationId xmlns:a16="http://schemas.microsoft.com/office/drawing/2014/main" id="{925FF7C8-08D6-4B58-84EE-3A0DB6DFDC12}"/>
                    </a:ext>
                  </a:extLst>
                </p:cNvPr>
                <p:cNvSpPr/>
                <p:nvPr/>
              </p:nvSpPr>
              <p:spPr>
                <a:xfrm>
                  <a:off x="8119"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42">
                  <a:extLst>
                    <a:ext uri="{FF2B5EF4-FFF2-40B4-BE49-F238E27FC236}">
                      <a16:creationId xmlns:a16="http://schemas.microsoft.com/office/drawing/2014/main" id="{9FB007BC-302D-45BA-B8C4-A1E9462C9796}"/>
                    </a:ext>
                  </a:extLst>
                </p:cNvPr>
                <p:cNvSpPr/>
                <p:nvPr/>
              </p:nvSpPr>
              <p:spPr>
                <a:xfrm>
                  <a:off x="8420"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43">
                <a:extLst>
                  <a:ext uri="{FF2B5EF4-FFF2-40B4-BE49-F238E27FC236}">
                    <a16:creationId xmlns:a16="http://schemas.microsoft.com/office/drawing/2014/main" id="{6455CB61-235F-4D8B-88A0-4A28B6E10421}"/>
                  </a:ext>
                </a:extLst>
              </p:cNvPr>
              <p:cNvSpPr txBox="1"/>
              <p:nvPr/>
            </p:nvSpPr>
            <p:spPr>
              <a:xfrm>
                <a:off x="4761" y="5319"/>
                <a:ext cx="84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应用</a:t>
                </a:r>
              </a:p>
            </p:txBody>
          </p:sp>
          <p:sp>
            <p:nvSpPr>
              <p:cNvPr id="29" name="文本框 44">
                <a:extLst>
                  <a:ext uri="{FF2B5EF4-FFF2-40B4-BE49-F238E27FC236}">
                    <a16:creationId xmlns:a16="http://schemas.microsoft.com/office/drawing/2014/main" id="{FD2C3BAA-6FB5-4318-85B4-09100E96B432}"/>
                  </a:ext>
                </a:extLst>
              </p:cNvPr>
              <p:cNvSpPr txBox="1"/>
              <p:nvPr/>
            </p:nvSpPr>
            <p:spPr>
              <a:xfrm>
                <a:off x="4761" y="7515"/>
                <a:ext cx="84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其他</a:t>
                </a:r>
              </a:p>
            </p:txBody>
          </p:sp>
          <p:sp>
            <p:nvSpPr>
              <p:cNvPr id="30" name="文本框 45">
                <a:extLst>
                  <a:ext uri="{FF2B5EF4-FFF2-40B4-BE49-F238E27FC236}">
                    <a16:creationId xmlns:a16="http://schemas.microsoft.com/office/drawing/2014/main" id="{23628EA7-71A0-489D-B39A-3CD4289E55C1}"/>
                  </a:ext>
                </a:extLst>
              </p:cNvPr>
              <p:cNvSpPr txBox="1"/>
              <p:nvPr/>
            </p:nvSpPr>
            <p:spPr>
              <a:xfrm>
                <a:off x="4621" y="6416"/>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传感器</a:t>
                </a:r>
              </a:p>
            </p:txBody>
          </p:sp>
          <p:grpSp>
            <p:nvGrpSpPr>
              <p:cNvPr id="31" name="组合 47">
                <a:extLst>
                  <a:ext uri="{FF2B5EF4-FFF2-40B4-BE49-F238E27FC236}">
                    <a16:creationId xmlns:a16="http://schemas.microsoft.com/office/drawing/2014/main" id="{A381F78C-6321-4E35-B254-F06D37BEBA06}"/>
                  </a:ext>
                </a:extLst>
              </p:cNvPr>
              <p:cNvGrpSpPr/>
              <p:nvPr/>
            </p:nvGrpSpPr>
            <p:grpSpPr>
              <a:xfrm>
                <a:off x="7076" y="6899"/>
                <a:ext cx="1660" cy="820"/>
                <a:chOff x="7075" y="5593"/>
                <a:chExt cx="1660" cy="820"/>
              </a:xfrm>
            </p:grpSpPr>
            <p:sp>
              <p:nvSpPr>
                <p:cNvPr id="42" name="矩形 48">
                  <a:extLst>
                    <a:ext uri="{FF2B5EF4-FFF2-40B4-BE49-F238E27FC236}">
                      <a16:creationId xmlns:a16="http://schemas.microsoft.com/office/drawing/2014/main" id="{050EE473-9CA2-49A7-806D-A49C5DB94E1C}"/>
                    </a:ext>
                  </a:extLst>
                </p:cNvPr>
                <p:cNvSpPr/>
                <p:nvPr/>
              </p:nvSpPr>
              <p:spPr>
                <a:xfrm>
                  <a:off x="7075" y="5593"/>
                  <a:ext cx="1661" cy="820"/>
                </a:xfrm>
                <a:prstGeom prst="rect">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9">
                  <a:extLst>
                    <a:ext uri="{FF2B5EF4-FFF2-40B4-BE49-F238E27FC236}">
                      <a16:creationId xmlns:a16="http://schemas.microsoft.com/office/drawing/2014/main" id="{75419751-9326-4382-8BD4-18A8375CD126}"/>
                    </a:ext>
                  </a:extLst>
                </p:cNvPr>
                <p:cNvSpPr/>
                <p:nvPr/>
              </p:nvSpPr>
              <p:spPr>
                <a:xfrm>
                  <a:off x="7216"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50">
                  <a:extLst>
                    <a:ext uri="{FF2B5EF4-FFF2-40B4-BE49-F238E27FC236}">
                      <a16:creationId xmlns:a16="http://schemas.microsoft.com/office/drawing/2014/main" id="{0509DB3A-6231-46D2-8602-91043CE49A05}"/>
                    </a:ext>
                  </a:extLst>
                </p:cNvPr>
                <p:cNvSpPr/>
                <p:nvPr/>
              </p:nvSpPr>
              <p:spPr>
                <a:xfrm>
                  <a:off x="7517"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51">
                  <a:extLst>
                    <a:ext uri="{FF2B5EF4-FFF2-40B4-BE49-F238E27FC236}">
                      <a16:creationId xmlns:a16="http://schemas.microsoft.com/office/drawing/2014/main" id="{86206A4A-6FF2-47EF-B4DA-55F943D9717B}"/>
                    </a:ext>
                  </a:extLst>
                </p:cNvPr>
                <p:cNvSpPr/>
                <p:nvPr/>
              </p:nvSpPr>
              <p:spPr>
                <a:xfrm>
                  <a:off x="7818"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52">
                  <a:extLst>
                    <a:ext uri="{FF2B5EF4-FFF2-40B4-BE49-F238E27FC236}">
                      <a16:creationId xmlns:a16="http://schemas.microsoft.com/office/drawing/2014/main" id="{F35B22DD-67A2-4D8F-B2E9-176492DA3B27}"/>
                    </a:ext>
                  </a:extLst>
                </p:cNvPr>
                <p:cNvSpPr/>
                <p:nvPr/>
              </p:nvSpPr>
              <p:spPr>
                <a:xfrm>
                  <a:off x="8119"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53">
                  <a:extLst>
                    <a:ext uri="{FF2B5EF4-FFF2-40B4-BE49-F238E27FC236}">
                      <a16:creationId xmlns:a16="http://schemas.microsoft.com/office/drawing/2014/main" id="{A8808074-4B40-4201-8000-0FC4F8949FFE}"/>
                    </a:ext>
                  </a:extLst>
                </p:cNvPr>
                <p:cNvSpPr/>
                <p:nvPr/>
              </p:nvSpPr>
              <p:spPr>
                <a:xfrm>
                  <a:off x="8420"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54">
                <a:extLst>
                  <a:ext uri="{FF2B5EF4-FFF2-40B4-BE49-F238E27FC236}">
                    <a16:creationId xmlns:a16="http://schemas.microsoft.com/office/drawing/2014/main" id="{22F2B605-B9F9-44AE-BF15-294ECF668F80}"/>
                  </a:ext>
                </a:extLst>
              </p:cNvPr>
              <p:cNvSpPr txBox="1"/>
              <p:nvPr/>
            </p:nvSpPr>
            <p:spPr>
              <a:xfrm>
                <a:off x="7271" y="8343"/>
                <a:ext cx="84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事件</a:t>
                </a:r>
              </a:p>
            </p:txBody>
          </p:sp>
          <p:sp>
            <p:nvSpPr>
              <p:cNvPr id="33" name="文本框 55">
                <a:extLst>
                  <a:ext uri="{FF2B5EF4-FFF2-40B4-BE49-F238E27FC236}">
                    <a16:creationId xmlns:a16="http://schemas.microsoft.com/office/drawing/2014/main" id="{0545039B-DB72-4235-B514-CEA0C7C9C94B}"/>
                  </a:ext>
                </a:extLst>
              </p:cNvPr>
              <p:cNvSpPr txBox="1"/>
              <p:nvPr/>
            </p:nvSpPr>
            <p:spPr>
              <a:xfrm>
                <a:off x="10644" y="5158"/>
                <a:ext cx="84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存储</a:t>
                </a:r>
              </a:p>
            </p:txBody>
          </p:sp>
          <p:sp>
            <p:nvSpPr>
              <p:cNvPr id="34" name="文本框 56">
                <a:extLst>
                  <a:ext uri="{FF2B5EF4-FFF2-40B4-BE49-F238E27FC236}">
                    <a16:creationId xmlns:a16="http://schemas.microsoft.com/office/drawing/2014/main" id="{25372894-F3B0-40B9-8EA6-DA831CD89CE7}"/>
                  </a:ext>
                </a:extLst>
              </p:cNvPr>
              <p:cNvSpPr txBox="1"/>
              <p:nvPr/>
            </p:nvSpPr>
            <p:spPr>
              <a:xfrm>
                <a:off x="10492" y="6155"/>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数据库</a:t>
                </a:r>
              </a:p>
            </p:txBody>
          </p:sp>
          <p:sp>
            <p:nvSpPr>
              <p:cNvPr id="35" name="文本框 57">
                <a:extLst>
                  <a:ext uri="{FF2B5EF4-FFF2-40B4-BE49-F238E27FC236}">
                    <a16:creationId xmlns:a16="http://schemas.microsoft.com/office/drawing/2014/main" id="{891A681B-D3EE-40BA-AB20-E2CA23B0DF12}"/>
                  </a:ext>
                </a:extLst>
              </p:cNvPr>
              <p:cNvSpPr txBox="1"/>
              <p:nvPr/>
            </p:nvSpPr>
            <p:spPr>
              <a:xfrm>
                <a:off x="9944" y="8352"/>
                <a:ext cx="224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分布式文件系统</a:t>
                </a:r>
              </a:p>
            </p:txBody>
          </p:sp>
          <p:sp>
            <p:nvSpPr>
              <p:cNvPr id="36" name="文本框 59">
                <a:extLst>
                  <a:ext uri="{FF2B5EF4-FFF2-40B4-BE49-F238E27FC236}">
                    <a16:creationId xmlns:a16="http://schemas.microsoft.com/office/drawing/2014/main" id="{C88DB41F-0D40-4FA5-A20D-012CE7B4A981}"/>
                  </a:ext>
                </a:extLst>
              </p:cNvPr>
              <p:cNvSpPr txBox="1"/>
              <p:nvPr/>
            </p:nvSpPr>
            <p:spPr>
              <a:xfrm>
                <a:off x="13815" y="5399"/>
                <a:ext cx="168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查询、更新</a:t>
                </a:r>
              </a:p>
            </p:txBody>
          </p:sp>
          <p:sp>
            <p:nvSpPr>
              <p:cNvPr id="37" name="文本框 60">
                <a:extLst>
                  <a:ext uri="{FF2B5EF4-FFF2-40B4-BE49-F238E27FC236}">
                    <a16:creationId xmlns:a16="http://schemas.microsoft.com/office/drawing/2014/main" id="{D420BE0E-A368-4C60-87DA-EF90808A8EC2}"/>
                  </a:ext>
                </a:extLst>
              </p:cNvPr>
              <p:cNvSpPr txBox="1"/>
              <p:nvPr/>
            </p:nvSpPr>
            <p:spPr>
              <a:xfrm>
                <a:off x="14235" y="6511"/>
                <a:ext cx="84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查找</a:t>
                </a:r>
              </a:p>
            </p:txBody>
          </p:sp>
          <p:sp>
            <p:nvSpPr>
              <p:cNvPr id="38" name="文本框 61">
                <a:extLst>
                  <a:ext uri="{FF2B5EF4-FFF2-40B4-BE49-F238E27FC236}">
                    <a16:creationId xmlns:a16="http://schemas.microsoft.com/office/drawing/2014/main" id="{465A51D9-EFBE-4D7F-92E8-717D98EE43E0}"/>
                  </a:ext>
                </a:extLst>
              </p:cNvPr>
              <p:cNvSpPr txBox="1"/>
              <p:nvPr/>
            </p:nvSpPr>
            <p:spPr>
              <a:xfrm>
                <a:off x="14235" y="7632"/>
                <a:ext cx="84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分析</a:t>
                </a:r>
              </a:p>
            </p:txBody>
          </p:sp>
          <p:sp>
            <p:nvSpPr>
              <p:cNvPr id="39" name="文本框 62">
                <a:extLst>
                  <a:ext uri="{FF2B5EF4-FFF2-40B4-BE49-F238E27FC236}">
                    <a16:creationId xmlns:a16="http://schemas.microsoft.com/office/drawing/2014/main" id="{BC619D44-A933-47B2-A954-BC6D724C2704}"/>
                  </a:ext>
                </a:extLst>
              </p:cNvPr>
              <p:cNvSpPr txBox="1"/>
              <p:nvPr/>
            </p:nvSpPr>
            <p:spPr>
              <a:xfrm>
                <a:off x="4542" y="9245"/>
                <a:ext cx="336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数据以事件流的形式产生</a:t>
                </a:r>
              </a:p>
            </p:txBody>
          </p:sp>
          <p:sp>
            <p:nvSpPr>
              <p:cNvPr id="40" name="文本框 63">
                <a:extLst>
                  <a:ext uri="{FF2B5EF4-FFF2-40B4-BE49-F238E27FC236}">
                    <a16:creationId xmlns:a16="http://schemas.microsoft.com/office/drawing/2014/main" id="{8F690A52-16A7-4B5D-81D2-53A84B1897A2}"/>
                  </a:ext>
                </a:extLst>
              </p:cNvPr>
              <p:cNvSpPr txBox="1"/>
              <p:nvPr/>
            </p:nvSpPr>
            <p:spPr>
              <a:xfrm>
                <a:off x="8066" y="9245"/>
                <a:ext cx="2426" cy="483"/>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空闲时存储数据</a:t>
                </a:r>
              </a:p>
            </p:txBody>
          </p:sp>
          <p:sp>
            <p:nvSpPr>
              <p:cNvPr id="41" name="文本框 64">
                <a:extLst>
                  <a:ext uri="{FF2B5EF4-FFF2-40B4-BE49-F238E27FC236}">
                    <a16:creationId xmlns:a16="http://schemas.microsoft.com/office/drawing/2014/main" id="{A3B2D360-DECC-4B36-A582-160613D3649A}"/>
                  </a:ext>
                </a:extLst>
              </p:cNvPr>
              <p:cNvSpPr txBox="1"/>
              <p:nvPr/>
            </p:nvSpPr>
            <p:spPr>
              <a:xfrm>
                <a:off x="11628" y="9245"/>
                <a:ext cx="4008" cy="483"/>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应用对数据进行高度计算</a:t>
                </a:r>
              </a:p>
            </p:txBody>
          </p:sp>
        </p:grpSp>
        <p:sp>
          <p:nvSpPr>
            <p:cNvPr id="10" name="矩形 66">
              <a:extLst>
                <a:ext uri="{FF2B5EF4-FFF2-40B4-BE49-F238E27FC236}">
                  <a16:creationId xmlns:a16="http://schemas.microsoft.com/office/drawing/2014/main" id="{82ECBD18-9BF8-4911-82F3-84AC83AF8B89}"/>
                </a:ext>
              </a:extLst>
            </p:cNvPr>
            <p:cNvSpPr/>
            <p:nvPr/>
          </p:nvSpPr>
          <p:spPr>
            <a:xfrm>
              <a:off x="3163" y="4500"/>
              <a:ext cx="13653" cy="5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B3126479-0F8C-754B-BF62-C0AF1C587C69}"/>
              </a:ext>
            </a:extLst>
          </p:cNvPr>
          <p:cNvSpPr>
            <a:spLocks noGrp="1"/>
          </p:cNvSpPr>
          <p:nvPr>
            <p:ph type="sldNum" sz="quarter" idx="12"/>
          </p:nvPr>
        </p:nvSpPr>
        <p:spPr/>
        <p:txBody>
          <a:bodyPr/>
          <a:lstStyle/>
          <a:p>
            <a:fld id="{B13F0FA4-29F4-4B1D-A16B-0D7169EBD889}" type="slidenum">
              <a:rPr lang="en-US" smtClean="0"/>
              <a:t>6</a:t>
            </a:fld>
            <a:endParaRPr lang="en-US"/>
          </a:p>
        </p:txBody>
      </p:sp>
    </p:spTree>
    <p:extLst>
      <p:ext uri="{BB962C8B-B14F-4D97-AF65-F5344CB8AC3E}">
        <p14:creationId xmlns:p14="http://schemas.microsoft.com/office/powerpoint/2010/main" val="420995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EBB9-FCFE-4D03-8DC6-A21824674C0D}"/>
              </a:ext>
            </a:extLst>
          </p:cNvPr>
          <p:cNvSpPr>
            <a:spLocks noGrp="1"/>
          </p:cNvSpPr>
          <p:nvPr>
            <p:ph type="title"/>
          </p:nvPr>
        </p:nvSpPr>
        <p:spPr/>
        <p:txBody>
          <a:bodyPr/>
          <a:lstStyle/>
          <a:p>
            <a:r>
              <a:rPr lang="en-US" altLang="zh-CN"/>
              <a:t>5.1 </a:t>
            </a:r>
            <a:r>
              <a:rPr lang="zh-CN" altLang="en-US"/>
              <a:t>流处理基础</a:t>
            </a:r>
          </a:p>
        </p:txBody>
      </p:sp>
      <p:sp>
        <p:nvSpPr>
          <p:cNvPr id="3" name="Content Placeholder 2">
            <a:extLst>
              <a:ext uri="{FF2B5EF4-FFF2-40B4-BE49-F238E27FC236}">
                <a16:creationId xmlns:a16="http://schemas.microsoft.com/office/drawing/2014/main" id="{433C93D9-853D-4AEC-AFCD-E0E9A97D0CFF}"/>
              </a:ext>
            </a:extLst>
          </p:cNvPr>
          <p:cNvSpPr>
            <a:spLocks noGrp="1"/>
          </p:cNvSpPr>
          <p:nvPr>
            <p:ph idx="1"/>
          </p:nvPr>
        </p:nvSpPr>
        <p:spPr>
          <a:xfrm>
            <a:off x="680483" y="1160756"/>
            <a:ext cx="5177253" cy="5392387"/>
          </a:xfrm>
        </p:spPr>
        <p:txBody>
          <a:bodyPr>
            <a:normAutofit/>
          </a:bodyPr>
          <a:lstStyle/>
          <a:p>
            <a:r>
              <a:rPr lang="zh-CN" altLang="en-US" dirty="0"/>
              <a:t>为什么需要流处理技术</a:t>
            </a:r>
            <a:endParaRPr lang="en-US" altLang="zh-CN" dirty="0"/>
          </a:p>
          <a:p>
            <a:pPr lvl="1"/>
            <a:r>
              <a:rPr lang="zh-CN" altLang="en-US" sz="2200" dirty="0"/>
              <a:t>流处理技术可以实现对数据流中的每一个元素进行实时处理</a:t>
            </a:r>
            <a:endParaRPr lang="en-US" altLang="zh-CN" sz="2200" dirty="0"/>
          </a:p>
          <a:p>
            <a:pPr lvl="1"/>
            <a:r>
              <a:rPr lang="zh-CN" altLang="en-US" sz="2200" dirty="0"/>
              <a:t>如右图对比批处理过程，流处理省略了将数据存储在静态数据库或文件系统中的过程，在流数据不断产生的同时，应用也在不断地对数据进行查询、处理、分析等操作，并连续不断地产生结果。在这种架构下，应用处理的延时大大降低</a:t>
            </a:r>
            <a:endParaRPr lang="en-US" altLang="zh-CN" sz="2200" dirty="0"/>
          </a:p>
          <a:p>
            <a:pPr lvl="1"/>
            <a:r>
              <a:rPr lang="zh-CN" altLang="en-US" dirty="0"/>
              <a:t>流处理系统</a:t>
            </a:r>
            <a:endParaRPr lang="en-US" altLang="zh-CN" dirty="0"/>
          </a:p>
          <a:p>
            <a:pPr lvl="2"/>
            <a:r>
              <a:rPr lang="en-US" altLang="zh-CN" dirty="0"/>
              <a:t>Apache Storm</a:t>
            </a:r>
          </a:p>
          <a:p>
            <a:pPr lvl="2"/>
            <a:r>
              <a:rPr lang="en-US" altLang="zh-CN" dirty="0"/>
              <a:t>Spark Streaming</a:t>
            </a:r>
          </a:p>
          <a:p>
            <a:pPr lvl="2"/>
            <a:r>
              <a:rPr lang="en-US" altLang="zh-CN" dirty="0"/>
              <a:t>Apache </a:t>
            </a:r>
            <a:r>
              <a:rPr lang="en-US" altLang="zh-CN" dirty="0" err="1"/>
              <a:t>Flink</a:t>
            </a:r>
            <a:endParaRPr lang="zh-CN" altLang="en-US" dirty="0"/>
          </a:p>
        </p:txBody>
      </p:sp>
      <p:sp>
        <p:nvSpPr>
          <p:cNvPr id="11" name="TextBox 10">
            <a:extLst>
              <a:ext uri="{FF2B5EF4-FFF2-40B4-BE49-F238E27FC236}">
                <a16:creationId xmlns:a16="http://schemas.microsoft.com/office/drawing/2014/main" id="{CA5F3142-2AAA-40E2-8678-4396D43AB86F}"/>
              </a:ext>
            </a:extLst>
          </p:cNvPr>
          <p:cNvSpPr txBox="1"/>
          <p:nvPr/>
        </p:nvSpPr>
        <p:spPr>
          <a:xfrm>
            <a:off x="7851775" y="3263900"/>
            <a:ext cx="2677795" cy="338455"/>
          </a:xfrm>
          <a:prstGeom prst="rect">
            <a:avLst/>
          </a:prstGeom>
          <a:noFill/>
        </p:spPr>
        <p:txBody>
          <a:bodyPr wrap="square">
            <a:spAutoFit/>
          </a:bodyPr>
          <a:lstStyle/>
          <a:p>
            <a:r>
              <a:rPr lang="zh-CN" altLang="en-US" sz="1600">
                <a:latin typeface="Arial" panose="020B0604020202020204" pitchFamily="34" charset="0"/>
                <a:ea typeface="微软雅黑" panose="020B0503020204020204" pitchFamily="34" charset="-122"/>
                <a:cs typeface="Arial" panose="020B0604020202020204" pitchFamily="34" charset="0"/>
              </a:rPr>
              <a:t>批处理对数据流的处理过程</a:t>
            </a:r>
          </a:p>
        </p:txBody>
      </p:sp>
      <p:sp>
        <p:nvSpPr>
          <p:cNvPr id="12" name="矩形 58">
            <a:extLst>
              <a:ext uri="{FF2B5EF4-FFF2-40B4-BE49-F238E27FC236}">
                <a16:creationId xmlns:a16="http://schemas.microsoft.com/office/drawing/2014/main" id="{FA1C3AF9-AE5A-441E-A366-DA17FE63FABE}"/>
              </a:ext>
            </a:extLst>
          </p:cNvPr>
          <p:cNvSpPr/>
          <p:nvPr/>
        </p:nvSpPr>
        <p:spPr>
          <a:xfrm>
            <a:off x="8832850" y="1245235"/>
            <a:ext cx="949325" cy="1642110"/>
          </a:xfrm>
          <a:prstGeom prst="rect">
            <a:avLst/>
          </a:prstGeom>
          <a:solidFill>
            <a:srgbClr val="B3B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3">
            <a:extLst>
              <a:ext uri="{FF2B5EF4-FFF2-40B4-BE49-F238E27FC236}">
                <a16:creationId xmlns:a16="http://schemas.microsoft.com/office/drawing/2014/main" id="{12A8DF08-36E3-4C33-8785-2A1478B4D894}"/>
              </a:ext>
            </a:extLst>
          </p:cNvPr>
          <p:cNvSpPr/>
          <p:nvPr/>
        </p:nvSpPr>
        <p:spPr>
          <a:xfrm>
            <a:off x="6712585" y="1339215"/>
            <a:ext cx="516890" cy="2889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4">
            <a:extLst>
              <a:ext uri="{FF2B5EF4-FFF2-40B4-BE49-F238E27FC236}">
                <a16:creationId xmlns:a16="http://schemas.microsoft.com/office/drawing/2014/main" id="{D6A4E55C-9992-4CAF-9618-5CAE8CF8BC04}"/>
              </a:ext>
            </a:extLst>
          </p:cNvPr>
          <p:cNvSpPr/>
          <p:nvPr/>
        </p:nvSpPr>
        <p:spPr>
          <a:xfrm>
            <a:off x="6712585" y="1778635"/>
            <a:ext cx="516890" cy="2889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0">
            <a:extLst>
              <a:ext uri="{FF2B5EF4-FFF2-40B4-BE49-F238E27FC236}">
                <a16:creationId xmlns:a16="http://schemas.microsoft.com/office/drawing/2014/main" id="{82854142-B070-4347-8608-2C63EC5BCF95}"/>
              </a:ext>
            </a:extLst>
          </p:cNvPr>
          <p:cNvSpPr/>
          <p:nvPr/>
        </p:nvSpPr>
        <p:spPr>
          <a:xfrm>
            <a:off x="6712585" y="2218055"/>
            <a:ext cx="516890" cy="2889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1">
            <a:extLst>
              <a:ext uri="{FF2B5EF4-FFF2-40B4-BE49-F238E27FC236}">
                <a16:creationId xmlns:a16="http://schemas.microsoft.com/office/drawing/2014/main" id="{87B05478-57BE-4533-8AD1-8440C4B510D6}"/>
              </a:ext>
            </a:extLst>
          </p:cNvPr>
          <p:cNvSpPr/>
          <p:nvPr/>
        </p:nvSpPr>
        <p:spPr>
          <a:xfrm>
            <a:off x="7291070" y="1778635"/>
            <a:ext cx="354965" cy="24257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2">
            <a:extLst>
              <a:ext uri="{FF2B5EF4-FFF2-40B4-BE49-F238E27FC236}">
                <a16:creationId xmlns:a16="http://schemas.microsoft.com/office/drawing/2014/main" id="{3DDAEC6C-CDE9-4F4B-8314-208523A89E11}"/>
              </a:ext>
            </a:extLst>
          </p:cNvPr>
          <p:cNvSpPr/>
          <p:nvPr/>
        </p:nvSpPr>
        <p:spPr>
          <a:xfrm>
            <a:off x="8416290" y="1824990"/>
            <a:ext cx="354965" cy="24257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右箭头 13">
            <a:extLst>
              <a:ext uri="{FF2B5EF4-FFF2-40B4-BE49-F238E27FC236}">
                <a16:creationId xmlns:a16="http://schemas.microsoft.com/office/drawing/2014/main" id="{34615133-D145-4A97-9221-E7693945C767}"/>
              </a:ext>
            </a:extLst>
          </p:cNvPr>
          <p:cNvSpPr/>
          <p:nvPr/>
        </p:nvSpPr>
        <p:spPr>
          <a:xfrm>
            <a:off x="9885045" y="1864360"/>
            <a:ext cx="393700" cy="20320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4">
            <a:extLst>
              <a:ext uri="{FF2B5EF4-FFF2-40B4-BE49-F238E27FC236}">
                <a16:creationId xmlns:a16="http://schemas.microsoft.com/office/drawing/2014/main" id="{023355CD-71EB-4549-8F5A-CADAA616819F}"/>
              </a:ext>
            </a:extLst>
          </p:cNvPr>
          <p:cNvCxnSpPr/>
          <p:nvPr/>
        </p:nvCxnSpPr>
        <p:spPr>
          <a:xfrm>
            <a:off x="8044180" y="2349500"/>
            <a:ext cx="3810" cy="248285"/>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右箭头 20">
            <a:extLst>
              <a:ext uri="{FF2B5EF4-FFF2-40B4-BE49-F238E27FC236}">
                <a16:creationId xmlns:a16="http://schemas.microsoft.com/office/drawing/2014/main" id="{D2655577-18AA-4564-A30F-20BC81242E59}"/>
              </a:ext>
            </a:extLst>
          </p:cNvPr>
          <p:cNvSpPr/>
          <p:nvPr/>
        </p:nvSpPr>
        <p:spPr>
          <a:xfrm>
            <a:off x="8413750" y="1824990"/>
            <a:ext cx="354965" cy="24257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柱形 27">
            <a:extLst>
              <a:ext uri="{FF2B5EF4-FFF2-40B4-BE49-F238E27FC236}">
                <a16:creationId xmlns:a16="http://schemas.microsoft.com/office/drawing/2014/main" id="{04F0C9A7-59EC-4830-ACB3-554E8CD2DCF8}"/>
              </a:ext>
            </a:extLst>
          </p:cNvPr>
          <p:cNvSpPr/>
          <p:nvPr/>
        </p:nvSpPr>
        <p:spPr>
          <a:xfrm>
            <a:off x="9057640" y="1612265"/>
            <a:ext cx="455930" cy="336550"/>
          </a:xfrm>
          <a:prstGeom prst="can">
            <a:avLst/>
          </a:prstGeom>
          <a:solidFill>
            <a:srgbClr val="959DB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柱形 28">
            <a:extLst>
              <a:ext uri="{FF2B5EF4-FFF2-40B4-BE49-F238E27FC236}">
                <a16:creationId xmlns:a16="http://schemas.microsoft.com/office/drawing/2014/main" id="{3B304399-5E50-482E-B290-4A01086883CF}"/>
              </a:ext>
            </a:extLst>
          </p:cNvPr>
          <p:cNvSpPr/>
          <p:nvPr/>
        </p:nvSpPr>
        <p:spPr>
          <a:xfrm>
            <a:off x="9065895" y="2103120"/>
            <a:ext cx="179705" cy="163830"/>
          </a:xfrm>
          <a:prstGeom prst="can">
            <a:avLst/>
          </a:prstGeom>
          <a:solidFill>
            <a:srgbClr val="959DB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柱形 29">
            <a:extLst>
              <a:ext uri="{FF2B5EF4-FFF2-40B4-BE49-F238E27FC236}">
                <a16:creationId xmlns:a16="http://schemas.microsoft.com/office/drawing/2014/main" id="{890324FE-2A9D-484E-842E-502FF9A310AE}"/>
              </a:ext>
            </a:extLst>
          </p:cNvPr>
          <p:cNvSpPr/>
          <p:nvPr/>
        </p:nvSpPr>
        <p:spPr>
          <a:xfrm>
            <a:off x="9157335" y="2306320"/>
            <a:ext cx="179705" cy="163830"/>
          </a:xfrm>
          <a:prstGeom prst="can">
            <a:avLst/>
          </a:prstGeom>
          <a:solidFill>
            <a:srgbClr val="959DB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柱形 30">
            <a:extLst>
              <a:ext uri="{FF2B5EF4-FFF2-40B4-BE49-F238E27FC236}">
                <a16:creationId xmlns:a16="http://schemas.microsoft.com/office/drawing/2014/main" id="{C1CF1E86-1673-471A-911C-BDBF5A67342E}"/>
              </a:ext>
            </a:extLst>
          </p:cNvPr>
          <p:cNvSpPr/>
          <p:nvPr/>
        </p:nvSpPr>
        <p:spPr>
          <a:xfrm>
            <a:off x="9337040" y="2142490"/>
            <a:ext cx="179705" cy="163830"/>
          </a:xfrm>
          <a:prstGeom prst="can">
            <a:avLst/>
          </a:prstGeom>
          <a:solidFill>
            <a:srgbClr val="959DB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31">
            <a:extLst>
              <a:ext uri="{FF2B5EF4-FFF2-40B4-BE49-F238E27FC236}">
                <a16:creationId xmlns:a16="http://schemas.microsoft.com/office/drawing/2014/main" id="{01027219-EECE-4AFB-95DD-DE04CA410C19}"/>
              </a:ext>
            </a:extLst>
          </p:cNvPr>
          <p:cNvSpPr/>
          <p:nvPr/>
        </p:nvSpPr>
        <p:spPr>
          <a:xfrm>
            <a:off x="10340340" y="1339215"/>
            <a:ext cx="748665" cy="382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32">
            <a:extLst>
              <a:ext uri="{FF2B5EF4-FFF2-40B4-BE49-F238E27FC236}">
                <a16:creationId xmlns:a16="http://schemas.microsoft.com/office/drawing/2014/main" id="{8A9AE4C4-0271-47E4-876A-D9ED14880865}"/>
              </a:ext>
            </a:extLst>
          </p:cNvPr>
          <p:cNvSpPr/>
          <p:nvPr/>
        </p:nvSpPr>
        <p:spPr>
          <a:xfrm>
            <a:off x="10340340" y="1778635"/>
            <a:ext cx="748665" cy="382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33">
            <a:extLst>
              <a:ext uri="{FF2B5EF4-FFF2-40B4-BE49-F238E27FC236}">
                <a16:creationId xmlns:a16="http://schemas.microsoft.com/office/drawing/2014/main" id="{9863F0B0-D8AC-4CF4-AABD-F02EC44B97C7}"/>
              </a:ext>
            </a:extLst>
          </p:cNvPr>
          <p:cNvSpPr/>
          <p:nvPr/>
        </p:nvSpPr>
        <p:spPr>
          <a:xfrm>
            <a:off x="10340340" y="2218055"/>
            <a:ext cx="749300" cy="382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46">
            <a:extLst>
              <a:ext uri="{FF2B5EF4-FFF2-40B4-BE49-F238E27FC236}">
                <a16:creationId xmlns:a16="http://schemas.microsoft.com/office/drawing/2014/main" id="{F42B9B89-ADB3-4CA1-A1EA-CF2E4D45621A}"/>
              </a:ext>
            </a:extLst>
          </p:cNvPr>
          <p:cNvGrpSpPr/>
          <p:nvPr/>
        </p:nvGrpSpPr>
        <p:grpSpPr>
          <a:xfrm>
            <a:off x="7717790" y="1496695"/>
            <a:ext cx="655955" cy="328295"/>
            <a:chOff x="7075" y="5593"/>
            <a:chExt cx="1660" cy="820"/>
          </a:xfrm>
        </p:grpSpPr>
        <p:sp>
          <p:nvSpPr>
            <p:cNvPr id="29" name="矩形 37">
              <a:extLst>
                <a:ext uri="{FF2B5EF4-FFF2-40B4-BE49-F238E27FC236}">
                  <a16:creationId xmlns:a16="http://schemas.microsoft.com/office/drawing/2014/main" id="{C254EC19-8175-43CB-85BB-A3E978BEBFC5}"/>
                </a:ext>
              </a:extLst>
            </p:cNvPr>
            <p:cNvSpPr/>
            <p:nvPr/>
          </p:nvSpPr>
          <p:spPr>
            <a:xfrm>
              <a:off x="7075" y="5593"/>
              <a:ext cx="1661" cy="820"/>
            </a:xfrm>
            <a:prstGeom prst="rect">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38">
              <a:extLst>
                <a:ext uri="{FF2B5EF4-FFF2-40B4-BE49-F238E27FC236}">
                  <a16:creationId xmlns:a16="http://schemas.microsoft.com/office/drawing/2014/main" id="{F8495BAC-C2C1-4274-BB74-4AD475A78225}"/>
                </a:ext>
              </a:extLst>
            </p:cNvPr>
            <p:cNvSpPr/>
            <p:nvPr/>
          </p:nvSpPr>
          <p:spPr>
            <a:xfrm>
              <a:off x="7216"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9">
              <a:extLst>
                <a:ext uri="{FF2B5EF4-FFF2-40B4-BE49-F238E27FC236}">
                  <a16:creationId xmlns:a16="http://schemas.microsoft.com/office/drawing/2014/main" id="{EBFD3734-E49B-4BB4-A2F5-2C0B532F4CEE}"/>
                </a:ext>
              </a:extLst>
            </p:cNvPr>
            <p:cNvSpPr/>
            <p:nvPr/>
          </p:nvSpPr>
          <p:spPr>
            <a:xfrm>
              <a:off x="7517"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40">
              <a:extLst>
                <a:ext uri="{FF2B5EF4-FFF2-40B4-BE49-F238E27FC236}">
                  <a16:creationId xmlns:a16="http://schemas.microsoft.com/office/drawing/2014/main" id="{0F2A626C-AFF5-4A47-8578-55E3634FBA0C}"/>
                </a:ext>
              </a:extLst>
            </p:cNvPr>
            <p:cNvSpPr/>
            <p:nvPr/>
          </p:nvSpPr>
          <p:spPr>
            <a:xfrm>
              <a:off x="7818"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41">
              <a:extLst>
                <a:ext uri="{FF2B5EF4-FFF2-40B4-BE49-F238E27FC236}">
                  <a16:creationId xmlns:a16="http://schemas.microsoft.com/office/drawing/2014/main" id="{E75DC4EC-4B58-4BA8-8DDE-D1B1D852DD4F}"/>
                </a:ext>
              </a:extLst>
            </p:cNvPr>
            <p:cNvSpPr/>
            <p:nvPr/>
          </p:nvSpPr>
          <p:spPr>
            <a:xfrm>
              <a:off x="8119"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42">
              <a:extLst>
                <a:ext uri="{FF2B5EF4-FFF2-40B4-BE49-F238E27FC236}">
                  <a16:creationId xmlns:a16="http://schemas.microsoft.com/office/drawing/2014/main" id="{312C07D4-6A93-4260-9D68-55D389DEC62E}"/>
                </a:ext>
              </a:extLst>
            </p:cNvPr>
            <p:cNvSpPr/>
            <p:nvPr/>
          </p:nvSpPr>
          <p:spPr>
            <a:xfrm>
              <a:off x="8420"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47">
            <a:extLst>
              <a:ext uri="{FF2B5EF4-FFF2-40B4-BE49-F238E27FC236}">
                <a16:creationId xmlns:a16="http://schemas.microsoft.com/office/drawing/2014/main" id="{C0A61BEB-AD33-4989-B974-B588B9FAFF28}"/>
              </a:ext>
            </a:extLst>
          </p:cNvPr>
          <p:cNvGrpSpPr/>
          <p:nvPr/>
        </p:nvGrpSpPr>
        <p:grpSpPr>
          <a:xfrm>
            <a:off x="7718425" y="2019300"/>
            <a:ext cx="655955" cy="328295"/>
            <a:chOff x="7075" y="5593"/>
            <a:chExt cx="1660" cy="820"/>
          </a:xfrm>
        </p:grpSpPr>
        <p:sp>
          <p:nvSpPr>
            <p:cNvPr id="36" name="矩形 48">
              <a:extLst>
                <a:ext uri="{FF2B5EF4-FFF2-40B4-BE49-F238E27FC236}">
                  <a16:creationId xmlns:a16="http://schemas.microsoft.com/office/drawing/2014/main" id="{14C77A77-4B44-49EC-A1D0-99E221D52619}"/>
                </a:ext>
              </a:extLst>
            </p:cNvPr>
            <p:cNvSpPr/>
            <p:nvPr/>
          </p:nvSpPr>
          <p:spPr>
            <a:xfrm>
              <a:off x="7075" y="5593"/>
              <a:ext cx="1661" cy="820"/>
            </a:xfrm>
            <a:prstGeom prst="rect">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49">
              <a:extLst>
                <a:ext uri="{FF2B5EF4-FFF2-40B4-BE49-F238E27FC236}">
                  <a16:creationId xmlns:a16="http://schemas.microsoft.com/office/drawing/2014/main" id="{4EED848B-9393-4C7C-AC97-47DF3121FDD1}"/>
                </a:ext>
              </a:extLst>
            </p:cNvPr>
            <p:cNvSpPr/>
            <p:nvPr/>
          </p:nvSpPr>
          <p:spPr>
            <a:xfrm>
              <a:off x="7216"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50">
              <a:extLst>
                <a:ext uri="{FF2B5EF4-FFF2-40B4-BE49-F238E27FC236}">
                  <a16:creationId xmlns:a16="http://schemas.microsoft.com/office/drawing/2014/main" id="{C6F42A67-B608-405C-9CB0-8E765BF13A99}"/>
                </a:ext>
              </a:extLst>
            </p:cNvPr>
            <p:cNvSpPr/>
            <p:nvPr/>
          </p:nvSpPr>
          <p:spPr>
            <a:xfrm>
              <a:off x="7517"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51">
              <a:extLst>
                <a:ext uri="{FF2B5EF4-FFF2-40B4-BE49-F238E27FC236}">
                  <a16:creationId xmlns:a16="http://schemas.microsoft.com/office/drawing/2014/main" id="{A2D32E82-8766-41E0-B149-6B9D09726DB5}"/>
                </a:ext>
              </a:extLst>
            </p:cNvPr>
            <p:cNvSpPr/>
            <p:nvPr/>
          </p:nvSpPr>
          <p:spPr>
            <a:xfrm>
              <a:off x="7818"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52">
              <a:extLst>
                <a:ext uri="{FF2B5EF4-FFF2-40B4-BE49-F238E27FC236}">
                  <a16:creationId xmlns:a16="http://schemas.microsoft.com/office/drawing/2014/main" id="{79580F82-5720-41FD-984E-3170AD82943A}"/>
                </a:ext>
              </a:extLst>
            </p:cNvPr>
            <p:cNvSpPr/>
            <p:nvPr/>
          </p:nvSpPr>
          <p:spPr>
            <a:xfrm>
              <a:off x="8119"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53">
              <a:extLst>
                <a:ext uri="{FF2B5EF4-FFF2-40B4-BE49-F238E27FC236}">
                  <a16:creationId xmlns:a16="http://schemas.microsoft.com/office/drawing/2014/main" id="{9D11EDBA-CAEB-447A-90D1-861FD8D45B34}"/>
                </a:ext>
              </a:extLst>
            </p:cNvPr>
            <p:cNvSpPr/>
            <p:nvPr/>
          </p:nvSpPr>
          <p:spPr>
            <a:xfrm>
              <a:off x="8420"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54">
            <a:extLst>
              <a:ext uri="{FF2B5EF4-FFF2-40B4-BE49-F238E27FC236}">
                <a16:creationId xmlns:a16="http://schemas.microsoft.com/office/drawing/2014/main" id="{9EF9D763-8F45-4041-9618-E3E8EF4DDD96}"/>
              </a:ext>
            </a:extLst>
          </p:cNvPr>
          <p:cNvSpPr txBox="1"/>
          <p:nvPr/>
        </p:nvSpPr>
        <p:spPr>
          <a:xfrm>
            <a:off x="7717790" y="2598420"/>
            <a:ext cx="579120" cy="245110"/>
          </a:xfrm>
          <a:prstGeom prst="rect">
            <a:avLst/>
          </a:prstGeom>
          <a:noFill/>
        </p:spPr>
        <p:txBody>
          <a:bodyPr wrap="square" rtlCol="0">
            <a:spAutoFit/>
          </a:bodyPr>
          <a:lstStyle/>
          <a:p>
            <a:r>
              <a:rPr lang="zh-CN" altLang="en-US" sz="1000">
                <a:latin typeface="微软雅黑" panose="020B0503020204020204" pitchFamily="34" charset="-122"/>
                <a:ea typeface="微软雅黑" panose="020B0503020204020204" pitchFamily="34" charset="-122"/>
              </a:rPr>
              <a:t>事件</a:t>
            </a:r>
          </a:p>
        </p:txBody>
      </p:sp>
      <p:sp>
        <p:nvSpPr>
          <p:cNvPr id="43" name="文本框 57">
            <a:extLst>
              <a:ext uri="{FF2B5EF4-FFF2-40B4-BE49-F238E27FC236}">
                <a16:creationId xmlns:a16="http://schemas.microsoft.com/office/drawing/2014/main" id="{1EC2FAF2-02EF-4A10-9E7D-F1DB4266F29A}"/>
              </a:ext>
            </a:extLst>
          </p:cNvPr>
          <p:cNvSpPr txBox="1"/>
          <p:nvPr/>
        </p:nvSpPr>
        <p:spPr>
          <a:xfrm>
            <a:off x="8761095" y="2601595"/>
            <a:ext cx="1123315" cy="245110"/>
          </a:xfrm>
          <a:prstGeom prst="rect">
            <a:avLst/>
          </a:prstGeom>
          <a:noFill/>
        </p:spPr>
        <p:txBody>
          <a:bodyPr wrap="square" rtlCol="0">
            <a:spAutoFit/>
          </a:bodyPr>
          <a:lstStyle/>
          <a:p>
            <a:r>
              <a:rPr lang="zh-CN" altLang="en-US" sz="1000">
                <a:latin typeface="微软雅黑" panose="020B0503020204020204" pitchFamily="34" charset="-122"/>
                <a:ea typeface="微软雅黑" panose="020B0503020204020204" pitchFamily="34" charset="-122"/>
              </a:rPr>
              <a:t>分布式文件系统</a:t>
            </a:r>
          </a:p>
        </p:txBody>
      </p:sp>
      <p:sp>
        <p:nvSpPr>
          <p:cNvPr id="44" name="文本框 62">
            <a:extLst>
              <a:ext uri="{FF2B5EF4-FFF2-40B4-BE49-F238E27FC236}">
                <a16:creationId xmlns:a16="http://schemas.microsoft.com/office/drawing/2014/main" id="{65E878F0-5DCA-4DF2-8D3B-827F67A24237}"/>
              </a:ext>
            </a:extLst>
          </p:cNvPr>
          <p:cNvSpPr txBox="1"/>
          <p:nvPr/>
        </p:nvSpPr>
        <p:spPr>
          <a:xfrm>
            <a:off x="6644005" y="2886710"/>
            <a:ext cx="1557020" cy="229870"/>
          </a:xfrm>
          <a:prstGeom prst="rect">
            <a:avLst/>
          </a:prstGeom>
          <a:noFill/>
        </p:spPr>
        <p:txBody>
          <a:bodyPr wrap="square" rtlCol="0">
            <a:spAutoFit/>
          </a:bodyPr>
          <a:lstStyle/>
          <a:p>
            <a:r>
              <a:rPr lang="zh-CN" altLang="en-US" sz="900">
                <a:latin typeface="微软雅黑" panose="020B0503020204020204" pitchFamily="34" charset="-122"/>
                <a:ea typeface="微软雅黑" panose="020B0503020204020204" pitchFamily="34" charset="-122"/>
              </a:rPr>
              <a:t>数据以事件流的形式产生</a:t>
            </a:r>
          </a:p>
        </p:txBody>
      </p:sp>
      <p:sp>
        <p:nvSpPr>
          <p:cNvPr id="45" name="文本框 63">
            <a:extLst>
              <a:ext uri="{FF2B5EF4-FFF2-40B4-BE49-F238E27FC236}">
                <a16:creationId xmlns:a16="http://schemas.microsoft.com/office/drawing/2014/main" id="{2C53ECCD-193D-4A85-A00D-31BD5B7590F2}"/>
              </a:ext>
            </a:extLst>
          </p:cNvPr>
          <p:cNvSpPr txBox="1"/>
          <p:nvPr/>
        </p:nvSpPr>
        <p:spPr>
          <a:xfrm>
            <a:off x="8249920" y="2886710"/>
            <a:ext cx="1195070" cy="229870"/>
          </a:xfrm>
          <a:prstGeom prst="rect">
            <a:avLst/>
          </a:prstGeom>
          <a:noFill/>
        </p:spPr>
        <p:txBody>
          <a:bodyPr wrap="square" rtlCol="0">
            <a:spAutoFit/>
          </a:bodyPr>
          <a:lstStyle/>
          <a:p>
            <a:r>
              <a:rPr lang="zh-CN" altLang="en-US" sz="900">
                <a:latin typeface="微软雅黑" panose="020B0503020204020204" pitchFamily="34" charset="-122"/>
                <a:ea typeface="微软雅黑" panose="020B0503020204020204" pitchFamily="34" charset="-122"/>
              </a:rPr>
              <a:t>空闲时存储数据</a:t>
            </a:r>
          </a:p>
        </p:txBody>
      </p:sp>
      <p:sp>
        <p:nvSpPr>
          <p:cNvPr id="46" name="文本框 64">
            <a:extLst>
              <a:ext uri="{FF2B5EF4-FFF2-40B4-BE49-F238E27FC236}">
                <a16:creationId xmlns:a16="http://schemas.microsoft.com/office/drawing/2014/main" id="{595F0712-3277-4F23-8D14-DAE28CE56CA6}"/>
              </a:ext>
            </a:extLst>
          </p:cNvPr>
          <p:cNvSpPr txBox="1"/>
          <p:nvPr/>
        </p:nvSpPr>
        <p:spPr>
          <a:xfrm>
            <a:off x="9550400" y="2886710"/>
            <a:ext cx="2329815" cy="229870"/>
          </a:xfrm>
          <a:prstGeom prst="rect">
            <a:avLst/>
          </a:prstGeom>
          <a:noFill/>
        </p:spPr>
        <p:txBody>
          <a:bodyPr wrap="square" rtlCol="0">
            <a:spAutoFit/>
          </a:bodyPr>
          <a:lstStyle/>
          <a:p>
            <a:r>
              <a:rPr lang="zh-CN" altLang="en-US" sz="900">
                <a:latin typeface="微软雅黑" panose="020B0503020204020204" pitchFamily="34" charset="-122"/>
                <a:ea typeface="微软雅黑" panose="020B0503020204020204" pitchFamily="34" charset="-122"/>
              </a:rPr>
              <a:t>应用对数据进行高度计算</a:t>
            </a:r>
          </a:p>
        </p:txBody>
      </p:sp>
      <p:sp>
        <p:nvSpPr>
          <p:cNvPr id="47" name="矩形 66">
            <a:extLst>
              <a:ext uri="{FF2B5EF4-FFF2-40B4-BE49-F238E27FC236}">
                <a16:creationId xmlns:a16="http://schemas.microsoft.com/office/drawing/2014/main" id="{320B27CA-205E-42E6-BBFA-5DD0816FF279}"/>
              </a:ext>
            </a:extLst>
          </p:cNvPr>
          <p:cNvSpPr/>
          <p:nvPr/>
        </p:nvSpPr>
        <p:spPr>
          <a:xfrm>
            <a:off x="6171565" y="1173480"/>
            <a:ext cx="5395595" cy="2079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15">
            <a:extLst>
              <a:ext uri="{FF2B5EF4-FFF2-40B4-BE49-F238E27FC236}">
                <a16:creationId xmlns:a16="http://schemas.microsoft.com/office/drawing/2014/main" id="{F78F571F-C120-432E-AD7D-39CC1CDFBE50}"/>
              </a:ext>
            </a:extLst>
          </p:cNvPr>
          <p:cNvSpPr txBox="1"/>
          <p:nvPr/>
        </p:nvSpPr>
        <p:spPr>
          <a:xfrm>
            <a:off x="6751955" y="1360805"/>
            <a:ext cx="436880" cy="245110"/>
          </a:xfrm>
          <a:prstGeom prst="rect">
            <a:avLst/>
          </a:prstGeom>
          <a:noFill/>
        </p:spPr>
        <p:txBody>
          <a:bodyPr wrap="none" rtlCol="0">
            <a:spAutoFit/>
          </a:bodyPr>
          <a:lstStyle/>
          <a:p>
            <a:pPr algn="ctr"/>
            <a:r>
              <a:rPr lang="zh-CN" altLang="en-US" sz="1000"/>
              <a:t>应用</a:t>
            </a:r>
          </a:p>
        </p:txBody>
      </p:sp>
      <p:sp>
        <p:nvSpPr>
          <p:cNvPr id="49" name="文本框 16">
            <a:extLst>
              <a:ext uri="{FF2B5EF4-FFF2-40B4-BE49-F238E27FC236}">
                <a16:creationId xmlns:a16="http://schemas.microsoft.com/office/drawing/2014/main" id="{4E039FD8-FC9D-4856-9354-F44B802F1D6F}"/>
              </a:ext>
            </a:extLst>
          </p:cNvPr>
          <p:cNvSpPr txBox="1"/>
          <p:nvPr/>
        </p:nvSpPr>
        <p:spPr>
          <a:xfrm>
            <a:off x="6688455" y="1800860"/>
            <a:ext cx="563880" cy="245110"/>
          </a:xfrm>
          <a:prstGeom prst="rect">
            <a:avLst/>
          </a:prstGeom>
          <a:noFill/>
        </p:spPr>
        <p:txBody>
          <a:bodyPr wrap="none" rtlCol="0">
            <a:spAutoFit/>
          </a:bodyPr>
          <a:lstStyle/>
          <a:p>
            <a:pPr algn="ctr"/>
            <a:r>
              <a:rPr lang="zh-CN" altLang="en-US" sz="1000"/>
              <a:t>传感器</a:t>
            </a:r>
          </a:p>
        </p:txBody>
      </p:sp>
      <p:sp>
        <p:nvSpPr>
          <p:cNvPr id="50" name="文本框 17">
            <a:extLst>
              <a:ext uri="{FF2B5EF4-FFF2-40B4-BE49-F238E27FC236}">
                <a16:creationId xmlns:a16="http://schemas.microsoft.com/office/drawing/2014/main" id="{F989AF1E-2BDC-4483-9C2D-9FB90AA6C460}"/>
              </a:ext>
            </a:extLst>
          </p:cNvPr>
          <p:cNvSpPr txBox="1"/>
          <p:nvPr/>
        </p:nvSpPr>
        <p:spPr>
          <a:xfrm>
            <a:off x="6751955" y="2240280"/>
            <a:ext cx="436880" cy="245110"/>
          </a:xfrm>
          <a:prstGeom prst="rect">
            <a:avLst/>
          </a:prstGeom>
          <a:noFill/>
        </p:spPr>
        <p:txBody>
          <a:bodyPr wrap="none" rtlCol="0">
            <a:spAutoFit/>
          </a:bodyPr>
          <a:lstStyle/>
          <a:p>
            <a:pPr algn="ctr"/>
            <a:r>
              <a:rPr lang="zh-CN" altLang="en-US" sz="1000"/>
              <a:t>其他</a:t>
            </a:r>
          </a:p>
        </p:txBody>
      </p:sp>
      <p:sp>
        <p:nvSpPr>
          <p:cNvPr id="51" name="文本框 18">
            <a:extLst>
              <a:ext uri="{FF2B5EF4-FFF2-40B4-BE49-F238E27FC236}">
                <a16:creationId xmlns:a16="http://schemas.microsoft.com/office/drawing/2014/main" id="{82229721-7884-43E4-8503-FC60890EF03C}"/>
              </a:ext>
            </a:extLst>
          </p:cNvPr>
          <p:cNvSpPr txBox="1"/>
          <p:nvPr/>
        </p:nvSpPr>
        <p:spPr>
          <a:xfrm>
            <a:off x="9057640" y="1294765"/>
            <a:ext cx="436880" cy="245110"/>
          </a:xfrm>
          <a:prstGeom prst="rect">
            <a:avLst/>
          </a:prstGeom>
          <a:noFill/>
        </p:spPr>
        <p:txBody>
          <a:bodyPr wrap="none" rtlCol="0">
            <a:spAutoFit/>
          </a:bodyPr>
          <a:lstStyle/>
          <a:p>
            <a:pPr algn="ctr"/>
            <a:r>
              <a:rPr lang="zh-CN" altLang="en-US" sz="1000"/>
              <a:t>存储</a:t>
            </a:r>
          </a:p>
        </p:txBody>
      </p:sp>
      <p:sp>
        <p:nvSpPr>
          <p:cNvPr id="52" name="文本框 19">
            <a:extLst>
              <a:ext uri="{FF2B5EF4-FFF2-40B4-BE49-F238E27FC236}">
                <a16:creationId xmlns:a16="http://schemas.microsoft.com/office/drawing/2014/main" id="{BC7C7805-6884-4E9A-9B28-2D0FB293742E}"/>
              </a:ext>
            </a:extLst>
          </p:cNvPr>
          <p:cNvSpPr txBox="1"/>
          <p:nvPr/>
        </p:nvSpPr>
        <p:spPr>
          <a:xfrm>
            <a:off x="9003030" y="1670050"/>
            <a:ext cx="563880" cy="245110"/>
          </a:xfrm>
          <a:prstGeom prst="rect">
            <a:avLst/>
          </a:prstGeom>
          <a:noFill/>
        </p:spPr>
        <p:txBody>
          <a:bodyPr wrap="none" rtlCol="0">
            <a:spAutoFit/>
          </a:bodyPr>
          <a:lstStyle/>
          <a:p>
            <a:pPr algn="ctr"/>
            <a:r>
              <a:rPr lang="zh-CN" altLang="en-US" sz="1000"/>
              <a:t>数据库</a:t>
            </a:r>
          </a:p>
        </p:txBody>
      </p:sp>
      <p:sp>
        <p:nvSpPr>
          <p:cNvPr id="53" name="文本框 21">
            <a:extLst>
              <a:ext uri="{FF2B5EF4-FFF2-40B4-BE49-F238E27FC236}">
                <a16:creationId xmlns:a16="http://schemas.microsoft.com/office/drawing/2014/main" id="{14A5A2E5-2399-489A-ACD2-4BEA2FFCEAC5}"/>
              </a:ext>
            </a:extLst>
          </p:cNvPr>
          <p:cNvSpPr txBox="1"/>
          <p:nvPr/>
        </p:nvSpPr>
        <p:spPr>
          <a:xfrm>
            <a:off x="10305415" y="1407795"/>
            <a:ext cx="817880" cy="245110"/>
          </a:xfrm>
          <a:prstGeom prst="rect">
            <a:avLst/>
          </a:prstGeom>
          <a:noFill/>
        </p:spPr>
        <p:txBody>
          <a:bodyPr wrap="none" rtlCol="0">
            <a:spAutoFit/>
          </a:bodyPr>
          <a:lstStyle/>
          <a:p>
            <a:pPr algn="ctr"/>
            <a:r>
              <a:rPr lang="zh-CN" altLang="en-US" sz="1000"/>
              <a:t>查询、更新</a:t>
            </a:r>
          </a:p>
        </p:txBody>
      </p:sp>
      <p:sp>
        <p:nvSpPr>
          <p:cNvPr id="54" name="文本框 22">
            <a:extLst>
              <a:ext uri="{FF2B5EF4-FFF2-40B4-BE49-F238E27FC236}">
                <a16:creationId xmlns:a16="http://schemas.microsoft.com/office/drawing/2014/main" id="{B39EC67E-3C23-41CF-A4BC-FC15E7B9EF22}"/>
              </a:ext>
            </a:extLst>
          </p:cNvPr>
          <p:cNvSpPr txBox="1"/>
          <p:nvPr/>
        </p:nvSpPr>
        <p:spPr>
          <a:xfrm>
            <a:off x="10497185" y="1858010"/>
            <a:ext cx="436880" cy="245110"/>
          </a:xfrm>
          <a:prstGeom prst="rect">
            <a:avLst/>
          </a:prstGeom>
          <a:noFill/>
        </p:spPr>
        <p:txBody>
          <a:bodyPr wrap="none" rtlCol="0">
            <a:spAutoFit/>
          </a:bodyPr>
          <a:lstStyle/>
          <a:p>
            <a:pPr algn="ctr"/>
            <a:r>
              <a:rPr lang="zh-CN" altLang="en-US" sz="1000"/>
              <a:t>查找</a:t>
            </a:r>
          </a:p>
        </p:txBody>
      </p:sp>
      <p:sp>
        <p:nvSpPr>
          <p:cNvPr id="55" name="文本框 23">
            <a:extLst>
              <a:ext uri="{FF2B5EF4-FFF2-40B4-BE49-F238E27FC236}">
                <a16:creationId xmlns:a16="http://schemas.microsoft.com/office/drawing/2014/main" id="{F5A48D07-4077-4966-9FFD-8704D01CF4BE}"/>
              </a:ext>
            </a:extLst>
          </p:cNvPr>
          <p:cNvSpPr txBox="1"/>
          <p:nvPr/>
        </p:nvSpPr>
        <p:spPr>
          <a:xfrm>
            <a:off x="10495915" y="2287905"/>
            <a:ext cx="436880" cy="245110"/>
          </a:xfrm>
          <a:prstGeom prst="rect">
            <a:avLst/>
          </a:prstGeom>
          <a:noFill/>
        </p:spPr>
        <p:txBody>
          <a:bodyPr wrap="none" rtlCol="0">
            <a:spAutoFit/>
          </a:bodyPr>
          <a:lstStyle/>
          <a:p>
            <a:pPr algn="ctr"/>
            <a:r>
              <a:rPr lang="zh-CN" altLang="en-US" sz="1000"/>
              <a:t>分析</a:t>
            </a:r>
          </a:p>
        </p:txBody>
      </p:sp>
      <p:grpSp>
        <p:nvGrpSpPr>
          <p:cNvPr id="56" name="组合 199">
            <a:extLst>
              <a:ext uri="{FF2B5EF4-FFF2-40B4-BE49-F238E27FC236}">
                <a16:creationId xmlns:a16="http://schemas.microsoft.com/office/drawing/2014/main" id="{C1303251-B648-40E6-A6FE-3A72E91F7015}"/>
              </a:ext>
            </a:extLst>
          </p:cNvPr>
          <p:cNvGrpSpPr/>
          <p:nvPr/>
        </p:nvGrpSpPr>
        <p:grpSpPr>
          <a:xfrm>
            <a:off x="5815965" y="3723005"/>
            <a:ext cx="6126480" cy="2712720"/>
            <a:chOff x="9159" y="5863"/>
            <a:chExt cx="9648" cy="4272"/>
          </a:xfrm>
        </p:grpSpPr>
        <p:sp>
          <p:nvSpPr>
            <p:cNvPr id="57" name="TextBox 56">
              <a:extLst>
                <a:ext uri="{FF2B5EF4-FFF2-40B4-BE49-F238E27FC236}">
                  <a16:creationId xmlns:a16="http://schemas.microsoft.com/office/drawing/2014/main" id="{E3728246-3D68-4CDD-84C8-4513C247ABB9}"/>
                </a:ext>
              </a:extLst>
            </p:cNvPr>
            <p:cNvSpPr txBox="1"/>
            <p:nvPr/>
          </p:nvSpPr>
          <p:spPr>
            <a:xfrm>
              <a:off x="12251" y="9603"/>
              <a:ext cx="4217" cy="533"/>
            </a:xfrm>
            <a:prstGeom prst="rect">
              <a:avLst/>
            </a:prstGeom>
            <a:noFill/>
          </p:spPr>
          <p:txBody>
            <a:bodyPr wrap="square">
              <a:spAutoFit/>
            </a:bodyPr>
            <a:lstStyle/>
            <a:p>
              <a:r>
                <a:rPr lang="zh-CN" altLang="en-US" sz="1600">
                  <a:latin typeface="Arial" panose="020B0604020202020204" pitchFamily="34" charset="0"/>
                  <a:ea typeface="微软雅黑" panose="020B0503020204020204" pitchFamily="34" charset="-122"/>
                  <a:cs typeface="Arial" panose="020B0604020202020204" pitchFamily="34" charset="0"/>
                </a:rPr>
                <a:t>流处理对数据流的处理过程</a:t>
              </a:r>
            </a:p>
          </p:txBody>
        </p:sp>
        <p:sp>
          <p:nvSpPr>
            <p:cNvPr id="58" name="TextBox 57">
              <a:extLst>
                <a:ext uri="{FF2B5EF4-FFF2-40B4-BE49-F238E27FC236}">
                  <a16:creationId xmlns:a16="http://schemas.microsoft.com/office/drawing/2014/main" id="{B7F11DC1-B274-4F39-BA54-CE9D53A99620}"/>
                </a:ext>
              </a:extLst>
            </p:cNvPr>
            <p:cNvSpPr txBox="1"/>
            <p:nvPr/>
          </p:nvSpPr>
          <p:spPr>
            <a:xfrm>
              <a:off x="13968" y="5863"/>
              <a:ext cx="1005" cy="630"/>
            </a:xfrm>
            <a:prstGeom prst="rect">
              <a:avLst/>
            </a:prstGeom>
            <a:noFill/>
          </p:spPr>
          <p:txBody>
            <a:bodyPr wrap="square">
              <a:spAutoFit/>
            </a:bodyPr>
            <a:lstStyle/>
            <a:p>
              <a:pPr algn="ctr"/>
              <a:r>
                <a:rPr lang="en-US" altLang="zh-CN" sz="2000" b="1">
                  <a:solidFill>
                    <a:srgbClr val="FF0000"/>
                  </a:solidFill>
                  <a:latin typeface="Arial" panose="020B0604020202020204" pitchFamily="34" charset="0"/>
                  <a:ea typeface="微软雅黑" panose="020B0503020204020204" pitchFamily="34" charset="-122"/>
                  <a:cs typeface="Arial" panose="020B0604020202020204" pitchFamily="34" charset="0"/>
                </a:rPr>
                <a:t>VS</a:t>
              </a:r>
              <a:endParaRPr lang="zh-CN" altLang="en-US" sz="2000" b="1">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圆角矩形 149">
              <a:extLst>
                <a:ext uri="{FF2B5EF4-FFF2-40B4-BE49-F238E27FC236}">
                  <a16:creationId xmlns:a16="http://schemas.microsoft.com/office/drawing/2014/main" id="{2FD3CABA-E8AA-43A0-A5C6-7FEF843662B4}"/>
                </a:ext>
              </a:extLst>
            </p:cNvPr>
            <p:cNvSpPr/>
            <p:nvPr/>
          </p:nvSpPr>
          <p:spPr>
            <a:xfrm>
              <a:off x="9460" y="6850"/>
              <a:ext cx="814" cy="4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150">
              <a:extLst>
                <a:ext uri="{FF2B5EF4-FFF2-40B4-BE49-F238E27FC236}">
                  <a16:creationId xmlns:a16="http://schemas.microsoft.com/office/drawing/2014/main" id="{A38CE151-4852-45F8-93F9-58D90520BBEE}"/>
                </a:ext>
              </a:extLst>
            </p:cNvPr>
            <p:cNvSpPr/>
            <p:nvPr/>
          </p:nvSpPr>
          <p:spPr>
            <a:xfrm>
              <a:off x="9460" y="7542"/>
              <a:ext cx="814" cy="4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151">
              <a:extLst>
                <a:ext uri="{FF2B5EF4-FFF2-40B4-BE49-F238E27FC236}">
                  <a16:creationId xmlns:a16="http://schemas.microsoft.com/office/drawing/2014/main" id="{CCF5E57B-DE1A-4A08-921B-85E39CC99B05}"/>
                </a:ext>
              </a:extLst>
            </p:cNvPr>
            <p:cNvSpPr/>
            <p:nvPr/>
          </p:nvSpPr>
          <p:spPr>
            <a:xfrm>
              <a:off x="9460" y="8234"/>
              <a:ext cx="814" cy="4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右箭头 152">
              <a:extLst>
                <a:ext uri="{FF2B5EF4-FFF2-40B4-BE49-F238E27FC236}">
                  <a16:creationId xmlns:a16="http://schemas.microsoft.com/office/drawing/2014/main" id="{116AE2E4-6636-4760-B217-D4EDF65ECC92}"/>
                </a:ext>
              </a:extLst>
            </p:cNvPr>
            <p:cNvSpPr/>
            <p:nvPr/>
          </p:nvSpPr>
          <p:spPr>
            <a:xfrm>
              <a:off x="10424" y="7619"/>
              <a:ext cx="559" cy="38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箭头连接符 153">
              <a:extLst>
                <a:ext uri="{FF2B5EF4-FFF2-40B4-BE49-F238E27FC236}">
                  <a16:creationId xmlns:a16="http://schemas.microsoft.com/office/drawing/2014/main" id="{EE3CE651-1AB8-487B-B56A-42992373CD2C}"/>
                </a:ext>
              </a:extLst>
            </p:cNvPr>
            <p:cNvCxnSpPr/>
            <p:nvPr/>
          </p:nvCxnSpPr>
          <p:spPr>
            <a:xfrm>
              <a:off x="11557" y="8308"/>
              <a:ext cx="6" cy="39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4" name="组合 154">
              <a:extLst>
                <a:ext uri="{FF2B5EF4-FFF2-40B4-BE49-F238E27FC236}">
                  <a16:creationId xmlns:a16="http://schemas.microsoft.com/office/drawing/2014/main" id="{19FED714-1EE0-4EFE-9122-B84BC2EC70F2}"/>
                </a:ext>
              </a:extLst>
            </p:cNvPr>
            <p:cNvGrpSpPr/>
            <p:nvPr/>
          </p:nvGrpSpPr>
          <p:grpSpPr>
            <a:xfrm>
              <a:off x="11043" y="7238"/>
              <a:ext cx="1033" cy="517"/>
              <a:chOff x="7075" y="5593"/>
              <a:chExt cx="1660" cy="820"/>
            </a:xfrm>
          </p:grpSpPr>
          <p:sp>
            <p:nvSpPr>
              <p:cNvPr id="99" name="矩形 155">
                <a:extLst>
                  <a:ext uri="{FF2B5EF4-FFF2-40B4-BE49-F238E27FC236}">
                    <a16:creationId xmlns:a16="http://schemas.microsoft.com/office/drawing/2014/main" id="{128E92B9-D3C0-45B9-A434-3B812FD071AA}"/>
                  </a:ext>
                </a:extLst>
              </p:cNvPr>
              <p:cNvSpPr/>
              <p:nvPr/>
            </p:nvSpPr>
            <p:spPr>
              <a:xfrm>
                <a:off x="7075" y="5593"/>
                <a:ext cx="1661" cy="820"/>
              </a:xfrm>
              <a:prstGeom prst="rect">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156">
                <a:extLst>
                  <a:ext uri="{FF2B5EF4-FFF2-40B4-BE49-F238E27FC236}">
                    <a16:creationId xmlns:a16="http://schemas.microsoft.com/office/drawing/2014/main" id="{5F801E60-3EBE-4ABD-874E-5B51D9BDDEA2}"/>
                  </a:ext>
                </a:extLst>
              </p:cNvPr>
              <p:cNvSpPr/>
              <p:nvPr/>
            </p:nvSpPr>
            <p:spPr>
              <a:xfrm>
                <a:off x="7216"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57">
                <a:extLst>
                  <a:ext uri="{FF2B5EF4-FFF2-40B4-BE49-F238E27FC236}">
                    <a16:creationId xmlns:a16="http://schemas.microsoft.com/office/drawing/2014/main" id="{8E6C1B44-D184-4D3C-BAA3-68536F6F42B2}"/>
                  </a:ext>
                </a:extLst>
              </p:cNvPr>
              <p:cNvSpPr/>
              <p:nvPr/>
            </p:nvSpPr>
            <p:spPr>
              <a:xfrm>
                <a:off x="7517"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58">
                <a:extLst>
                  <a:ext uri="{FF2B5EF4-FFF2-40B4-BE49-F238E27FC236}">
                    <a16:creationId xmlns:a16="http://schemas.microsoft.com/office/drawing/2014/main" id="{F1C7FC50-7D81-405A-93C4-D038C051CB2A}"/>
                  </a:ext>
                </a:extLst>
              </p:cNvPr>
              <p:cNvSpPr/>
              <p:nvPr/>
            </p:nvSpPr>
            <p:spPr>
              <a:xfrm>
                <a:off x="7818"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59">
                <a:extLst>
                  <a:ext uri="{FF2B5EF4-FFF2-40B4-BE49-F238E27FC236}">
                    <a16:creationId xmlns:a16="http://schemas.microsoft.com/office/drawing/2014/main" id="{68892964-BAFE-4CF2-926E-632AC387A418}"/>
                  </a:ext>
                </a:extLst>
              </p:cNvPr>
              <p:cNvSpPr/>
              <p:nvPr/>
            </p:nvSpPr>
            <p:spPr>
              <a:xfrm>
                <a:off x="8119"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60">
                <a:extLst>
                  <a:ext uri="{FF2B5EF4-FFF2-40B4-BE49-F238E27FC236}">
                    <a16:creationId xmlns:a16="http://schemas.microsoft.com/office/drawing/2014/main" id="{B3D59A17-E6FE-4D89-B70C-0E1310E55395}"/>
                  </a:ext>
                </a:extLst>
              </p:cNvPr>
              <p:cNvSpPr/>
              <p:nvPr/>
            </p:nvSpPr>
            <p:spPr>
              <a:xfrm>
                <a:off x="8420"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161">
              <a:extLst>
                <a:ext uri="{FF2B5EF4-FFF2-40B4-BE49-F238E27FC236}">
                  <a16:creationId xmlns:a16="http://schemas.microsoft.com/office/drawing/2014/main" id="{4534B8EC-AC86-4947-B3B1-8F7E1236ED66}"/>
                </a:ext>
              </a:extLst>
            </p:cNvPr>
            <p:cNvGrpSpPr/>
            <p:nvPr/>
          </p:nvGrpSpPr>
          <p:grpSpPr>
            <a:xfrm>
              <a:off x="11043" y="7820"/>
              <a:ext cx="1033" cy="517"/>
              <a:chOff x="7075" y="5593"/>
              <a:chExt cx="1660" cy="820"/>
            </a:xfrm>
          </p:grpSpPr>
          <p:sp>
            <p:nvSpPr>
              <p:cNvPr id="93" name="矩形 162">
                <a:extLst>
                  <a:ext uri="{FF2B5EF4-FFF2-40B4-BE49-F238E27FC236}">
                    <a16:creationId xmlns:a16="http://schemas.microsoft.com/office/drawing/2014/main" id="{DD0B044E-9868-4DE3-A363-1B8C380911A0}"/>
                  </a:ext>
                </a:extLst>
              </p:cNvPr>
              <p:cNvSpPr/>
              <p:nvPr/>
            </p:nvSpPr>
            <p:spPr>
              <a:xfrm>
                <a:off x="7075" y="5593"/>
                <a:ext cx="1661" cy="820"/>
              </a:xfrm>
              <a:prstGeom prst="rect">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163">
                <a:extLst>
                  <a:ext uri="{FF2B5EF4-FFF2-40B4-BE49-F238E27FC236}">
                    <a16:creationId xmlns:a16="http://schemas.microsoft.com/office/drawing/2014/main" id="{1E70E24C-0216-419B-A29F-5A070528569B}"/>
                  </a:ext>
                </a:extLst>
              </p:cNvPr>
              <p:cNvSpPr/>
              <p:nvPr/>
            </p:nvSpPr>
            <p:spPr>
              <a:xfrm>
                <a:off x="7216"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164">
                <a:extLst>
                  <a:ext uri="{FF2B5EF4-FFF2-40B4-BE49-F238E27FC236}">
                    <a16:creationId xmlns:a16="http://schemas.microsoft.com/office/drawing/2014/main" id="{D33FD1C8-B8EF-4E87-A952-7DBCC63E4C4B}"/>
                  </a:ext>
                </a:extLst>
              </p:cNvPr>
              <p:cNvSpPr/>
              <p:nvPr/>
            </p:nvSpPr>
            <p:spPr>
              <a:xfrm>
                <a:off x="7517"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165">
                <a:extLst>
                  <a:ext uri="{FF2B5EF4-FFF2-40B4-BE49-F238E27FC236}">
                    <a16:creationId xmlns:a16="http://schemas.microsoft.com/office/drawing/2014/main" id="{A8693F39-AAD6-4CE9-80CE-88672CA21567}"/>
                  </a:ext>
                </a:extLst>
              </p:cNvPr>
              <p:cNvSpPr/>
              <p:nvPr/>
            </p:nvSpPr>
            <p:spPr>
              <a:xfrm>
                <a:off x="7818"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166">
                <a:extLst>
                  <a:ext uri="{FF2B5EF4-FFF2-40B4-BE49-F238E27FC236}">
                    <a16:creationId xmlns:a16="http://schemas.microsoft.com/office/drawing/2014/main" id="{9111BDC4-BEEC-4DEB-B37C-7BE6277E9E11}"/>
                  </a:ext>
                </a:extLst>
              </p:cNvPr>
              <p:cNvSpPr/>
              <p:nvPr/>
            </p:nvSpPr>
            <p:spPr>
              <a:xfrm>
                <a:off x="8119"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167">
                <a:extLst>
                  <a:ext uri="{FF2B5EF4-FFF2-40B4-BE49-F238E27FC236}">
                    <a16:creationId xmlns:a16="http://schemas.microsoft.com/office/drawing/2014/main" id="{95113ADA-8344-4F29-8D15-D317AC110E39}"/>
                  </a:ext>
                </a:extLst>
              </p:cNvPr>
              <p:cNvSpPr/>
              <p:nvPr/>
            </p:nvSpPr>
            <p:spPr>
              <a:xfrm>
                <a:off x="8420" y="5700"/>
                <a:ext cx="176" cy="606"/>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文本框 168">
              <a:extLst>
                <a:ext uri="{FF2B5EF4-FFF2-40B4-BE49-F238E27FC236}">
                  <a16:creationId xmlns:a16="http://schemas.microsoft.com/office/drawing/2014/main" id="{B5EA7BD3-35A3-494E-BBFF-D48E5A150470}"/>
                </a:ext>
              </a:extLst>
            </p:cNvPr>
            <p:cNvSpPr txBox="1"/>
            <p:nvPr/>
          </p:nvSpPr>
          <p:spPr>
            <a:xfrm>
              <a:off x="10967" y="8510"/>
              <a:ext cx="912" cy="386"/>
            </a:xfrm>
            <a:prstGeom prst="rect">
              <a:avLst/>
            </a:prstGeom>
            <a:noFill/>
          </p:spPr>
          <p:txBody>
            <a:bodyPr wrap="square" rtlCol="0">
              <a:spAutoFit/>
            </a:bodyPr>
            <a:lstStyle/>
            <a:p>
              <a:r>
                <a:rPr lang="zh-CN" altLang="en-US" sz="1000">
                  <a:latin typeface="微软雅黑" panose="020B0503020204020204" pitchFamily="34" charset="-122"/>
                  <a:ea typeface="微软雅黑" panose="020B0503020204020204" pitchFamily="34" charset="-122"/>
                </a:rPr>
                <a:t>事件</a:t>
              </a:r>
            </a:p>
          </p:txBody>
        </p:sp>
        <p:sp>
          <p:nvSpPr>
            <p:cNvPr id="67" name="文本框 169">
              <a:extLst>
                <a:ext uri="{FF2B5EF4-FFF2-40B4-BE49-F238E27FC236}">
                  <a16:creationId xmlns:a16="http://schemas.microsoft.com/office/drawing/2014/main" id="{5BED945D-F731-49D4-984E-04B6E8C97906}"/>
                </a:ext>
              </a:extLst>
            </p:cNvPr>
            <p:cNvSpPr txBox="1"/>
            <p:nvPr/>
          </p:nvSpPr>
          <p:spPr>
            <a:xfrm>
              <a:off x="9922" y="9059"/>
              <a:ext cx="2452" cy="362"/>
            </a:xfrm>
            <a:prstGeom prst="rect">
              <a:avLst/>
            </a:prstGeom>
            <a:noFill/>
          </p:spPr>
          <p:txBody>
            <a:bodyPr wrap="square" rtlCol="0">
              <a:spAutoFit/>
            </a:bodyPr>
            <a:lstStyle/>
            <a:p>
              <a:r>
                <a:rPr lang="zh-CN" altLang="en-US" sz="900">
                  <a:latin typeface="微软雅黑" panose="020B0503020204020204" pitchFamily="34" charset="-122"/>
                  <a:ea typeface="微软雅黑" panose="020B0503020204020204" pitchFamily="34" charset="-122"/>
                </a:rPr>
                <a:t>数据以事件流的形式产生</a:t>
              </a:r>
            </a:p>
          </p:txBody>
        </p:sp>
        <p:sp>
          <p:nvSpPr>
            <p:cNvPr id="68" name="文本框 170">
              <a:extLst>
                <a:ext uri="{FF2B5EF4-FFF2-40B4-BE49-F238E27FC236}">
                  <a16:creationId xmlns:a16="http://schemas.microsoft.com/office/drawing/2014/main" id="{DCD48D78-0B1D-4496-BD3B-3B8F089BB57A}"/>
                </a:ext>
              </a:extLst>
            </p:cNvPr>
            <p:cNvSpPr txBox="1"/>
            <p:nvPr/>
          </p:nvSpPr>
          <p:spPr>
            <a:xfrm>
              <a:off x="9522" y="6884"/>
              <a:ext cx="688" cy="386"/>
            </a:xfrm>
            <a:prstGeom prst="rect">
              <a:avLst/>
            </a:prstGeom>
            <a:noFill/>
          </p:spPr>
          <p:txBody>
            <a:bodyPr wrap="none" rtlCol="0">
              <a:spAutoFit/>
            </a:bodyPr>
            <a:lstStyle/>
            <a:p>
              <a:pPr algn="ctr"/>
              <a:r>
                <a:rPr lang="zh-CN" altLang="en-US" sz="1000"/>
                <a:t>应用</a:t>
              </a:r>
            </a:p>
          </p:txBody>
        </p:sp>
        <p:sp>
          <p:nvSpPr>
            <p:cNvPr id="69" name="文本框 171">
              <a:extLst>
                <a:ext uri="{FF2B5EF4-FFF2-40B4-BE49-F238E27FC236}">
                  <a16:creationId xmlns:a16="http://schemas.microsoft.com/office/drawing/2014/main" id="{78A4937A-89F5-4429-9F48-59DB9C1DCBA7}"/>
                </a:ext>
              </a:extLst>
            </p:cNvPr>
            <p:cNvSpPr txBox="1"/>
            <p:nvPr/>
          </p:nvSpPr>
          <p:spPr>
            <a:xfrm>
              <a:off x="9422" y="7577"/>
              <a:ext cx="888" cy="386"/>
            </a:xfrm>
            <a:prstGeom prst="rect">
              <a:avLst/>
            </a:prstGeom>
            <a:noFill/>
          </p:spPr>
          <p:txBody>
            <a:bodyPr wrap="none" rtlCol="0">
              <a:spAutoFit/>
            </a:bodyPr>
            <a:lstStyle/>
            <a:p>
              <a:pPr algn="ctr"/>
              <a:r>
                <a:rPr lang="zh-CN" altLang="en-US" sz="1000"/>
                <a:t>传感器</a:t>
              </a:r>
            </a:p>
          </p:txBody>
        </p:sp>
        <p:sp>
          <p:nvSpPr>
            <p:cNvPr id="70" name="文本框 172">
              <a:extLst>
                <a:ext uri="{FF2B5EF4-FFF2-40B4-BE49-F238E27FC236}">
                  <a16:creationId xmlns:a16="http://schemas.microsoft.com/office/drawing/2014/main" id="{8CF08AB5-4474-4C96-8147-9402B6E6C65E}"/>
                </a:ext>
              </a:extLst>
            </p:cNvPr>
            <p:cNvSpPr txBox="1"/>
            <p:nvPr/>
          </p:nvSpPr>
          <p:spPr>
            <a:xfrm>
              <a:off x="9522" y="8269"/>
              <a:ext cx="688" cy="386"/>
            </a:xfrm>
            <a:prstGeom prst="rect">
              <a:avLst/>
            </a:prstGeom>
            <a:noFill/>
          </p:spPr>
          <p:txBody>
            <a:bodyPr wrap="none" rtlCol="0">
              <a:spAutoFit/>
            </a:bodyPr>
            <a:lstStyle/>
            <a:p>
              <a:pPr algn="ctr"/>
              <a:r>
                <a:rPr lang="zh-CN" altLang="en-US" sz="1000"/>
                <a:t>其他</a:t>
              </a:r>
            </a:p>
          </p:txBody>
        </p:sp>
        <p:sp>
          <p:nvSpPr>
            <p:cNvPr id="71" name="右箭头 173">
              <a:extLst>
                <a:ext uri="{FF2B5EF4-FFF2-40B4-BE49-F238E27FC236}">
                  <a16:creationId xmlns:a16="http://schemas.microsoft.com/office/drawing/2014/main" id="{017A574B-5953-468B-ACAE-97FCBF5ADED8}"/>
                </a:ext>
              </a:extLst>
            </p:cNvPr>
            <p:cNvSpPr/>
            <p:nvPr/>
          </p:nvSpPr>
          <p:spPr>
            <a:xfrm>
              <a:off x="12230" y="7619"/>
              <a:ext cx="559" cy="38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174">
              <a:extLst>
                <a:ext uri="{FF2B5EF4-FFF2-40B4-BE49-F238E27FC236}">
                  <a16:creationId xmlns:a16="http://schemas.microsoft.com/office/drawing/2014/main" id="{FAD62502-0648-4B82-B72D-73C3F980538C}"/>
                </a:ext>
              </a:extLst>
            </p:cNvPr>
            <p:cNvSpPr/>
            <p:nvPr/>
          </p:nvSpPr>
          <p:spPr>
            <a:xfrm>
              <a:off x="12789" y="7194"/>
              <a:ext cx="1179" cy="6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175">
              <a:extLst>
                <a:ext uri="{FF2B5EF4-FFF2-40B4-BE49-F238E27FC236}">
                  <a16:creationId xmlns:a16="http://schemas.microsoft.com/office/drawing/2014/main" id="{463951D2-E759-4476-9233-03F4C3E95C72}"/>
                </a:ext>
              </a:extLst>
            </p:cNvPr>
            <p:cNvSpPr/>
            <p:nvPr/>
          </p:nvSpPr>
          <p:spPr>
            <a:xfrm>
              <a:off x="12789" y="7907"/>
              <a:ext cx="1179" cy="6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176">
              <a:extLst>
                <a:ext uri="{FF2B5EF4-FFF2-40B4-BE49-F238E27FC236}">
                  <a16:creationId xmlns:a16="http://schemas.microsoft.com/office/drawing/2014/main" id="{D0F77530-B200-46AE-B736-FACD88950B72}"/>
                </a:ext>
              </a:extLst>
            </p:cNvPr>
            <p:cNvSpPr txBox="1"/>
            <p:nvPr/>
          </p:nvSpPr>
          <p:spPr>
            <a:xfrm>
              <a:off x="13034" y="7301"/>
              <a:ext cx="688" cy="386"/>
            </a:xfrm>
            <a:prstGeom prst="rect">
              <a:avLst/>
            </a:prstGeom>
            <a:noFill/>
          </p:spPr>
          <p:txBody>
            <a:bodyPr wrap="none" rtlCol="0">
              <a:spAutoFit/>
            </a:bodyPr>
            <a:lstStyle/>
            <a:p>
              <a:pPr algn="ctr"/>
              <a:r>
                <a:rPr lang="zh-CN" altLang="en-US" sz="1000"/>
                <a:t>应用</a:t>
              </a:r>
            </a:p>
          </p:txBody>
        </p:sp>
        <p:sp>
          <p:nvSpPr>
            <p:cNvPr id="75" name="文本框 177">
              <a:extLst>
                <a:ext uri="{FF2B5EF4-FFF2-40B4-BE49-F238E27FC236}">
                  <a16:creationId xmlns:a16="http://schemas.microsoft.com/office/drawing/2014/main" id="{084EEFC5-5161-48B0-B56F-60CFE790C837}"/>
                </a:ext>
              </a:extLst>
            </p:cNvPr>
            <p:cNvSpPr txBox="1"/>
            <p:nvPr/>
          </p:nvSpPr>
          <p:spPr>
            <a:xfrm>
              <a:off x="13129" y="7887"/>
              <a:ext cx="458" cy="628"/>
            </a:xfrm>
            <a:prstGeom prst="rect">
              <a:avLst/>
            </a:prstGeom>
            <a:noFill/>
          </p:spPr>
          <p:txBody>
            <a:bodyPr wrap="square" rtlCol="0">
              <a:spAutoFit/>
            </a:bodyPr>
            <a:lstStyle/>
            <a:p>
              <a:pPr algn="ctr"/>
              <a:r>
                <a:rPr lang="zh-CN" altLang="en-US" sz="1000"/>
                <a:t>应用</a:t>
              </a:r>
            </a:p>
          </p:txBody>
        </p:sp>
        <p:sp>
          <p:nvSpPr>
            <p:cNvPr id="76" name="右箭头 178">
              <a:extLst>
                <a:ext uri="{FF2B5EF4-FFF2-40B4-BE49-F238E27FC236}">
                  <a16:creationId xmlns:a16="http://schemas.microsoft.com/office/drawing/2014/main" id="{AEF05AF0-AD89-4F5E-BC37-1219B7CED908}"/>
                </a:ext>
              </a:extLst>
            </p:cNvPr>
            <p:cNvSpPr/>
            <p:nvPr/>
          </p:nvSpPr>
          <p:spPr>
            <a:xfrm>
              <a:off x="14020" y="7687"/>
              <a:ext cx="559" cy="38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187">
              <a:extLst>
                <a:ext uri="{FF2B5EF4-FFF2-40B4-BE49-F238E27FC236}">
                  <a16:creationId xmlns:a16="http://schemas.microsoft.com/office/drawing/2014/main" id="{3007D3E9-B86C-4E67-9EBB-F649FCDEC0DB}"/>
                </a:ext>
              </a:extLst>
            </p:cNvPr>
            <p:cNvGrpSpPr/>
            <p:nvPr/>
          </p:nvGrpSpPr>
          <p:grpSpPr>
            <a:xfrm>
              <a:off x="14636" y="7601"/>
              <a:ext cx="646" cy="516"/>
              <a:chOff x="15320" y="7601"/>
              <a:chExt cx="646" cy="516"/>
            </a:xfrm>
          </p:grpSpPr>
          <p:sp>
            <p:nvSpPr>
              <p:cNvPr id="89" name="矩形 180">
                <a:extLst>
                  <a:ext uri="{FF2B5EF4-FFF2-40B4-BE49-F238E27FC236}">
                    <a16:creationId xmlns:a16="http://schemas.microsoft.com/office/drawing/2014/main" id="{497AF42D-4CCC-4C37-A050-89A54BFBCFE3}"/>
                  </a:ext>
                </a:extLst>
              </p:cNvPr>
              <p:cNvSpPr/>
              <p:nvPr/>
            </p:nvSpPr>
            <p:spPr>
              <a:xfrm>
                <a:off x="15320" y="7601"/>
                <a:ext cx="646" cy="517"/>
              </a:xfrm>
              <a:prstGeom prst="rect">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181">
                <a:extLst>
                  <a:ext uri="{FF2B5EF4-FFF2-40B4-BE49-F238E27FC236}">
                    <a16:creationId xmlns:a16="http://schemas.microsoft.com/office/drawing/2014/main" id="{88F0074C-0476-4D17-ACEF-B4D7255546D4}"/>
                  </a:ext>
                </a:extLst>
              </p:cNvPr>
              <p:cNvSpPr/>
              <p:nvPr/>
            </p:nvSpPr>
            <p:spPr>
              <a:xfrm>
                <a:off x="15421" y="7668"/>
                <a:ext cx="120" cy="382"/>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182">
                <a:extLst>
                  <a:ext uri="{FF2B5EF4-FFF2-40B4-BE49-F238E27FC236}">
                    <a16:creationId xmlns:a16="http://schemas.microsoft.com/office/drawing/2014/main" id="{636E24AE-AE01-4501-A4B3-B0207E3E732A}"/>
                  </a:ext>
                </a:extLst>
              </p:cNvPr>
              <p:cNvSpPr/>
              <p:nvPr/>
            </p:nvSpPr>
            <p:spPr>
              <a:xfrm>
                <a:off x="15599" y="7668"/>
                <a:ext cx="120" cy="382"/>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183">
                <a:extLst>
                  <a:ext uri="{FF2B5EF4-FFF2-40B4-BE49-F238E27FC236}">
                    <a16:creationId xmlns:a16="http://schemas.microsoft.com/office/drawing/2014/main" id="{A6DBB23E-758A-4EF2-A9F2-020539453B6E}"/>
                  </a:ext>
                </a:extLst>
              </p:cNvPr>
              <p:cNvSpPr/>
              <p:nvPr/>
            </p:nvSpPr>
            <p:spPr>
              <a:xfrm>
                <a:off x="15776" y="7668"/>
                <a:ext cx="120" cy="382"/>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右箭头 188">
              <a:extLst>
                <a:ext uri="{FF2B5EF4-FFF2-40B4-BE49-F238E27FC236}">
                  <a16:creationId xmlns:a16="http://schemas.microsoft.com/office/drawing/2014/main" id="{2FD18712-BDCE-4042-844C-AD8C0D1F4C26}"/>
                </a:ext>
              </a:extLst>
            </p:cNvPr>
            <p:cNvSpPr/>
            <p:nvPr/>
          </p:nvSpPr>
          <p:spPr>
            <a:xfrm>
              <a:off x="15396" y="7687"/>
              <a:ext cx="559" cy="38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189">
              <a:extLst>
                <a:ext uri="{FF2B5EF4-FFF2-40B4-BE49-F238E27FC236}">
                  <a16:creationId xmlns:a16="http://schemas.microsoft.com/office/drawing/2014/main" id="{2FEA662A-A8EC-4FDC-8A9D-8B06A32E0664}"/>
                </a:ext>
              </a:extLst>
            </p:cNvPr>
            <p:cNvSpPr/>
            <p:nvPr/>
          </p:nvSpPr>
          <p:spPr>
            <a:xfrm>
              <a:off x="16029" y="7546"/>
              <a:ext cx="1179" cy="6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190">
              <a:extLst>
                <a:ext uri="{FF2B5EF4-FFF2-40B4-BE49-F238E27FC236}">
                  <a16:creationId xmlns:a16="http://schemas.microsoft.com/office/drawing/2014/main" id="{21DE587D-50C4-4E00-B37D-04227B636EAE}"/>
                </a:ext>
              </a:extLst>
            </p:cNvPr>
            <p:cNvSpPr txBox="1"/>
            <p:nvPr/>
          </p:nvSpPr>
          <p:spPr>
            <a:xfrm>
              <a:off x="16411" y="7544"/>
              <a:ext cx="415" cy="628"/>
            </a:xfrm>
            <a:prstGeom prst="rect">
              <a:avLst/>
            </a:prstGeom>
            <a:noFill/>
          </p:spPr>
          <p:txBody>
            <a:bodyPr wrap="square" rtlCol="0">
              <a:spAutoFit/>
            </a:bodyPr>
            <a:lstStyle/>
            <a:p>
              <a:pPr algn="ctr"/>
              <a:r>
                <a:rPr lang="zh-CN" altLang="en-US" sz="1000"/>
                <a:t>应用</a:t>
              </a:r>
            </a:p>
          </p:txBody>
        </p:sp>
        <p:sp>
          <p:nvSpPr>
            <p:cNvPr id="81" name="右箭头 191">
              <a:extLst>
                <a:ext uri="{FF2B5EF4-FFF2-40B4-BE49-F238E27FC236}">
                  <a16:creationId xmlns:a16="http://schemas.microsoft.com/office/drawing/2014/main" id="{C8D672D0-EE42-4501-BF70-0E89D429D795}"/>
                </a:ext>
              </a:extLst>
            </p:cNvPr>
            <p:cNvSpPr/>
            <p:nvPr/>
          </p:nvSpPr>
          <p:spPr>
            <a:xfrm>
              <a:off x="17326" y="7669"/>
              <a:ext cx="559" cy="38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192">
              <a:extLst>
                <a:ext uri="{FF2B5EF4-FFF2-40B4-BE49-F238E27FC236}">
                  <a16:creationId xmlns:a16="http://schemas.microsoft.com/office/drawing/2014/main" id="{6E28F1B6-3637-4305-955F-119EACB84412}"/>
                </a:ext>
              </a:extLst>
            </p:cNvPr>
            <p:cNvGrpSpPr/>
            <p:nvPr/>
          </p:nvGrpSpPr>
          <p:grpSpPr>
            <a:xfrm>
              <a:off x="17870" y="7577"/>
              <a:ext cx="646" cy="516"/>
              <a:chOff x="15320" y="7601"/>
              <a:chExt cx="646" cy="516"/>
            </a:xfrm>
          </p:grpSpPr>
          <p:sp>
            <p:nvSpPr>
              <p:cNvPr id="85" name="矩形 193">
                <a:extLst>
                  <a:ext uri="{FF2B5EF4-FFF2-40B4-BE49-F238E27FC236}">
                    <a16:creationId xmlns:a16="http://schemas.microsoft.com/office/drawing/2014/main" id="{44C746D3-6DFF-406B-A901-FD4B39D8242F}"/>
                  </a:ext>
                </a:extLst>
              </p:cNvPr>
              <p:cNvSpPr/>
              <p:nvPr/>
            </p:nvSpPr>
            <p:spPr>
              <a:xfrm>
                <a:off x="15320" y="7601"/>
                <a:ext cx="646" cy="517"/>
              </a:xfrm>
              <a:prstGeom prst="rect">
                <a:avLst/>
              </a:prstGeom>
              <a:solidFill>
                <a:srgbClr val="99A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194">
                <a:extLst>
                  <a:ext uri="{FF2B5EF4-FFF2-40B4-BE49-F238E27FC236}">
                    <a16:creationId xmlns:a16="http://schemas.microsoft.com/office/drawing/2014/main" id="{2CCBB658-AEB4-4E2C-859C-6611C2F92FBC}"/>
                  </a:ext>
                </a:extLst>
              </p:cNvPr>
              <p:cNvSpPr/>
              <p:nvPr/>
            </p:nvSpPr>
            <p:spPr>
              <a:xfrm>
                <a:off x="15421" y="7668"/>
                <a:ext cx="120" cy="382"/>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195">
                <a:extLst>
                  <a:ext uri="{FF2B5EF4-FFF2-40B4-BE49-F238E27FC236}">
                    <a16:creationId xmlns:a16="http://schemas.microsoft.com/office/drawing/2014/main" id="{675A6859-6718-464B-BF87-404694F7C733}"/>
                  </a:ext>
                </a:extLst>
              </p:cNvPr>
              <p:cNvSpPr/>
              <p:nvPr/>
            </p:nvSpPr>
            <p:spPr>
              <a:xfrm>
                <a:off x="15599" y="7668"/>
                <a:ext cx="120" cy="382"/>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196">
                <a:extLst>
                  <a:ext uri="{FF2B5EF4-FFF2-40B4-BE49-F238E27FC236}">
                    <a16:creationId xmlns:a16="http://schemas.microsoft.com/office/drawing/2014/main" id="{1AA0CC7D-5019-49D5-A242-1A51E8A33692}"/>
                  </a:ext>
                </a:extLst>
              </p:cNvPr>
              <p:cNvSpPr/>
              <p:nvPr/>
            </p:nvSpPr>
            <p:spPr>
              <a:xfrm>
                <a:off x="15776" y="7668"/>
                <a:ext cx="120" cy="382"/>
              </a:xfrm>
              <a:prstGeom prst="rect">
                <a:avLst/>
              </a:prstGeom>
              <a:solidFill>
                <a:srgbClr val="617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3" name="文本框 197">
              <a:extLst>
                <a:ext uri="{FF2B5EF4-FFF2-40B4-BE49-F238E27FC236}">
                  <a16:creationId xmlns:a16="http://schemas.microsoft.com/office/drawing/2014/main" id="{5E5EF1E8-429B-4C12-962E-4516D5E87D49}"/>
                </a:ext>
              </a:extLst>
            </p:cNvPr>
            <p:cNvSpPr txBox="1"/>
            <p:nvPr/>
          </p:nvSpPr>
          <p:spPr>
            <a:xfrm>
              <a:off x="13841" y="9059"/>
              <a:ext cx="3669" cy="362"/>
            </a:xfrm>
            <a:prstGeom prst="rect">
              <a:avLst/>
            </a:prstGeom>
            <a:noFill/>
          </p:spPr>
          <p:txBody>
            <a:bodyPr wrap="square" rtlCol="0">
              <a:spAutoFit/>
            </a:bodyPr>
            <a:lstStyle/>
            <a:p>
              <a:r>
                <a:rPr lang="zh-CN" altLang="en-US" sz="900">
                  <a:latin typeface="微软雅黑" panose="020B0503020204020204" pitchFamily="34" charset="-122"/>
                  <a:ea typeface="微软雅黑" panose="020B0503020204020204" pitchFamily="34" charset="-122"/>
                </a:rPr>
                <a:t>应用对数据进行高度计算</a:t>
              </a:r>
            </a:p>
          </p:txBody>
        </p:sp>
        <p:sp>
          <p:nvSpPr>
            <p:cNvPr id="84" name="矩形 198">
              <a:extLst>
                <a:ext uri="{FF2B5EF4-FFF2-40B4-BE49-F238E27FC236}">
                  <a16:creationId xmlns:a16="http://schemas.microsoft.com/office/drawing/2014/main" id="{ABDB2215-D1AF-49E2-BFE2-D2C4D4DAA09D}"/>
                </a:ext>
              </a:extLst>
            </p:cNvPr>
            <p:cNvSpPr/>
            <p:nvPr/>
          </p:nvSpPr>
          <p:spPr>
            <a:xfrm>
              <a:off x="9159" y="6532"/>
              <a:ext cx="9648" cy="30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C970A041-131B-484C-8558-4E9D0FB2B141}"/>
              </a:ext>
            </a:extLst>
          </p:cNvPr>
          <p:cNvSpPr>
            <a:spLocks noGrp="1"/>
          </p:cNvSpPr>
          <p:nvPr>
            <p:ph type="sldNum" sz="quarter" idx="12"/>
          </p:nvPr>
        </p:nvSpPr>
        <p:spPr/>
        <p:txBody>
          <a:bodyPr/>
          <a:lstStyle/>
          <a:p>
            <a:fld id="{B13F0FA4-29F4-4B1D-A16B-0D7169EBD889}" type="slidenum">
              <a:rPr lang="en-US" smtClean="0"/>
              <a:t>7</a:t>
            </a:fld>
            <a:endParaRPr lang="en-US"/>
          </a:p>
        </p:txBody>
      </p:sp>
    </p:spTree>
    <p:extLst>
      <p:ext uri="{BB962C8B-B14F-4D97-AF65-F5344CB8AC3E}">
        <p14:creationId xmlns:p14="http://schemas.microsoft.com/office/powerpoint/2010/main" val="264009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EC8A-4F51-451D-BC03-CC79F2A79E4E}"/>
              </a:ext>
            </a:extLst>
          </p:cNvPr>
          <p:cNvSpPr>
            <a:spLocks noGrp="1"/>
          </p:cNvSpPr>
          <p:nvPr>
            <p:ph type="title"/>
          </p:nvPr>
        </p:nvSpPr>
        <p:spPr/>
        <p:txBody>
          <a:bodyPr/>
          <a:lstStyle/>
          <a:p>
            <a:r>
              <a:rPr lang="en-US" altLang="zh-CN"/>
              <a:t>5.1 </a:t>
            </a:r>
            <a:r>
              <a:rPr lang="zh-CN" altLang="en-US"/>
              <a:t>流处理基础</a:t>
            </a:r>
            <a:endParaRPr lang="en-US"/>
          </a:p>
        </p:txBody>
      </p:sp>
      <p:sp>
        <p:nvSpPr>
          <p:cNvPr id="3" name="Content Placeholder 2">
            <a:extLst>
              <a:ext uri="{FF2B5EF4-FFF2-40B4-BE49-F238E27FC236}">
                <a16:creationId xmlns:a16="http://schemas.microsoft.com/office/drawing/2014/main" id="{6244B6E4-0B3F-49AD-B52C-ACD7CFCD37CB}"/>
              </a:ext>
            </a:extLst>
          </p:cNvPr>
          <p:cNvSpPr>
            <a:spLocks noGrp="1"/>
          </p:cNvSpPr>
          <p:nvPr>
            <p:ph idx="1"/>
          </p:nvPr>
        </p:nvSpPr>
        <p:spPr/>
        <p:txBody>
          <a:bodyPr/>
          <a:lstStyle/>
          <a:p>
            <a:r>
              <a:rPr lang="zh-CN" altLang="en-US"/>
              <a:t>流处理的需求</a:t>
            </a:r>
            <a:endParaRPr lang="en-US" altLang="zh-CN"/>
          </a:p>
          <a:p>
            <a:pPr lvl="1"/>
            <a:r>
              <a:rPr lang="zh-CN" altLang="en-US"/>
              <a:t>在大数据时代，系统要处理的数据量非常大，以至于常规的处理模式无法在有效时间内处理完成。</a:t>
            </a:r>
            <a:endParaRPr lang="en-US" altLang="zh-CN"/>
          </a:p>
          <a:p>
            <a:pPr lvl="1"/>
            <a:r>
              <a:rPr lang="zh-CN" altLang="en-US"/>
              <a:t>同时，数据产生速度快，例如微博每时每刻都有大量的新数据产生，由此产生数据流的速率非常快。</a:t>
            </a:r>
            <a:endParaRPr lang="en-US" altLang="zh-CN"/>
          </a:p>
          <a:p>
            <a:pPr lvl="1"/>
            <a:r>
              <a:rPr lang="zh-CN" altLang="en-US"/>
              <a:t>大规模流处理系统主要需求：</a:t>
            </a:r>
            <a:endParaRPr lang="en-US" altLang="zh-CN"/>
          </a:p>
          <a:p>
            <a:pPr lvl="2"/>
            <a:r>
              <a:rPr lang="zh-CN" altLang="en-US"/>
              <a:t>高吞吐</a:t>
            </a:r>
            <a:endParaRPr lang="en-US" altLang="zh-CN"/>
          </a:p>
          <a:p>
            <a:pPr lvl="2"/>
            <a:r>
              <a:rPr lang="zh-CN" altLang="en-US"/>
              <a:t>低延迟</a:t>
            </a:r>
            <a:endParaRPr lang="en-US" altLang="zh-CN"/>
          </a:p>
          <a:p>
            <a:pPr lvl="2"/>
            <a:r>
              <a:rPr lang="zh-CN" altLang="en-US"/>
              <a:t>可扩展</a:t>
            </a:r>
            <a:endParaRPr lang="en-US" altLang="zh-CN"/>
          </a:p>
          <a:p>
            <a:pPr lvl="2"/>
            <a:r>
              <a:rPr lang="zh-CN" altLang="en-US"/>
              <a:t>高可用</a:t>
            </a:r>
            <a:endParaRPr lang="en-US"/>
          </a:p>
        </p:txBody>
      </p:sp>
      <p:sp>
        <p:nvSpPr>
          <p:cNvPr id="4" name="灯片编号占位符 3">
            <a:extLst>
              <a:ext uri="{FF2B5EF4-FFF2-40B4-BE49-F238E27FC236}">
                <a16:creationId xmlns:a16="http://schemas.microsoft.com/office/drawing/2014/main" id="{9EC1CE3A-6A20-5943-926B-9021256A3B64}"/>
              </a:ext>
            </a:extLst>
          </p:cNvPr>
          <p:cNvSpPr>
            <a:spLocks noGrp="1"/>
          </p:cNvSpPr>
          <p:nvPr>
            <p:ph type="sldNum" sz="quarter" idx="12"/>
          </p:nvPr>
        </p:nvSpPr>
        <p:spPr/>
        <p:txBody>
          <a:bodyPr/>
          <a:lstStyle/>
          <a:p>
            <a:fld id="{B13F0FA4-29F4-4B1D-A16B-0D7169EBD889}" type="slidenum">
              <a:rPr lang="en-US" smtClean="0"/>
              <a:t>8</a:t>
            </a:fld>
            <a:endParaRPr lang="en-US"/>
          </a:p>
        </p:txBody>
      </p:sp>
    </p:spTree>
    <p:extLst>
      <p:ext uri="{BB962C8B-B14F-4D97-AF65-F5344CB8AC3E}">
        <p14:creationId xmlns:p14="http://schemas.microsoft.com/office/powerpoint/2010/main" val="87769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4ADE-3252-48F2-8537-837F0C789AA5}"/>
              </a:ext>
            </a:extLst>
          </p:cNvPr>
          <p:cNvSpPr>
            <a:spLocks noGrp="1"/>
          </p:cNvSpPr>
          <p:nvPr>
            <p:ph type="title"/>
          </p:nvPr>
        </p:nvSpPr>
        <p:spPr/>
        <p:txBody>
          <a:bodyPr/>
          <a:lstStyle/>
          <a:p>
            <a:r>
              <a:rPr lang="en-US" altLang="zh-CN"/>
              <a:t>5.1 </a:t>
            </a:r>
            <a:r>
              <a:rPr lang="zh-CN" altLang="en-US"/>
              <a:t>流处理基础</a:t>
            </a:r>
            <a:endParaRPr lang="en-US"/>
          </a:p>
        </p:txBody>
      </p:sp>
      <p:sp>
        <p:nvSpPr>
          <p:cNvPr id="3" name="Content Placeholder 2">
            <a:extLst>
              <a:ext uri="{FF2B5EF4-FFF2-40B4-BE49-F238E27FC236}">
                <a16:creationId xmlns:a16="http://schemas.microsoft.com/office/drawing/2014/main" id="{F6BEBFFA-EA50-4DF0-9281-E16D81C86287}"/>
              </a:ext>
            </a:extLst>
          </p:cNvPr>
          <p:cNvSpPr>
            <a:spLocks noGrp="1"/>
          </p:cNvSpPr>
          <p:nvPr>
            <p:ph idx="1"/>
          </p:nvPr>
        </p:nvSpPr>
        <p:spPr/>
        <p:txBody>
          <a:bodyPr/>
          <a:lstStyle/>
          <a:p>
            <a:r>
              <a:rPr lang="zh-CN" altLang="en-US"/>
              <a:t>流处理应用：个性化推荐</a:t>
            </a:r>
            <a:endParaRPr lang="en-US" altLang="zh-CN"/>
          </a:p>
          <a:p>
            <a:pPr lvl="1"/>
            <a:r>
              <a:rPr lang="zh-CN" altLang="en-US" sz="2000"/>
              <a:t>搜索引擎在生活中扮演着重要的角色，作为互联网上最大的流量入口，每天为无数条搜索请求返回结果。在人们使用搜索引擎进行搜索的同时，搜索引擎也得到了大量的用户数据。其中包括用户搜索历史信息，网页点击信息和位置信息等。通过这些信息，进行分析和对比，可以对用户的行为进行深入了解，推断用户的偏好信息，以提供个性化的服务，例如个性化的广告或新闻推荐</a:t>
            </a:r>
            <a:endParaRPr lang="en-US" sz="2000"/>
          </a:p>
        </p:txBody>
      </p:sp>
      <p:sp>
        <p:nvSpPr>
          <p:cNvPr id="7" name="Content Placeholder 2">
            <a:extLst>
              <a:ext uri="{FF2B5EF4-FFF2-40B4-BE49-F238E27FC236}">
                <a16:creationId xmlns:a16="http://schemas.microsoft.com/office/drawing/2014/main" id="{FB212B48-8861-4938-B969-8AFDE3EB6920}"/>
              </a:ext>
            </a:extLst>
          </p:cNvPr>
          <p:cNvSpPr txBox="1">
            <a:spLocks/>
          </p:cNvSpPr>
          <p:nvPr/>
        </p:nvSpPr>
        <p:spPr>
          <a:xfrm>
            <a:off x="680484" y="3368911"/>
            <a:ext cx="7151184" cy="28080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sz="2000"/>
              <a:t>例如广告商通过实时分析搜索引擎获取到的用户数据，有针对性地投放广告，提高广告点击率，获取利润</a:t>
            </a:r>
            <a:endParaRPr lang="en-US" altLang="zh-CN" sz="2000"/>
          </a:p>
          <a:p>
            <a:pPr lvl="1"/>
            <a:r>
              <a:rPr lang="zh-CN" altLang="en-US" sz="2000"/>
              <a:t>如图，用户在查询框输入了一个查询请求，随后又在搜索结果页面点击了一个广告。这样，搜索引擎中会产生两条数据流：查询流和广告点击流</a:t>
            </a:r>
            <a:endParaRPr lang="en-US" altLang="zh-CN" sz="2000"/>
          </a:p>
          <a:p>
            <a:pPr lvl="1"/>
            <a:r>
              <a:rPr lang="zh-CN" altLang="en-US" sz="2000"/>
              <a:t>服务器接收到这两条数据流，通过对相近时间内不同数据流中的数据进行连接操作：</a:t>
            </a:r>
            <a:r>
              <a:rPr lang="zh-CN" altLang="en-US" sz="2000" b="1"/>
              <a:t>判断广告与此次查询相关性，提出相识查询用户可能也会点击此类广告</a:t>
            </a:r>
            <a:endParaRPr lang="en-US" sz="2000" b="1"/>
          </a:p>
        </p:txBody>
      </p:sp>
      <p:sp>
        <p:nvSpPr>
          <p:cNvPr id="8" name="TextBox 7">
            <a:extLst>
              <a:ext uri="{FF2B5EF4-FFF2-40B4-BE49-F238E27FC236}">
                <a16:creationId xmlns:a16="http://schemas.microsoft.com/office/drawing/2014/main" id="{BF7004E1-6FDE-4E29-860F-02BEAFCD874E}"/>
              </a:ext>
            </a:extLst>
          </p:cNvPr>
          <p:cNvSpPr txBox="1"/>
          <p:nvPr/>
        </p:nvSpPr>
        <p:spPr>
          <a:xfrm>
            <a:off x="8000225" y="6007686"/>
            <a:ext cx="2677865" cy="338554"/>
          </a:xfrm>
          <a:prstGeom prst="rect">
            <a:avLst/>
          </a:prstGeom>
          <a:noFill/>
        </p:spPr>
        <p:txBody>
          <a:bodyPr wrap="square">
            <a:spAutoFit/>
          </a:bodyPr>
          <a:lstStyle/>
          <a:p>
            <a:pPr algn="ctr"/>
            <a:r>
              <a:rPr lang="zh-CN" altLang="en-US" sz="1600">
                <a:latin typeface="Arial" panose="020B0604020202020204" pitchFamily="34" charset="0"/>
                <a:ea typeface="微软雅黑" panose="020B0503020204020204" pitchFamily="34" charset="-122"/>
                <a:cs typeface="Arial" panose="020B0604020202020204" pitchFamily="34" charset="0"/>
              </a:rPr>
              <a:t>搜索引擎中的流连接操作</a:t>
            </a:r>
          </a:p>
        </p:txBody>
      </p:sp>
      <p:sp>
        <p:nvSpPr>
          <p:cNvPr id="9" name="矩形 3">
            <a:extLst>
              <a:ext uri="{FF2B5EF4-FFF2-40B4-BE49-F238E27FC236}">
                <a16:creationId xmlns:a16="http://schemas.microsoft.com/office/drawing/2014/main" id="{183E181C-8759-44D9-A180-7933FBDDC9A8}"/>
              </a:ext>
            </a:extLst>
          </p:cNvPr>
          <p:cNvSpPr/>
          <p:nvPr/>
        </p:nvSpPr>
        <p:spPr>
          <a:xfrm>
            <a:off x="8247380" y="3416300"/>
            <a:ext cx="657225" cy="309880"/>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7">
            <a:extLst>
              <a:ext uri="{FF2B5EF4-FFF2-40B4-BE49-F238E27FC236}">
                <a16:creationId xmlns:a16="http://schemas.microsoft.com/office/drawing/2014/main" id="{88B95227-83FE-4F8F-8329-28077425689A}"/>
              </a:ext>
            </a:extLst>
          </p:cNvPr>
          <p:cNvSpPr/>
          <p:nvPr/>
        </p:nvSpPr>
        <p:spPr>
          <a:xfrm>
            <a:off x="9391015" y="3416300"/>
            <a:ext cx="657225" cy="309880"/>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8">
            <a:extLst>
              <a:ext uri="{FF2B5EF4-FFF2-40B4-BE49-F238E27FC236}">
                <a16:creationId xmlns:a16="http://schemas.microsoft.com/office/drawing/2014/main" id="{135E15A8-A87E-4997-9E13-89E46F4EA37D}"/>
              </a:ext>
            </a:extLst>
          </p:cNvPr>
          <p:cNvCxnSpPr/>
          <p:nvPr/>
        </p:nvCxnSpPr>
        <p:spPr>
          <a:xfrm>
            <a:off x="8892540" y="3397885"/>
            <a:ext cx="0" cy="70675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9">
            <a:extLst>
              <a:ext uri="{FF2B5EF4-FFF2-40B4-BE49-F238E27FC236}">
                <a16:creationId xmlns:a16="http://schemas.microsoft.com/office/drawing/2014/main" id="{CD90E64F-2F55-4D10-A11D-A8844D07690E}"/>
              </a:ext>
            </a:extLst>
          </p:cNvPr>
          <p:cNvCxnSpPr/>
          <p:nvPr/>
        </p:nvCxnSpPr>
        <p:spPr>
          <a:xfrm>
            <a:off x="9393555" y="3409950"/>
            <a:ext cx="0" cy="70675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0">
            <a:extLst>
              <a:ext uri="{FF2B5EF4-FFF2-40B4-BE49-F238E27FC236}">
                <a16:creationId xmlns:a16="http://schemas.microsoft.com/office/drawing/2014/main" id="{869B0C06-8025-409C-8957-B80EE1EFBA9B}"/>
              </a:ext>
            </a:extLst>
          </p:cNvPr>
          <p:cNvSpPr/>
          <p:nvPr/>
        </p:nvSpPr>
        <p:spPr>
          <a:xfrm>
            <a:off x="8234680" y="4172585"/>
            <a:ext cx="1823720" cy="5708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1">
            <a:extLst>
              <a:ext uri="{FF2B5EF4-FFF2-40B4-BE49-F238E27FC236}">
                <a16:creationId xmlns:a16="http://schemas.microsoft.com/office/drawing/2014/main" id="{18064B28-C2DD-4076-8A2C-BB5A34269C54}"/>
              </a:ext>
            </a:extLst>
          </p:cNvPr>
          <p:cNvSpPr/>
          <p:nvPr/>
        </p:nvSpPr>
        <p:spPr>
          <a:xfrm>
            <a:off x="8954135" y="4743450"/>
            <a:ext cx="471805" cy="39687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2">
            <a:extLst>
              <a:ext uri="{FF2B5EF4-FFF2-40B4-BE49-F238E27FC236}">
                <a16:creationId xmlns:a16="http://schemas.microsoft.com/office/drawing/2014/main" id="{F0FE548A-F911-4F5E-8A08-1C2BD72ACE30}"/>
              </a:ext>
            </a:extLst>
          </p:cNvPr>
          <p:cNvSpPr/>
          <p:nvPr/>
        </p:nvSpPr>
        <p:spPr>
          <a:xfrm>
            <a:off x="8694420" y="5140325"/>
            <a:ext cx="966470" cy="309880"/>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3">
            <a:extLst>
              <a:ext uri="{FF2B5EF4-FFF2-40B4-BE49-F238E27FC236}">
                <a16:creationId xmlns:a16="http://schemas.microsoft.com/office/drawing/2014/main" id="{E410F6D7-E1B1-4D57-BB6C-532F91AD75AE}"/>
              </a:ext>
            </a:extLst>
          </p:cNvPr>
          <p:cNvCxnSpPr/>
          <p:nvPr/>
        </p:nvCxnSpPr>
        <p:spPr>
          <a:xfrm>
            <a:off x="8223885" y="3899535"/>
            <a:ext cx="2182495" cy="0"/>
          </a:xfrm>
          <a:prstGeom prst="straightConnector1">
            <a:avLst/>
          </a:prstGeom>
          <a:ln w="63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4">
            <a:extLst>
              <a:ext uri="{FF2B5EF4-FFF2-40B4-BE49-F238E27FC236}">
                <a16:creationId xmlns:a16="http://schemas.microsoft.com/office/drawing/2014/main" id="{EA39DDD0-040A-49D6-A3DC-9768EFA5D533}"/>
              </a:ext>
            </a:extLst>
          </p:cNvPr>
          <p:cNvSpPr txBox="1"/>
          <p:nvPr/>
        </p:nvSpPr>
        <p:spPr>
          <a:xfrm>
            <a:off x="8296275" y="3419475"/>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查询</a:t>
            </a:r>
          </a:p>
        </p:txBody>
      </p:sp>
      <p:sp>
        <p:nvSpPr>
          <p:cNvPr id="18" name="文本框 15">
            <a:extLst>
              <a:ext uri="{FF2B5EF4-FFF2-40B4-BE49-F238E27FC236}">
                <a16:creationId xmlns:a16="http://schemas.microsoft.com/office/drawing/2014/main" id="{DB3C1271-E28E-4AF5-B4FB-83CD958E87EF}"/>
              </a:ext>
            </a:extLst>
          </p:cNvPr>
          <p:cNvSpPr txBox="1"/>
          <p:nvPr/>
        </p:nvSpPr>
        <p:spPr>
          <a:xfrm>
            <a:off x="9366885" y="3404235"/>
            <a:ext cx="855980" cy="306705"/>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双击</a:t>
            </a:r>
            <a:r>
              <a:rPr lang="en-US" altLang="zh-CN" sz="1400">
                <a:latin typeface="微软雅黑" panose="020B0503020204020204" pitchFamily="34" charset="-122"/>
                <a:ea typeface="微软雅黑" panose="020B0503020204020204" pitchFamily="34" charset="-122"/>
              </a:rPr>
              <a:t>ID</a:t>
            </a:r>
          </a:p>
        </p:txBody>
      </p:sp>
      <p:sp>
        <p:nvSpPr>
          <p:cNvPr id="19" name="文本框 16">
            <a:extLst>
              <a:ext uri="{FF2B5EF4-FFF2-40B4-BE49-F238E27FC236}">
                <a16:creationId xmlns:a16="http://schemas.microsoft.com/office/drawing/2014/main" id="{8B629B49-220E-4D59-B1FA-42BA38BC66F0}"/>
              </a:ext>
            </a:extLst>
          </p:cNvPr>
          <p:cNvSpPr txBox="1"/>
          <p:nvPr/>
        </p:nvSpPr>
        <p:spPr>
          <a:xfrm>
            <a:off x="10058400" y="3865880"/>
            <a:ext cx="855980" cy="306705"/>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时间</a:t>
            </a:r>
          </a:p>
        </p:txBody>
      </p:sp>
      <p:sp>
        <p:nvSpPr>
          <p:cNvPr id="20" name="文本框 17">
            <a:extLst>
              <a:ext uri="{FF2B5EF4-FFF2-40B4-BE49-F238E27FC236}">
                <a16:creationId xmlns:a16="http://schemas.microsoft.com/office/drawing/2014/main" id="{7035B4C3-3EF3-49FE-8E26-DC765185D583}"/>
              </a:ext>
            </a:extLst>
          </p:cNvPr>
          <p:cNvSpPr txBox="1"/>
          <p:nvPr/>
        </p:nvSpPr>
        <p:spPr>
          <a:xfrm>
            <a:off x="8694420" y="4304665"/>
            <a:ext cx="991870" cy="306705"/>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搜索引擎</a:t>
            </a:r>
          </a:p>
        </p:txBody>
      </p:sp>
      <p:sp>
        <p:nvSpPr>
          <p:cNvPr id="21" name="文本框 18">
            <a:extLst>
              <a:ext uri="{FF2B5EF4-FFF2-40B4-BE49-F238E27FC236}">
                <a16:creationId xmlns:a16="http://schemas.microsoft.com/office/drawing/2014/main" id="{714094E0-2E86-4FB8-B4E2-40526A72386E}"/>
              </a:ext>
            </a:extLst>
          </p:cNvPr>
          <p:cNvSpPr txBox="1"/>
          <p:nvPr/>
        </p:nvSpPr>
        <p:spPr>
          <a:xfrm>
            <a:off x="8644255" y="5131435"/>
            <a:ext cx="1140460" cy="306705"/>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连接的事件</a:t>
            </a:r>
          </a:p>
        </p:txBody>
      </p:sp>
      <p:sp>
        <p:nvSpPr>
          <p:cNvPr id="22" name="矩形 19">
            <a:extLst>
              <a:ext uri="{FF2B5EF4-FFF2-40B4-BE49-F238E27FC236}">
                <a16:creationId xmlns:a16="http://schemas.microsoft.com/office/drawing/2014/main" id="{197DA991-DCC5-4A1B-8B16-9EE0436ECB81}"/>
              </a:ext>
            </a:extLst>
          </p:cNvPr>
          <p:cNvSpPr/>
          <p:nvPr/>
        </p:nvSpPr>
        <p:spPr>
          <a:xfrm>
            <a:off x="7875905" y="3105785"/>
            <a:ext cx="2877820" cy="27285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E52BA98C-33C0-144C-8127-520F80ED9D2A}"/>
              </a:ext>
            </a:extLst>
          </p:cNvPr>
          <p:cNvSpPr>
            <a:spLocks noGrp="1"/>
          </p:cNvSpPr>
          <p:nvPr>
            <p:ph type="sldNum" sz="quarter" idx="12"/>
          </p:nvPr>
        </p:nvSpPr>
        <p:spPr/>
        <p:txBody>
          <a:bodyPr/>
          <a:lstStyle/>
          <a:p>
            <a:fld id="{B13F0FA4-29F4-4B1D-A16B-0D7169EBD889}" type="slidenum">
              <a:rPr lang="en-US" smtClean="0"/>
              <a:t>9</a:t>
            </a:fld>
            <a:endParaRPr lang="en-US"/>
          </a:p>
        </p:txBody>
      </p:sp>
    </p:spTree>
    <p:extLst>
      <p:ext uri="{BB962C8B-B14F-4D97-AF65-F5344CB8AC3E}">
        <p14:creationId xmlns:p14="http://schemas.microsoft.com/office/powerpoint/2010/main" val="182095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3523</TotalTime>
  <Words>6048</Words>
  <Application>Microsoft Office PowerPoint</Application>
  <PresentationFormat>宽屏</PresentationFormat>
  <Paragraphs>658</Paragraphs>
  <Slides>53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等线</vt:lpstr>
      <vt:lpstr>微软雅黑</vt:lpstr>
      <vt:lpstr>微软雅黑</vt:lpstr>
      <vt:lpstr>Arial</vt:lpstr>
      <vt:lpstr>Calibri</vt:lpstr>
      <vt:lpstr>Calibri Light</vt:lpstr>
      <vt:lpstr>MT Extra</vt:lpstr>
      <vt:lpstr>Times New Roman</vt:lpstr>
      <vt:lpstr>Office Theme</vt:lpstr>
      <vt:lpstr>大数据处理 2024春</vt:lpstr>
      <vt:lpstr>目    录</vt:lpstr>
      <vt:lpstr>目    录</vt:lpstr>
      <vt:lpstr>5.1 流处理基础</vt:lpstr>
      <vt:lpstr>5.1 流处理基础</vt:lpstr>
      <vt:lpstr>5.1 流处理基础</vt:lpstr>
      <vt:lpstr>5.1 流处理基础</vt:lpstr>
      <vt:lpstr>5.1 流处理基础</vt:lpstr>
      <vt:lpstr>5.1 流处理基础</vt:lpstr>
      <vt:lpstr>5.1 流处理基础</vt:lpstr>
      <vt:lpstr>5.1 流处理基础</vt:lpstr>
      <vt:lpstr>5.1 流处理基础</vt:lpstr>
      <vt:lpstr>目    录</vt:lpstr>
      <vt:lpstr>5.2 分布式流计算</vt:lpstr>
      <vt:lpstr>5.2 分布式流计算</vt:lpstr>
      <vt:lpstr>5.2 分布式流计算</vt:lpstr>
      <vt:lpstr>5.2 分布式流计算</vt:lpstr>
      <vt:lpstr>5.2 分布式流计算</vt:lpstr>
      <vt:lpstr>5.2 分布式流计算</vt:lpstr>
      <vt:lpstr>目    录</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5.3 分布式系统及编程模型</vt:lpstr>
      <vt:lpstr>5.4 流处理系统机制及优化</vt:lpstr>
      <vt:lpstr>5.4 流处理系统机制及优化</vt:lpstr>
      <vt:lpstr>5.4 流处理系统机制及优化</vt:lpstr>
      <vt:lpstr>5.4 流处理系统机制及优化</vt:lpstr>
      <vt:lpstr>5.4 流处理系统机制及优化</vt:lpstr>
      <vt:lpstr>5.4 流处理系统机制及优化</vt:lpstr>
      <vt:lpstr>5.4 流处理系统机制及优化</vt:lpstr>
      <vt:lpstr>5.4 流处理系统机制及优化</vt:lpstr>
      <vt:lpstr>5.4 流处理系统机制及优化</vt:lpstr>
      <vt:lpstr>5.4 流处理系统机制及优化</vt:lpstr>
      <vt:lpstr>5.4 流处理系统机制及优化</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Dezhong Yao</dc:creator>
  <cp:lastModifiedBy>Windows User</cp:lastModifiedBy>
  <cp:revision>17</cp:revision>
  <dcterms:created xsi:type="dcterms:W3CDTF">2020-06-08T07:12:41Z</dcterms:created>
  <dcterms:modified xsi:type="dcterms:W3CDTF">2024-03-07T11:53:59Z</dcterms:modified>
</cp:coreProperties>
</file>