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919" r:id="rId3"/>
    <p:sldId id="1017" r:id="rId4"/>
    <p:sldId id="949" r:id="rId5"/>
    <p:sldId id="1013" r:id="rId6"/>
    <p:sldId id="1014" r:id="rId7"/>
    <p:sldId id="1012" r:id="rId8"/>
    <p:sldId id="1007" r:id="rId9"/>
    <p:sldId id="1009" r:id="rId10"/>
    <p:sldId id="1010" r:id="rId11"/>
    <p:sldId id="1015" r:id="rId12"/>
    <p:sldId id="1008" r:id="rId13"/>
    <p:sldId id="1011" r:id="rId14"/>
    <p:sldId id="1016" r:id="rId15"/>
    <p:sldId id="1028" r:id="rId16"/>
    <p:sldId id="1018" r:id="rId17"/>
    <p:sldId id="1019" r:id="rId18"/>
    <p:sldId id="1020" r:id="rId19"/>
    <p:sldId id="1021" r:id="rId20"/>
    <p:sldId id="1022" r:id="rId21"/>
    <p:sldId id="1023" r:id="rId22"/>
    <p:sldId id="1024" r:id="rId23"/>
    <p:sldId id="1025" r:id="rId24"/>
    <p:sldId id="1026" r:id="rId25"/>
    <p:sldId id="1027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88" d="100"/>
          <a:sy n="88" d="100"/>
        </p:scale>
        <p:origin x="20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40AEAB-E587-4CA4-AE49-FC624366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" y="2033845"/>
            <a:ext cx="7137767" cy="457223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736685" y="392405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601670" y="554423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CB7E3F-8870-4EE6-84A3-759CA4906FA8}"/>
              </a:ext>
            </a:extLst>
          </p:cNvPr>
          <p:cNvCxnSpPr>
            <a:cxnSpLocks/>
          </p:cNvCxnSpPr>
          <p:nvPr/>
        </p:nvCxnSpPr>
        <p:spPr>
          <a:xfrm>
            <a:off x="1614133" y="608429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9"/>
            <a:ext cx="8370670" cy="16203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同样可以使用  </a:t>
            </a:r>
            <a:r>
              <a:rPr lang="en-US" altLang="zh-CN" sz="2800" dirty="0"/>
              <a:t>help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help run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help  step</a:t>
            </a:r>
            <a:r>
              <a:rPr lang="zh-CN" altLang="en-US" sz="2800" dirty="0"/>
              <a:t>、</a:t>
            </a:r>
            <a:r>
              <a:rPr lang="en-US" altLang="zh-CN" sz="2800" dirty="0"/>
              <a:t>help next</a:t>
            </a:r>
            <a:r>
              <a:rPr lang="zh-CN" altLang="en-US" sz="2800" dirty="0"/>
              <a:t>、</a:t>
            </a:r>
            <a:r>
              <a:rPr lang="en-US" altLang="zh-CN" sz="2800" dirty="0"/>
              <a:t>help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查看命令的帮助信息。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23DBC-A53C-4DCE-B696-3DB67689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752741"/>
            <a:ext cx="8235915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9253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break [line-num] </a:t>
            </a:r>
            <a:r>
              <a:rPr lang="zh-CN" altLang="en-US" dirty="0"/>
              <a:t>：按代码行来设置断点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[function-name]</a:t>
            </a:r>
            <a:r>
              <a:rPr lang="zh-CN" altLang="en-US" dirty="0"/>
              <a:t>：按函数名来设置断点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*</a:t>
            </a:r>
            <a:r>
              <a:rPr lang="zh-CN" altLang="en-US" dirty="0"/>
              <a:t>地址：按地址来设置断点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if &lt;condition&gt;: </a:t>
            </a:r>
            <a:r>
              <a:rPr lang="zh-CN" altLang="en-US" dirty="0"/>
              <a:t>条件成立时程序停住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info break</a:t>
            </a:r>
            <a:r>
              <a:rPr lang="zh-CN" altLang="en-US" dirty="0"/>
              <a:t>：查看断点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设置断点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AE070-4C95-45B0-9F9A-66660F90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779349"/>
            <a:ext cx="7098947" cy="675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2D3572-BA60-486D-9E26-9F5BBDC4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3" y="4549561"/>
            <a:ext cx="7321926" cy="16637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8EA49E-790E-4005-938C-AED337AF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9" y="6293035"/>
            <a:ext cx="6407479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40776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break : </a:t>
            </a:r>
            <a:r>
              <a:rPr lang="zh-CN" altLang="en-US" dirty="0"/>
              <a:t>可以看到 </a:t>
            </a:r>
            <a:r>
              <a:rPr lang="en-US" altLang="zh-CN" dirty="0"/>
              <a:t>break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  3      </a:t>
            </a:r>
            <a:r>
              <a:rPr lang="zh-CN" altLang="en-US" dirty="0"/>
              <a:t>删除第 </a:t>
            </a:r>
            <a:r>
              <a:rPr lang="en-US" altLang="zh-CN" dirty="0"/>
              <a:t>3</a:t>
            </a:r>
            <a:r>
              <a:rPr lang="zh-CN" altLang="en-US" dirty="0"/>
              <a:t>个断点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dis  4 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个断点设为无效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ena</a:t>
            </a:r>
            <a:r>
              <a:rPr lang="en-US" altLang="zh-CN" dirty="0"/>
              <a:t>  4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个断点设为有效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取消断点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878F1-0C6E-441B-88FD-31EA9F0B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2" y="3429000"/>
            <a:ext cx="8847475" cy="2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4748028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disassemble</a:t>
            </a:r>
            <a:r>
              <a:rPr lang="zh-CN" altLang="en-US" dirty="0"/>
              <a:t>   命令简写  </a:t>
            </a: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</a:t>
            </a:r>
            <a:r>
              <a:rPr lang="en-US" altLang="zh-CN" dirty="0" err="1"/>
              <a:t>disass</a:t>
            </a:r>
            <a:r>
              <a:rPr lang="en-US" altLang="zh-CN" dirty="0"/>
              <a:t> : </a:t>
            </a:r>
            <a:r>
              <a:rPr lang="zh-CN" altLang="en-US" dirty="0"/>
              <a:t>可以看到 </a:t>
            </a:r>
            <a:r>
              <a:rPr lang="en-US" altLang="zh-CN" dirty="0" err="1"/>
              <a:t>disass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/s   </a:t>
            </a:r>
            <a:r>
              <a:rPr lang="zh-CN" altLang="en-US" dirty="0"/>
              <a:t>列出源程序及反汇编程序    或  </a:t>
            </a:r>
            <a:r>
              <a:rPr lang="en-US" altLang="zh-CN" dirty="0"/>
              <a:t>/m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/r    </a:t>
            </a:r>
            <a:r>
              <a:rPr lang="zh-CN" altLang="en-US" dirty="0"/>
              <a:t>列出指令的机器码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</a:t>
            </a:r>
            <a:r>
              <a:rPr lang="en-US" altLang="zh-CN" dirty="0" err="1"/>
              <a:t>rs</a:t>
            </a:r>
            <a:r>
              <a:rPr lang="en-US" altLang="zh-CN" dirty="0"/>
              <a:t>    </a:t>
            </a:r>
            <a:r>
              <a:rPr lang="zh-CN" altLang="en-US" dirty="0"/>
              <a:t>列出指令的机器码、源程序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main     </a:t>
            </a:r>
            <a:r>
              <a:rPr lang="zh-CN" altLang="en-US" dirty="0"/>
              <a:t>列出</a:t>
            </a:r>
            <a:r>
              <a:rPr lang="en-US" altLang="zh-CN" dirty="0"/>
              <a:t>main</a:t>
            </a:r>
            <a:r>
              <a:rPr lang="zh-CN" altLang="en-US" dirty="0"/>
              <a:t>函数的反汇编代码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49078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10126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可以用不同格式显示反汇编代码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set disassembly-flavor  intel   or  </a:t>
            </a:r>
            <a:r>
              <a:rPr lang="en-US" altLang="zh-CN" dirty="0" err="1"/>
              <a:t>att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BB227-76B3-4144-B1F8-1DEA57B8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" y="1929194"/>
            <a:ext cx="8577445" cy="1778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C5302-2C78-4993-AFD3-32C361B8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4" y="3824354"/>
            <a:ext cx="8640960" cy="1794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0081B0-8C30-44BA-841D-1BDDED8A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6" y="5704335"/>
            <a:ext cx="8704276" cy="1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8"/>
            <a:ext cx="7483346" cy="56197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info</a:t>
            </a:r>
            <a:r>
              <a:rPr lang="zh-CN" altLang="en-US" dirty="0"/>
              <a:t>   命令简写  </a:t>
            </a:r>
            <a:r>
              <a:rPr lang="en-US" altLang="zh-CN" dirty="0" err="1"/>
              <a:t>i</a:t>
            </a:r>
            <a:r>
              <a:rPr lang="zh-CN" altLang="en-US" dirty="0"/>
              <a:t>，可以查看的内容非常多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61BA3-DBFE-44B3-BFC0-98ECA452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493992"/>
            <a:ext cx="8730970" cy="51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查看寄存器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info    registers        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简化写法 </a:t>
            </a: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 registers   or    </a:t>
            </a:r>
            <a:r>
              <a:rPr lang="en-US" altLang="zh-CN" dirty="0" err="1"/>
              <a:t>i</a:t>
            </a:r>
            <a:r>
              <a:rPr lang="en-US" altLang="zh-CN" dirty="0"/>
              <a:t>   reg  or   </a:t>
            </a:r>
            <a:r>
              <a:rPr lang="en-US" altLang="zh-CN" dirty="0" err="1"/>
              <a:t>i</a:t>
            </a:r>
            <a:r>
              <a:rPr lang="en-US" altLang="zh-CN" dirty="0"/>
              <a:t>  r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register   </a:t>
            </a:r>
            <a:r>
              <a:rPr lang="en-US" altLang="zh-CN" dirty="0" err="1"/>
              <a:t>rax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all-registers     or   </a:t>
            </a:r>
            <a:r>
              <a:rPr lang="en-US" altLang="zh-CN" dirty="0" err="1"/>
              <a:t>i</a:t>
            </a:r>
            <a:r>
              <a:rPr lang="en-US" altLang="zh-CN" dirty="0"/>
              <a:t>   all-register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9C94D-1C75-451D-82B6-E6B19EF5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08485"/>
            <a:ext cx="7003770" cy="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2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b   </a:t>
            </a:r>
            <a:r>
              <a:rPr lang="zh-CN" altLang="en-US" dirty="0"/>
              <a:t>查看断点信息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 </a:t>
            </a:r>
            <a:r>
              <a:rPr lang="zh-CN" altLang="en-US" dirty="0"/>
              <a:t>查看跟踪查看哪变量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source   </a:t>
            </a:r>
            <a:r>
              <a:rPr lang="zh-CN" altLang="en-US" dirty="0"/>
              <a:t>程序的信息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</p:spTree>
    <p:extLst>
      <p:ext uri="{BB962C8B-B14F-4D97-AF65-F5344CB8AC3E}">
        <p14:creationId xmlns:p14="http://schemas.microsoft.com/office/powerpoint/2010/main" val="355918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303783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</a:t>
            </a:r>
            <a:r>
              <a:rPr lang="en-US" altLang="zh-CN" dirty="0"/>
              <a:t>  </a:t>
            </a:r>
            <a:r>
              <a:rPr lang="zh-CN" altLang="en-US" dirty="0"/>
              <a:t>中包含的信息：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需要显示的内存单元的个数；缺省为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     每个内存单元的大小 </a:t>
            </a: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字节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字节</a:t>
            </a:r>
            <a:r>
              <a:rPr lang="en-US" altLang="zh-CN" sz="2000" dirty="0"/>
              <a:t>h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字节</a:t>
            </a:r>
            <a:r>
              <a:rPr lang="en-US" altLang="zh-CN" sz="2000" dirty="0"/>
              <a:t>w, 8</a:t>
            </a:r>
            <a:r>
              <a:rPr lang="zh-CN" altLang="en-US" sz="2000" dirty="0"/>
              <a:t>字节 </a:t>
            </a:r>
            <a:r>
              <a:rPr lang="en-US" altLang="zh-CN" sz="2000" dirty="0"/>
              <a:t>g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     </a:t>
            </a:r>
            <a:r>
              <a:rPr lang="zh-CN" altLang="en-US" sz="2000" dirty="0"/>
              <a:t>缺省为 </a:t>
            </a:r>
            <a:r>
              <a:rPr lang="en-US" altLang="zh-CN" sz="2000" dirty="0"/>
              <a:t>4</a:t>
            </a:r>
            <a:r>
              <a:rPr lang="zh-CN" altLang="en-US" sz="2000" dirty="0"/>
              <a:t>字节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显示的格式：</a:t>
            </a:r>
            <a:r>
              <a:rPr lang="en-US" altLang="zh-CN" sz="2000" dirty="0"/>
              <a:t>x </a:t>
            </a:r>
            <a:r>
              <a:rPr lang="zh-CN" altLang="en-US" sz="2000" dirty="0"/>
              <a:t>十六进制；</a:t>
            </a:r>
            <a:r>
              <a:rPr lang="en-US" altLang="zh-CN" sz="2000" dirty="0"/>
              <a:t>d </a:t>
            </a:r>
            <a:r>
              <a:rPr lang="zh-CN" altLang="en-US" sz="2000" dirty="0"/>
              <a:t>十进制；</a:t>
            </a:r>
            <a:r>
              <a:rPr lang="en-US" altLang="zh-CN" sz="2000" dirty="0"/>
              <a:t>o </a:t>
            </a:r>
            <a:r>
              <a:rPr lang="zh-CN" altLang="en-US" sz="2000" dirty="0"/>
              <a:t>八进制； </a:t>
            </a:r>
            <a:r>
              <a:rPr lang="en-US" altLang="zh-CN" sz="2000" dirty="0"/>
              <a:t>t </a:t>
            </a:r>
            <a:r>
              <a:rPr lang="zh-CN" altLang="en-US" sz="2000" dirty="0"/>
              <a:t>二进制</a:t>
            </a:r>
            <a:endParaRPr lang="en-US" altLang="zh-CN" sz="20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/>
              <a:t>                                 u </a:t>
            </a:r>
            <a:r>
              <a:rPr lang="zh-CN" altLang="en-US" sz="2000" dirty="0"/>
              <a:t>十六进制无符号数；   </a:t>
            </a:r>
            <a:r>
              <a:rPr lang="en-US" altLang="zh-CN" sz="2000" dirty="0"/>
              <a:t>f   </a:t>
            </a:r>
            <a:r>
              <a:rPr lang="zh-CN" altLang="en-US" sz="2000" dirty="0"/>
              <a:t>浮点数</a:t>
            </a: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968207-8F5C-482E-AFAA-1884043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44284"/>
            <a:ext cx="8793489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调试准备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 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生成可调试的程序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</a:t>
            </a: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-g  </a:t>
            </a:r>
            <a:r>
              <a:rPr lang="en-US" altLang="zh-CN" sz="2800" dirty="0" err="1">
                <a:ea typeface="黑体" panose="02010609060101010101" pitchFamily="49" charset="-122"/>
              </a:rPr>
              <a:t>test.c</a:t>
            </a:r>
            <a:r>
              <a:rPr lang="en-US" altLang="zh-CN" sz="2800" dirty="0">
                <a:ea typeface="黑体" panose="02010609060101010101" pitchFamily="49" charset="-122"/>
              </a:rPr>
              <a:t> –o test</a:t>
            </a: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启动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  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a typeface="黑体" panose="02010609060101010101" pitchFamily="49" charset="-122"/>
              </a:rPr>
              <a:t>进入后，用 </a:t>
            </a:r>
            <a:r>
              <a:rPr lang="en-US" altLang="zh-CN" sz="2800" dirty="0">
                <a:ea typeface="黑体" panose="02010609060101010101" pitchFamily="49" charset="-122"/>
              </a:rPr>
              <a:t>file </a:t>
            </a:r>
            <a:r>
              <a:rPr lang="zh-CN" altLang="en-US" sz="2800" dirty="0">
                <a:ea typeface="黑体" panose="02010609060101010101" pitchFamily="49" charset="-122"/>
              </a:rPr>
              <a:t>命令加载执行程序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04772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display  /</a:t>
            </a:r>
            <a:r>
              <a:rPr lang="en-US" altLang="zh-CN" dirty="0" err="1"/>
              <a:t>fmt</a:t>
            </a:r>
            <a:r>
              <a:rPr lang="en-US" altLang="zh-CN" dirty="0"/>
              <a:t>   exp   </a:t>
            </a:r>
            <a:r>
              <a:rPr lang="zh-CN" altLang="en-US" dirty="0"/>
              <a:t>以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格式查看表达式</a:t>
            </a:r>
            <a:r>
              <a:rPr lang="en-US" altLang="zh-CN" dirty="0"/>
              <a:t>exp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每次运行暂停，显示</a:t>
            </a:r>
            <a:r>
              <a:rPr lang="en-US" altLang="zh-CN" dirty="0"/>
              <a:t>display</a:t>
            </a:r>
            <a:r>
              <a:rPr lang="zh-CN" altLang="en-US" dirty="0"/>
              <a:t>设置的要观察的表达式的值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</a:t>
            </a:r>
            <a:r>
              <a:rPr lang="zh-CN" altLang="en-US" dirty="0"/>
              <a:t>： 列出要显示的表达式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undisplay  </a:t>
            </a:r>
            <a:r>
              <a:rPr lang="zh-CN" altLang="en-US" dirty="0"/>
              <a:t>编号</a:t>
            </a:r>
            <a:r>
              <a:rPr lang="en-US" altLang="zh-CN" dirty="0"/>
              <a:t>1 [,</a:t>
            </a:r>
            <a:r>
              <a:rPr lang="zh-CN" altLang="en-US" dirty="0"/>
              <a:t>编号</a:t>
            </a:r>
            <a:r>
              <a:rPr lang="en-US" altLang="zh-CN" dirty="0"/>
              <a:t>2]  </a:t>
            </a:r>
            <a:r>
              <a:rPr lang="zh-CN" altLang="en-US" dirty="0"/>
              <a:t>取消表达式的显示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显示表达式的值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CB8A3-3032-4980-9ADE-A4C23575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023955"/>
            <a:ext cx="5734463" cy="3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3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76780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watch  exp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当被设置的观察点变量发生变化时，打印显示！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</a:t>
            </a:r>
            <a:r>
              <a:rPr lang="zh-CN" altLang="en-US" dirty="0"/>
              <a:t>与 </a:t>
            </a:r>
            <a:r>
              <a:rPr lang="en-US" altLang="zh-CN" dirty="0"/>
              <a:t>display </a:t>
            </a:r>
            <a:r>
              <a:rPr lang="zh-CN" altLang="en-US" dirty="0"/>
              <a:t>命令一直显示某个变量的值的方式相比，用 </a:t>
            </a:r>
            <a:r>
              <a:rPr lang="en-US" altLang="zh-CN" dirty="0"/>
              <a:t>watch </a:t>
            </a:r>
            <a:r>
              <a:rPr lang="zh-CN" altLang="en-US" dirty="0"/>
              <a:t>命令只显示变量值的变化情况，如果变量值不变则不显示，调试效率要高很多。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监视</a:t>
            </a:r>
            <a:r>
              <a:rPr lang="zh-CN" altLang="en-US" sz="3200" dirty="0">
                <a:ea typeface="黑体" panose="02010609060101010101" pitchFamily="49" charset="-122"/>
              </a:rPr>
              <a:t>表达式的值改变</a:t>
            </a:r>
          </a:p>
        </p:txBody>
      </p:sp>
    </p:spTree>
    <p:extLst>
      <p:ext uri="{BB962C8B-B14F-4D97-AF65-F5344CB8AC3E}">
        <p14:creationId xmlns:p14="http://schemas.microsoft.com/office/powerpoint/2010/main" val="230939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2F394-1B97-4A88-B716-E99401A0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" y="1268760"/>
            <a:ext cx="8792960" cy="5265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DC75C-944A-410A-8C2E-4905D4F67059}"/>
              </a:ext>
            </a:extLst>
          </p:cNvPr>
          <p:cNvSpPr txBox="1"/>
          <p:nvPr/>
        </p:nvSpPr>
        <p:spPr>
          <a:xfrm>
            <a:off x="566555" y="7287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使用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help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，获取帮助信息</a:t>
            </a:r>
          </a:p>
        </p:txBody>
      </p:sp>
    </p:spTree>
    <p:extLst>
      <p:ext uri="{BB962C8B-B14F-4D97-AF65-F5344CB8AC3E}">
        <p14:creationId xmlns:p14="http://schemas.microsoft.com/office/powerpoint/2010/main" val="212213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3736"/>
            <a:ext cx="8383447" cy="41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</a:t>
            </a:r>
            <a:r>
              <a:rPr lang="zh-CN" altLang="en-US" kern="0" dirty="0"/>
              <a:t> 命令被分成了多个类（如</a:t>
            </a:r>
            <a:r>
              <a:rPr lang="en-US" altLang="zh-CN" kern="0" dirty="0"/>
              <a:t>data, </a:t>
            </a:r>
            <a:r>
              <a:rPr lang="en-US" altLang="zh-CN" kern="0" dirty="0" err="1"/>
              <a:t>running,files</a:t>
            </a:r>
            <a:r>
              <a:rPr lang="en-US" altLang="zh-CN" kern="0" dirty="0"/>
              <a:t>,…</a:t>
            </a:r>
            <a:r>
              <a:rPr lang="zh-CN" altLang="en-US" kern="0" dirty="0"/>
              <a:t>），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得到该类下的命令；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 help  all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获取所有的命令帮助信息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  </a:t>
            </a:r>
            <a:r>
              <a:rPr lang="zh-CN" altLang="en-US" kern="0" dirty="0"/>
              <a:t>命令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获取一个命令的帮助信息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864854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获取一个类的操作命令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82E01-F874-47C0-81CC-87E7C499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90675"/>
            <a:ext cx="8454112" cy="53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命令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获取一个操作命令的帮助信息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794CF-F88A-4B40-9724-C7E2627D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" y="1889970"/>
            <a:ext cx="8937485" cy="30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    </a:t>
            </a:r>
            <a:r>
              <a:rPr lang="zh-CN" altLang="en-US" dirty="0"/>
              <a:t>列出多行源代码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运行程序  </a:t>
            </a:r>
            <a:r>
              <a:rPr lang="en-US" altLang="zh-CN" dirty="0">
                <a:ea typeface="黑体" panose="02010609060101010101" pitchFamily="49" charset="-122"/>
              </a:rPr>
              <a:t>start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run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step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continue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finish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   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disassemble   </a:t>
            </a:r>
            <a:r>
              <a:rPr lang="zh-CN" altLang="en-US" dirty="0">
                <a:ea typeface="黑体" panose="02010609060101010101" pitchFamily="49" charset="-122"/>
              </a:rPr>
              <a:t>反汇编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Info        </a:t>
            </a:r>
            <a:r>
              <a:rPr lang="zh-CN" altLang="en-US" dirty="0">
                <a:ea typeface="黑体" panose="02010609060101010101" pitchFamily="49" charset="-122"/>
              </a:rPr>
              <a:t>查看信息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ea typeface="黑体" panose="02010609060101010101" pitchFamily="49" charset="-122"/>
              </a:rPr>
              <a:t>             查看内存    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watch     </a:t>
            </a:r>
            <a:r>
              <a:rPr lang="zh-CN" altLang="en-US" dirty="0">
                <a:ea typeface="黑体" panose="02010609060101010101" pitchFamily="49" charset="-122"/>
              </a:rPr>
              <a:t>监视变量值的变化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display  </a:t>
            </a:r>
            <a:r>
              <a:rPr lang="zh-CN" altLang="en-US" dirty="0">
                <a:ea typeface="黑体" panose="02010609060101010101" pitchFamily="49" charset="-122"/>
              </a:rPr>
              <a:t> 跟踪查看某个变量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file </a:t>
            </a:r>
            <a:r>
              <a:rPr lang="zh-CN" altLang="en-US" dirty="0">
                <a:ea typeface="黑体" panose="02010609060101010101" pitchFamily="49" charset="-122"/>
              </a:rPr>
              <a:t>         重新载入待调试程序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黑体" panose="02010609060101010101" pitchFamily="49" charset="-122"/>
              </a:rPr>
              <a:t>backtrace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查看当前函数及其被调用的信息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help       </a:t>
            </a:r>
            <a:r>
              <a:rPr lang="zh-CN" altLang="en-US" dirty="0">
                <a:ea typeface="黑体" panose="02010609060101010101" pitchFamily="49" charset="-122"/>
              </a:rPr>
              <a:t>查看命令帮助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quit        </a:t>
            </a:r>
            <a:r>
              <a:rPr lang="zh-CN" altLang="en-US" dirty="0">
                <a:ea typeface="黑体" panose="02010609060101010101" pitchFamily="49" charset="-122"/>
              </a:rPr>
              <a:t>退出 </a:t>
            </a:r>
            <a:r>
              <a:rPr lang="en-US" altLang="zh-CN" dirty="0" err="1">
                <a:ea typeface="黑体" panose="02010609060101010101" pitchFamily="49" charset="-122"/>
              </a:rPr>
              <a:t>gdb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环境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216043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l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根据行号和函数名查看。除了可以查看本文件源码，还可以查看其他文件的源码。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EDF0EC-65C2-480A-9E0D-69D28098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9" y="3215116"/>
            <a:ext cx="8145905" cy="967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E50D11-0E37-45C6-B007-291A36F9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29100"/>
            <a:ext cx="7957336" cy="7200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22FDB2-CE44-4016-8B26-B268331D5777}"/>
              </a:ext>
            </a:extLst>
          </p:cNvPr>
          <p:cNvSpPr txBox="1"/>
          <p:nvPr/>
        </p:nvSpPr>
        <p:spPr>
          <a:xfrm>
            <a:off x="836585" y="5218061"/>
            <a:ext cx="6570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n-lt"/>
                <a:ea typeface="+mn-ea"/>
              </a:rPr>
              <a:t>列出源代码的函数是可以设置的。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D55879-DDCB-46AE-8385-31F2E293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95" y="5910163"/>
            <a:ext cx="4814952" cy="669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67DC62-2FF5-4654-BA2E-87D2C1C47B7D}"/>
              </a:ext>
            </a:extLst>
          </p:cNvPr>
          <p:cNvSpPr txBox="1"/>
          <p:nvPr/>
        </p:nvSpPr>
        <p:spPr>
          <a:xfrm>
            <a:off x="5932973" y="5859463"/>
            <a:ext cx="247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show </a:t>
            </a:r>
            <a:r>
              <a:rPr lang="en-US" altLang="zh-CN" dirty="0"/>
              <a:t>  </a:t>
            </a:r>
            <a:r>
              <a:rPr lang="en-US" altLang="zh-CN" sz="1800" dirty="0" err="1"/>
              <a:t>listsize</a:t>
            </a:r>
            <a:endParaRPr lang="en-US" altLang="zh-CN" sz="1800" dirty="0"/>
          </a:p>
          <a:p>
            <a:r>
              <a:rPr lang="en-US" altLang="zh-CN" dirty="0"/>
              <a:t>set       </a:t>
            </a:r>
            <a:r>
              <a:rPr lang="en-US" altLang="zh-CN" dirty="0" err="1"/>
              <a:t>listsize</a:t>
            </a:r>
            <a:r>
              <a:rPr lang="en-US" altLang="zh-CN" dirty="0"/>
              <a:t>    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9452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help  list    </a:t>
            </a:r>
            <a:r>
              <a:rPr lang="zh-CN" altLang="en-US" dirty="0"/>
              <a:t>或者 </a:t>
            </a:r>
            <a:r>
              <a:rPr lang="en-US" altLang="zh-CN" dirty="0"/>
              <a:t>help  l</a:t>
            </a:r>
            <a:r>
              <a:rPr lang="zh-CN" altLang="en-US" dirty="0"/>
              <a:t>，</a:t>
            </a:r>
            <a:r>
              <a:rPr lang="en-US" altLang="zh-CN" dirty="0"/>
              <a:t>   </a:t>
            </a:r>
            <a:r>
              <a:rPr lang="zh-CN" altLang="en-US" dirty="0"/>
              <a:t>显示</a:t>
            </a:r>
            <a:r>
              <a:rPr lang="en-US" altLang="zh-CN" dirty="0"/>
              <a:t>list </a:t>
            </a:r>
            <a:r>
              <a:rPr lang="zh-CN" altLang="en-US" dirty="0"/>
              <a:t>的各种操作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4ADD2-0F52-44AB-B91A-4358B463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8" y="2123855"/>
            <a:ext cx="8475063" cy="4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6"/>
            <a:ext cx="7965625" cy="477072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–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15,30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main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*address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test.c:15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</a:t>
            </a:r>
            <a:r>
              <a:rPr lang="en-US" altLang="zh-CN" dirty="0" err="1"/>
              <a:t>test.c:main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03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8460681" cy="54457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start</a:t>
            </a:r>
            <a:r>
              <a:rPr lang="zh-CN" altLang="en-US" dirty="0"/>
              <a:t>：开始执行程序，在第一条可执行语句处停下来；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run </a:t>
            </a:r>
            <a:r>
              <a:rPr lang="zh-CN" altLang="en-US" dirty="0"/>
              <a:t> ： 运行程序，直到第一个断点或程序结束；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step </a:t>
            </a:r>
            <a:r>
              <a:rPr lang="zh-CN" altLang="en-US" dirty="0"/>
              <a:t>：执行下一条语句，如果该语句为函数调用，则执行所调用函数执行其第一行语句；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si</a:t>
            </a:r>
            <a:r>
              <a:rPr lang="en-US" altLang="zh-CN" dirty="0"/>
              <a:t>  :  </a:t>
            </a:r>
            <a:r>
              <a:rPr lang="zh-CN" altLang="en-US" dirty="0"/>
              <a:t>执行一条机器指令，</a:t>
            </a:r>
            <a:r>
              <a:rPr lang="en-US" altLang="zh-CN" dirty="0"/>
              <a:t>s </a:t>
            </a:r>
            <a:r>
              <a:rPr lang="zh-CN" altLang="en-US" dirty="0"/>
              <a:t>是执行一条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next</a:t>
            </a:r>
            <a:r>
              <a:rPr lang="zh-CN" altLang="en-US" dirty="0"/>
              <a:t>：执行下一条语句，如果该下一条语句为函数调用，不会进入函数内部执行</a:t>
            </a:r>
            <a:r>
              <a:rPr lang="en-US" altLang="zh-CN" dirty="0"/>
              <a:t>(</a:t>
            </a:r>
            <a:r>
              <a:rPr lang="zh-CN" altLang="en-US" dirty="0"/>
              <a:t>即不会一步步调试函数内部语句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continue</a:t>
            </a:r>
            <a:r>
              <a:rPr lang="zh-CN" altLang="en-US" dirty="0"/>
              <a:t>：继续程序的运行，直到下一个断点。如果没有下一个端点，则程序执行结束。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D0E2C-1099-4494-AD91-3CEC07DA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5139190"/>
            <a:ext cx="3623343" cy="937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23A59-88B0-412A-8C34-FC19838A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84095"/>
            <a:ext cx="1610885" cy="686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A0A5-BF53-4000-BC08-D3433AC9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805" y="4211067"/>
            <a:ext cx="1883177" cy="6861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F8679F-353F-4620-B86D-1A7542BD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69" y="2957147"/>
            <a:ext cx="4455495" cy="768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EC5600-D70E-446F-A090-1E53AA5E9370}"/>
              </a:ext>
            </a:extLst>
          </p:cNvPr>
          <p:cNvSpPr txBox="1"/>
          <p:nvPr/>
        </p:nvSpPr>
        <p:spPr>
          <a:xfrm>
            <a:off x="5697125" y="2970819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start</a:t>
            </a:r>
            <a:r>
              <a:rPr lang="zh-CN" altLang="en-US" sz="2400" dirty="0"/>
              <a:t> 、</a:t>
            </a:r>
            <a:r>
              <a:rPr lang="en-US" altLang="zh-CN" sz="2400" dirty="0"/>
              <a:t>run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BB382-6A18-4200-A7CF-8D036AE83F99}"/>
              </a:ext>
            </a:extLst>
          </p:cNvPr>
          <p:cNvSpPr txBox="1"/>
          <p:nvPr/>
        </p:nvSpPr>
        <p:spPr>
          <a:xfrm>
            <a:off x="5714992" y="4331534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continue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A801F-80AC-45EB-97CB-0215A1A28382}"/>
              </a:ext>
            </a:extLst>
          </p:cNvPr>
          <p:cNvSpPr txBox="1"/>
          <p:nvPr/>
        </p:nvSpPr>
        <p:spPr>
          <a:xfrm>
            <a:off x="5697124" y="5049180"/>
            <a:ext cx="31055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step</a:t>
            </a:r>
          </a:p>
          <a:p>
            <a:r>
              <a:rPr lang="en-US" altLang="zh-CN" sz="2400" dirty="0"/>
              <a:t>next</a:t>
            </a:r>
          </a:p>
          <a:p>
            <a:r>
              <a:rPr lang="en-US" altLang="zh-CN" sz="2400" dirty="0"/>
              <a:t>finish    </a:t>
            </a:r>
            <a:r>
              <a:rPr lang="zh-CN" altLang="en-US" sz="2400" dirty="0"/>
              <a:t>跳出函数</a:t>
            </a:r>
            <a:endParaRPr lang="en-US" altLang="zh-CN" sz="2400" dirty="0"/>
          </a:p>
          <a:p>
            <a:r>
              <a:rPr lang="en-US" altLang="zh-CN" sz="2400" dirty="0"/>
              <a:t>until      </a:t>
            </a:r>
            <a:r>
              <a:rPr lang="zh-CN" altLang="en-US" sz="2400" dirty="0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37091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9D7B-9714-438C-844F-653398EF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12701"/>
            <a:ext cx="7347328" cy="484529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331640" y="230387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421650" y="527420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30381</TotalTime>
  <Words>1045</Words>
  <Application>Microsoft Office PowerPoint</Application>
  <PresentationFormat>全屏显示(4:3)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宋体</vt:lpstr>
      <vt:lpstr>Arial</vt:lpstr>
      <vt:lpstr>Wingdings</vt:lpstr>
      <vt:lpstr>默认设计模板</vt:lpstr>
      <vt:lpstr>  gdb 操作说明   </vt:lpstr>
      <vt:lpstr>调试准备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许 向阳</cp:lastModifiedBy>
  <cp:revision>2483</cp:revision>
  <dcterms:created xsi:type="dcterms:W3CDTF">2008-04-26T09:05:28Z</dcterms:created>
  <dcterms:modified xsi:type="dcterms:W3CDTF">2022-05-07T09:21:13Z</dcterms:modified>
</cp:coreProperties>
</file>