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 id="2147483674" r:id="rId4"/>
    <p:sldMasterId id="2147483688" r:id="rId5"/>
    <p:sldMasterId id="2147483702" r:id="rId6"/>
    <p:sldMasterId id="2147483716" r:id="rId7"/>
  </p:sldMasterIdLst>
  <p:notesMasterIdLst>
    <p:notesMasterId r:id="rId14"/>
  </p:notesMasterIdLst>
  <p:sldIdLst>
    <p:sldId id="256" r:id="rId8"/>
    <p:sldId id="544" r:id="rId9"/>
    <p:sldId id="906" r:id="rId10"/>
    <p:sldId id="907" r:id="rId11"/>
    <p:sldId id="908" r:id="rId12"/>
    <p:sldId id="909" r:id="rId13"/>
    <p:sldId id="910" r:id="rId15"/>
    <p:sldId id="911" r:id="rId16"/>
    <p:sldId id="912" r:id="rId17"/>
    <p:sldId id="913" r:id="rId18"/>
    <p:sldId id="914" r:id="rId19"/>
    <p:sldId id="915" r:id="rId20"/>
    <p:sldId id="916" r:id="rId21"/>
    <p:sldId id="917" r:id="rId22"/>
    <p:sldId id="947" r:id="rId23"/>
    <p:sldId id="918" r:id="rId24"/>
    <p:sldId id="919" r:id="rId25"/>
    <p:sldId id="948" r:id="rId26"/>
    <p:sldId id="920" r:id="rId27"/>
    <p:sldId id="949" r:id="rId28"/>
    <p:sldId id="922" r:id="rId29"/>
    <p:sldId id="923" r:id="rId30"/>
    <p:sldId id="924" r:id="rId31"/>
    <p:sldId id="925" r:id="rId32"/>
    <p:sldId id="950" r:id="rId33"/>
    <p:sldId id="926" r:id="rId34"/>
    <p:sldId id="927" r:id="rId35"/>
    <p:sldId id="928" r:id="rId36"/>
    <p:sldId id="929" r:id="rId37"/>
    <p:sldId id="930" r:id="rId38"/>
    <p:sldId id="931" r:id="rId39"/>
    <p:sldId id="932" r:id="rId40"/>
    <p:sldId id="933" r:id="rId41"/>
    <p:sldId id="934" r:id="rId42"/>
    <p:sldId id="935" r:id="rId43"/>
    <p:sldId id="936" r:id="rId44"/>
    <p:sldId id="937" r:id="rId45"/>
    <p:sldId id="938" r:id="rId46"/>
    <p:sldId id="939" r:id="rId47"/>
    <p:sldId id="940" r:id="rId48"/>
    <p:sldId id="941" r:id="rId49"/>
    <p:sldId id="942" r:id="rId50"/>
    <p:sldId id="943" r:id="rId51"/>
    <p:sldId id="944" r:id="rId52"/>
    <p:sldId id="945" r:id="rId53"/>
    <p:sldId id="946" r:id="rId54"/>
  </p:sldIdLst>
  <p:sldSz cx="9144000" cy="6858000" type="screen4x3"/>
  <p:notesSz cx="6858000" cy="9144000"/>
  <p:custDataLst>
    <p:tags r:id="rId59"/>
  </p:custDataLst>
  <p:defaultTextStyle>
    <a:defPPr>
      <a:defRPr lang="zh-CN"/>
    </a:defPPr>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2800" b="1" i="0" u="none" kern="1200" baseline="0">
        <a:solidFill>
          <a:srgbClr val="000066"/>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800" b="1" i="0" u="none" kern="1200" baseline="0">
        <a:solidFill>
          <a:srgbClr val="000066"/>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800" b="1" i="0" u="none" kern="1200" baseline="0">
        <a:solidFill>
          <a:srgbClr val="000066"/>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800" b="1" i="0" u="none" kern="1200" baseline="0">
        <a:solidFill>
          <a:srgbClr val="000066"/>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800" b="1" i="0" u="none" kern="1200" baseline="0">
        <a:solidFill>
          <a:srgbClr val="000066"/>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 typeface="Arial" panose="020B0604020202020204" pitchFamily="34" charset="0"/>
      <a:buNone/>
      <a:defRPr sz="2800" b="1" i="0" u="none" kern="1200" baseline="0">
        <a:solidFill>
          <a:srgbClr val="000066"/>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 typeface="Arial" panose="020B0604020202020204" pitchFamily="34" charset="0"/>
      <a:buNone/>
      <a:defRPr sz="2800" b="1" i="0" u="none" kern="1200" baseline="0">
        <a:solidFill>
          <a:srgbClr val="000066"/>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 typeface="Arial" panose="020B0604020202020204" pitchFamily="34" charset="0"/>
      <a:buNone/>
      <a:defRPr sz="2800" b="1" i="0" u="none" kern="1200" baseline="0">
        <a:solidFill>
          <a:srgbClr val="000066"/>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 typeface="Arial" panose="020B0604020202020204" pitchFamily="34" charset="0"/>
      <a:buNone/>
      <a:defRPr sz="2800" b="1" i="0" u="none" kern="1200" baseline="0">
        <a:solidFill>
          <a:srgbClr val="000066"/>
        </a:solidFill>
        <a:latin typeface="Arial" panose="020B0604020202020204" pitchFamily="34" charset="0"/>
        <a:ea typeface="宋体" panose="02010600030101010101" pitchFamily="2" charset="-122"/>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李海波" initials="" lastIdx="0"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3300"/>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howGuides="1">
      <p:cViewPr varScale="1">
        <p:scale>
          <a:sx n="69" d="100"/>
          <a:sy n="69" d="100"/>
        </p:scale>
        <p:origin x="-138" y="-102"/>
      </p:cViewPr>
      <p:guideLst>
        <p:guide orient="horz" pos="2274"/>
        <p:guide pos="2874"/>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2.xml"/><Relationship Id="rId8" Type="http://schemas.openxmlformats.org/officeDocument/2006/relationships/slide" Target="slides/slide1.xml"/><Relationship Id="rId7" Type="http://schemas.openxmlformats.org/officeDocument/2006/relationships/slideMaster" Target="slideMasters/slideMaster6.xml"/><Relationship Id="rId6" Type="http://schemas.openxmlformats.org/officeDocument/2006/relationships/slideMaster" Target="slideMasters/slideMaster5.xml"/><Relationship Id="rId59" Type="http://schemas.openxmlformats.org/officeDocument/2006/relationships/tags" Target="tags/tag4.xml"/><Relationship Id="rId58" Type="http://schemas.openxmlformats.org/officeDocument/2006/relationships/commentAuthors" Target="commentAuthors.xml"/><Relationship Id="rId57" Type="http://schemas.openxmlformats.org/officeDocument/2006/relationships/tableStyles" Target="tableStyles.xml"/><Relationship Id="rId56" Type="http://schemas.openxmlformats.org/officeDocument/2006/relationships/viewProps" Target="viewProps.xml"/><Relationship Id="rId55" Type="http://schemas.openxmlformats.org/officeDocument/2006/relationships/presProps" Target="presProps.xml"/><Relationship Id="rId54" Type="http://schemas.openxmlformats.org/officeDocument/2006/relationships/slide" Target="slides/slide46.xml"/><Relationship Id="rId53" Type="http://schemas.openxmlformats.org/officeDocument/2006/relationships/slide" Target="slides/slide45.xml"/><Relationship Id="rId52" Type="http://schemas.openxmlformats.org/officeDocument/2006/relationships/slide" Target="slides/slide44.xml"/><Relationship Id="rId51" Type="http://schemas.openxmlformats.org/officeDocument/2006/relationships/slide" Target="slides/slide43.xml"/><Relationship Id="rId50" Type="http://schemas.openxmlformats.org/officeDocument/2006/relationships/slide" Target="slides/slide42.xml"/><Relationship Id="rId5" Type="http://schemas.openxmlformats.org/officeDocument/2006/relationships/slideMaster" Target="slideMasters/slideMaster4.xml"/><Relationship Id="rId49" Type="http://schemas.openxmlformats.org/officeDocument/2006/relationships/slide" Target="slides/slide41.xml"/><Relationship Id="rId48" Type="http://schemas.openxmlformats.org/officeDocument/2006/relationships/slide" Target="slides/slide40.xml"/><Relationship Id="rId47" Type="http://schemas.openxmlformats.org/officeDocument/2006/relationships/slide" Target="slides/slide39.xml"/><Relationship Id="rId46" Type="http://schemas.openxmlformats.org/officeDocument/2006/relationships/slide" Target="slides/slide38.xml"/><Relationship Id="rId45" Type="http://schemas.openxmlformats.org/officeDocument/2006/relationships/slide" Target="slides/slide37.xml"/><Relationship Id="rId44" Type="http://schemas.openxmlformats.org/officeDocument/2006/relationships/slide" Target="slides/slide36.xml"/><Relationship Id="rId43" Type="http://schemas.openxmlformats.org/officeDocument/2006/relationships/slide" Target="slides/slide35.xml"/><Relationship Id="rId42" Type="http://schemas.openxmlformats.org/officeDocument/2006/relationships/slide" Target="slides/slide34.xml"/><Relationship Id="rId41" Type="http://schemas.openxmlformats.org/officeDocument/2006/relationships/slide" Target="slides/slide33.xml"/><Relationship Id="rId40" Type="http://schemas.openxmlformats.org/officeDocument/2006/relationships/slide" Target="slides/slide32.xml"/><Relationship Id="rId4" Type="http://schemas.openxmlformats.org/officeDocument/2006/relationships/slideMaster" Target="slideMasters/slideMaster3.xml"/><Relationship Id="rId39" Type="http://schemas.openxmlformats.org/officeDocument/2006/relationships/slide" Target="slides/slide31.xml"/><Relationship Id="rId38" Type="http://schemas.openxmlformats.org/officeDocument/2006/relationships/slide" Target="slides/slide30.xml"/><Relationship Id="rId37" Type="http://schemas.openxmlformats.org/officeDocument/2006/relationships/slide" Target="slides/slide29.xml"/><Relationship Id="rId36" Type="http://schemas.openxmlformats.org/officeDocument/2006/relationships/slide" Target="slides/slide28.xml"/><Relationship Id="rId35" Type="http://schemas.openxmlformats.org/officeDocument/2006/relationships/slide" Target="slides/slide27.xml"/><Relationship Id="rId34" Type="http://schemas.openxmlformats.org/officeDocument/2006/relationships/slide" Target="slides/slide26.xml"/><Relationship Id="rId33" Type="http://schemas.openxmlformats.org/officeDocument/2006/relationships/slide" Target="slides/slide25.xml"/><Relationship Id="rId32" Type="http://schemas.openxmlformats.org/officeDocument/2006/relationships/slide" Target="slides/slide24.xml"/><Relationship Id="rId31" Type="http://schemas.openxmlformats.org/officeDocument/2006/relationships/slide" Target="slides/slide23.xml"/><Relationship Id="rId30" Type="http://schemas.openxmlformats.org/officeDocument/2006/relationships/slide" Target="slides/slide22.xml"/><Relationship Id="rId3" Type="http://schemas.openxmlformats.org/officeDocument/2006/relationships/slideMaster" Target="slideMasters/slideMaster2.xml"/><Relationship Id="rId29" Type="http://schemas.openxmlformats.org/officeDocument/2006/relationships/slide" Target="slides/slide21.xml"/><Relationship Id="rId28" Type="http://schemas.openxmlformats.org/officeDocument/2006/relationships/slide" Target="slides/slide20.xml"/><Relationship Id="rId27" Type="http://schemas.openxmlformats.org/officeDocument/2006/relationships/slide" Target="slides/slide19.xml"/><Relationship Id="rId26" Type="http://schemas.openxmlformats.org/officeDocument/2006/relationships/slide" Target="slides/slide18.xml"/><Relationship Id="rId25" Type="http://schemas.openxmlformats.org/officeDocument/2006/relationships/slide" Target="slides/slide17.xml"/><Relationship Id="rId24" Type="http://schemas.openxmlformats.org/officeDocument/2006/relationships/slide" Target="slides/slide16.xml"/><Relationship Id="rId23" Type="http://schemas.openxmlformats.org/officeDocument/2006/relationships/slide" Target="slides/slide15.xml"/><Relationship Id="rId22" Type="http://schemas.openxmlformats.org/officeDocument/2006/relationships/slide" Target="slides/slide14.xml"/><Relationship Id="rId21" Type="http://schemas.openxmlformats.org/officeDocument/2006/relationships/slide" Target="slides/slide13.xml"/><Relationship Id="rId20" Type="http://schemas.openxmlformats.org/officeDocument/2006/relationships/slide" Target="slides/slide12.xml"/><Relationship Id="rId2" Type="http://schemas.openxmlformats.org/officeDocument/2006/relationships/theme" Target="theme/theme1.xml"/><Relationship Id="rId19" Type="http://schemas.openxmlformats.org/officeDocument/2006/relationships/slide" Target="slides/slide11.xml"/><Relationship Id="rId18" Type="http://schemas.openxmlformats.org/officeDocument/2006/relationships/slide" Target="slides/slide10.xml"/><Relationship Id="rId17" Type="http://schemas.openxmlformats.org/officeDocument/2006/relationships/slide" Target="slides/slide9.xml"/><Relationship Id="rId16" Type="http://schemas.openxmlformats.org/officeDocument/2006/relationships/slide" Target="slides/slide8.xml"/><Relationship Id="rId15" Type="http://schemas.openxmlformats.org/officeDocument/2006/relationships/slide" Target="slides/slide7.xml"/><Relationship Id="rId14" Type="http://schemas.openxmlformats.org/officeDocument/2006/relationships/notesMaster" Target="notesMasters/notesMaster1.xml"/><Relationship Id="rId13" Type="http://schemas.openxmlformats.org/officeDocument/2006/relationships/slide" Target="slides/slide6.xml"/><Relationship Id="rId12" Type="http://schemas.openxmlformats.org/officeDocument/2006/relationships/slide" Target="slides/slide5.xml"/><Relationship Id="rId11" Type="http://schemas.openxmlformats.org/officeDocument/2006/relationships/slide" Target="slides/slide4.xml"/><Relationship Id="rId10" Type="http://schemas.openxmlformats.org/officeDocument/2006/relationships/slide" Target="slides/slide3.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31BF739-34C0-4386-BB14-4AA7DABB539E}"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342900" indent="-342900">
              <a:lnSpc>
                <a:spcPct val="135000"/>
              </a:lnSpc>
              <a:spcBef>
                <a:spcPts val="0"/>
              </a:spcBef>
            </a:pPr>
            <a:r>
              <a:rPr lang="en-US" altLang="zh-CN" sz="1200" dirty="0">
                <a:latin typeface="宋体" panose="02010600030101010101" pitchFamily="2" charset="-122"/>
                <a:ea typeface="宋体" panose="02010600030101010101" pitchFamily="2" charset="-122"/>
              </a:rPr>
              <a:t>TSS </a:t>
            </a:r>
            <a:r>
              <a:rPr lang="zh-CN" altLang="en-US" sz="1200" dirty="0">
                <a:latin typeface="宋体" panose="02010600030101010101" pitchFamily="2" charset="-122"/>
                <a:ea typeface="宋体" panose="02010600030101010101" pitchFamily="2" charset="-122"/>
              </a:rPr>
              <a:t>：</a:t>
            </a:r>
            <a:r>
              <a:rPr lang="en-US" altLang="zh-CN" sz="1200" dirty="0">
                <a:latin typeface="宋体" panose="02010600030101010101" pitchFamily="2" charset="-122"/>
                <a:ea typeface="宋体" panose="02010600030101010101" pitchFamily="2" charset="-122"/>
              </a:rPr>
              <a:t>Task State Segment,</a:t>
            </a:r>
            <a:r>
              <a:rPr lang="zh-CN" altLang="en-US" sz="1200" dirty="0">
                <a:latin typeface="宋体" panose="02010600030101010101" pitchFamily="2" charset="-122"/>
                <a:ea typeface="宋体" panose="02010600030101010101" pitchFamily="2" charset="-122"/>
              </a:rPr>
              <a:t>是一块</a:t>
            </a:r>
            <a:r>
              <a:rPr lang="en-US" altLang="zh-CN" sz="1200" dirty="0">
                <a:latin typeface="宋体" panose="02010600030101010101" pitchFamily="2" charset="-122"/>
                <a:ea typeface="宋体" panose="02010600030101010101" pitchFamily="2" charset="-122"/>
              </a:rPr>
              <a:t>104</a:t>
            </a:r>
            <a:r>
              <a:rPr lang="zh-CN" altLang="en-US" sz="1200" dirty="0">
                <a:latin typeface="宋体" panose="02010600030101010101" pitchFamily="2" charset="-122"/>
                <a:ea typeface="宋体" panose="02010600030101010101" pitchFamily="2" charset="-122"/>
              </a:rPr>
              <a:t>字节的内存，用于存储大部分寄存器的值。</a:t>
            </a:r>
            <a:endParaRPr lang="en-US" altLang="zh-CN" sz="1200" dirty="0">
              <a:latin typeface="宋体" panose="02010600030101010101" pitchFamily="2" charset="-122"/>
              <a:ea typeface="宋体" panose="02010600030101010101" pitchFamily="2" charset="-122"/>
            </a:endParaRPr>
          </a:p>
          <a:p>
            <a:pPr marL="342900" indent="-342900">
              <a:lnSpc>
                <a:spcPct val="135000"/>
              </a:lnSpc>
              <a:spcBef>
                <a:spcPts val="0"/>
              </a:spcBef>
            </a:pPr>
            <a:r>
              <a:rPr lang="en-US" altLang="zh-CN" sz="1200" dirty="0">
                <a:latin typeface="宋体" panose="02010600030101010101" pitchFamily="2" charset="-122"/>
                <a:ea typeface="宋体" panose="02010600030101010101" pitchFamily="2" charset="-122"/>
              </a:rPr>
              <a:t>TR</a:t>
            </a:r>
            <a:r>
              <a:rPr lang="zh-CN" altLang="en-US" sz="1200" dirty="0">
                <a:latin typeface="宋体" panose="02010600030101010101" pitchFamily="2" charset="-122"/>
                <a:ea typeface="宋体" panose="02010600030101010101" pitchFamily="2" charset="-122"/>
              </a:rPr>
              <a:t>寄存器存储了</a:t>
            </a:r>
            <a:r>
              <a:rPr lang="en-US" altLang="zh-CN" sz="1200" dirty="0">
                <a:latin typeface="宋体" panose="02010600030101010101" pitchFamily="2" charset="-122"/>
                <a:ea typeface="宋体" panose="02010600030101010101" pitchFamily="2" charset="-122"/>
              </a:rPr>
              <a:t>TSS</a:t>
            </a:r>
            <a:r>
              <a:rPr lang="zh-CN" altLang="en-US" sz="1200" dirty="0">
                <a:latin typeface="宋体" panose="02010600030101010101" pitchFamily="2" charset="-122"/>
                <a:ea typeface="宋体" panose="02010600030101010101" pitchFamily="2" charset="-122"/>
              </a:rPr>
              <a:t>的地址，大小和</a:t>
            </a:r>
            <a:r>
              <a:rPr lang="en-US" altLang="zh-CN" sz="1200" dirty="0">
                <a:latin typeface="宋体" panose="02010600030101010101" pitchFamily="2" charset="-122"/>
                <a:ea typeface="宋体" panose="02010600030101010101" pitchFamily="2" charset="-122"/>
              </a:rPr>
              <a:t>TSS</a:t>
            </a:r>
            <a:r>
              <a:rPr lang="zh-CN" altLang="en-US" sz="1200" dirty="0">
                <a:latin typeface="宋体" panose="02010600030101010101" pitchFamily="2" charset="-122"/>
                <a:ea typeface="宋体" panose="02010600030101010101" pitchFamily="2" charset="-122"/>
              </a:rPr>
              <a:t>门描述符选择子；</a:t>
            </a:r>
            <a:endParaRPr lang="zh-CN" altLang="en-US" sz="1200" dirty="0">
              <a:latin typeface="宋体" panose="02010600030101010101" pitchFamily="2" charset="-122"/>
              <a:ea typeface="宋体" panose="02010600030101010101" pitchFamily="2" charset="-122"/>
            </a:endParaRPr>
          </a:p>
          <a:p>
            <a:endParaRPr lang="zh-CN" altLang="en-US" dirty="0"/>
          </a:p>
        </p:txBody>
      </p:sp>
      <p:sp>
        <p:nvSpPr>
          <p:cNvPr id="4" name="灯片编号占位符 3"/>
          <p:cNvSpPr>
            <a:spLocks noGrp="1"/>
          </p:cNvSpPr>
          <p:nvPr>
            <p:ph type="sldNum" sz="quarter" idx="5"/>
          </p:nvPr>
        </p:nvSpPr>
        <p:spPr/>
        <p:txBody>
          <a:bodyPr/>
          <a:lstStyle/>
          <a:p>
            <a:fld id="{231BF739-34C0-4386-BB14-4AA7DABB539E}"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
        <p:nvSpPr>
          <p:cNvPr id="4" name="日期占位符 3"/>
          <p:cNvSpPr>
            <a:spLocks noGrp="1"/>
          </p:cNvSpPr>
          <p:nvPr>
            <p:ph type="dt" sz="quarter" idx="10"/>
          </p:nvPr>
        </p:nvSpPr>
        <p:spPr/>
        <p:txBody>
          <a:bodyPr/>
          <a:p>
            <a:pPr lvl="0" fontAlgn="base">
              <a:buClr>
                <a:srgbClr val="000000"/>
              </a:buClr>
            </a:pPr>
            <a:endParaRPr lang="zh-CN" altLang="en-US" strike="noStrike" noProof="1" dirty="0"/>
          </a:p>
        </p:txBody>
      </p:sp>
      <p:sp>
        <p:nvSpPr>
          <p:cNvPr id="5" name="页脚占位符 4"/>
          <p:cNvSpPr>
            <a:spLocks noGrp="1"/>
          </p:cNvSpPr>
          <p:nvPr>
            <p:ph type="ftr" sz="quarter" idx="11"/>
          </p:nvPr>
        </p:nvSpPr>
        <p:spPr/>
        <p:txBody>
          <a:bodyPr/>
          <a:p>
            <a:pPr lvl="0" fontAlgn="base">
              <a:buClr>
                <a:srgbClr val="000000"/>
              </a:buClr>
            </a:pPr>
            <a:endParaRPr lang="zh-CN" altLang="en-US" strike="noStrike" noProof="1" dirty="0"/>
          </a:p>
        </p:txBody>
      </p:sp>
      <p:sp>
        <p:nvSpPr>
          <p:cNvPr id="6" name="灯片编号占位符 5"/>
          <p:cNvSpPr>
            <a:spLocks noGrp="1"/>
          </p:cNvSpPr>
          <p:nvPr>
            <p:ph type="sldNum" sz="quarter" idx="12"/>
          </p:nvPr>
        </p:nvSpPr>
        <p:spPr/>
        <p:txBody>
          <a:bodyPr/>
          <a:p>
            <a:pPr lvl="0" fontAlgn="base">
              <a:buClr>
                <a:srgbClr val="000000"/>
              </a:buClr>
            </a:pPr>
            <a:fld id="{9A0DB2DC-4C9A-4742-B13C-FB6460FD3503}" type="slidenum">
              <a:rPr lang="zh-CN" altLang="en-US" strike="noStrike" noProof="1" dirty="0">
                <a:latin typeface="Tahoma" panose="020B0604030504040204" pitchFamily="2"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quarter" idx="10"/>
          </p:nvPr>
        </p:nvSpPr>
        <p:spPr/>
        <p:txBody>
          <a:bodyPr/>
          <a:p>
            <a:pPr lvl="0" fontAlgn="base">
              <a:buClr>
                <a:srgbClr val="000000"/>
              </a:buClr>
            </a:pPr>
            <a:endParaRPr lang="zh-CN" altLang="en-US" strike="noStrike" noProof="1" dirty="0"/>
          </a:p>
        </p:txBody>
      </p:sp>
      <p:sp>
        <p:nvSpPr>
          <p:cNvPr id="5" name="页脚占位符 4"/>
          <p:cNvSpPr>
            <a:spLocks noGrp="1"/>
          </p:cNvSpPr>
          <p:nvPr>
            <p:ph type="ftr" sz="quarter" idx="11"/>
          </p:nvPr>
        </p:nvSpPr>
        <p:spPr/>
        <p:txBody>
          <a:bodyPr/>
          <a:p>
            <a:pPr lvl="0" fontAlgn="base">
              <a:buClr>
                <a:srgbClr val="000000"/>
              </a:buClr>
            </a:pPr>
            <a:endParaRPr lang="zh-CN" altLang="en-US" strike="noStrike" noProof="1" dirty="0"/>
          </a:p>
        </p:txBody>
      </p:sp>
      <p:sp>
        <p:nvSpPr>
          <p:cNvPr id="6" name="灯片编号占位符 5"/>
          <p:cNvSpPr>
            <a:spLocks noGrp="1"/>
          </p:cNvSpPr>
          <p:nvPr>
            <p:ph type="sldNum" sz="quarter" idx="12"/>
          </p:nvPr>
        </p:nvSpPr>
        <p:spPr/>
        <p:txBody>
          <a:bodyPr/>
          <a:p>
            <a:pPr lvl="0" fontAlgn="base">
              <a:buClr>
                <a:srgbClr val="000000"/>
              </a:buClr>
            </a:pPr>
            <a:fld id="{9A0DB2DC-4C9A-4742-B13C-FB6460FD3503}" type="slidenum">
              <a:rPr lang="zh-CN" altLang="en-US" strike="noStrike" noProof="1" dirty="0">
                <a:latin typeface="Tahoma" panose="020B0604030504040204" pitchFamily="2"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500" y="76200"/>
            <a:ext cx="2095500" cy="59436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81000" y="76200"/>
            <a:ext cx="6165022" cy="59436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quarter" idx="10"/>
          </p:nvPr>
        </p:nvSpPr>
        <p:spPr/>
        <p:txBody>
          <a:bodyPr/>
          <a:p>
            <a:pPr lvl="0" fontAlgn="base">
              <a:buClr>
                <a:srgbClr val="000000"/>
              </a:buClr>
            </a:pPr>
            <a:endParaRPr lang="zh-CN" altLang="en-US" strike="noStrike" noProof="1" dirty="0"/>
          </a:p>
        </p:txBody>
      </p:sp>
      <p:sp>
        <p:nvSpPr>
          <p:cNvPr id="5" name="页脚占位符 4"/>
          <p:cNvSpPr>
            <a:spLocks noGrp="1"/>
          </p:cNvSpPr>
          <p:nvPr>
            <p:ph type="ftr" sz="quarter" idx="11"/>
          </p:nvPr>
        </p:nvSpPr>
        <p:spPr/>
        <p:txBody>
          <a:bodyPr/>
          <a:p>
            <a:pPr lvl="0" fontAlgn="base">
              <a:buClr>
                <a:srgbClr val="000000"/>
              </a:buClr>
            </a:pPr>
            <a:endParaRPr lang="zh-CN" altLang="en-US" strike="noStrike" noProof="1" dirty="0"/>
          </a:p>
        </p:txBody>
      </p:sp>
      <p:sp>
        <p:nvSpPr>
          <p:cNvPr id="6" name="灯片编号占位符 5"/>
          <p:cNvSpPr>
            <a:spLocks noGrp="1"/>
          </p:cNvSpPr>
          <p:nvPr>
            <p:ph type="sldNum" sz="quarter" idx="12"/>
          </p:nvPr>
        </p:nvSpPr>
        <p:spPr/>
        <p:txBody>
          <a:bodyPr/>
          <a:p>
            <a:pPr lvl="0" fontAlgn="base">
              <a:buClr>
                <a:srgbClr val="000000"/>
              </a:buClr>
            </a:pPr>
            <a:fld id="{9A0DB2DC-4C9A-4742-B13C-FB6460FD3503}" type="slidenum">
              <a:rPr lang="zh-CN" altLang="en-US" strike="noStrike" noProof="1" dirty="0">
                <a:latin typeface="Tahoma" panose="020B0604030504040204" pitchFamily="2"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8100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582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quarter" idx="10"/>
          </p:nvPr>
        </p:nvSpPr>
        <p:spPr/>
        <p:txBody>
          <a:bodyPr/>
          <a:p>
            <a:pPr lvl="0" fontAlgn="base">
              <a:buClr>
                <a:srgbClr val="000000"/>
              </a:buClr>
            </a:pPr>
            <a:endParaRPr lang="zh-CN" altLang="en-US" strike="noStrike" noProof="1" dirty="0"/>
          </a:p>
        </p:txBody>
      </p:sp>
      <p:sp>
        <p:nvSpPr>
          <p:cNvPr id="5" name="页脚占位符 4"/>
          <p:cNvSpPr>
            <a:spLocks noGrp="1"/>
          </p:cNvSpPr>
          <p:nvPr>
            <p:ph type="ftr" sz="quarter" idx="11"/>
          </p:nvPr>
        </p:nvSpPr>
        <p:spPr/>
        <p:txBody>
          <a:bodyPr/>
          <a:p>
            <a:pPr lvl="0" fontAlgn="base">
              <a:buClr>
                <a:srgbClr val="000000"/>
              </a:buClr>
            </a:pPr>
            <a:endParaRPr lang="zh-CN" altLang="en-US" strike="noStrike" noProof="1" dirty="0"/>
          </a:p>
        </p:txBody>
      </p:sp>
      <p:sp>
        <p:nvSpPr>
          <p:cNvPr id="6" name="灯片编号占位符 5"/>
          <p:cNvSpPr>
            <a:spLocks noGrp="1"/>
          </p:cNvSpPr>
          <p:nvPr>
            <p:ph type="sldNum" sz="quarter" idx="12"/>
          </p:nvPr>
        </p:nvSpPr>
        <p:spPr/>
        <p:txBody>
          <a:bodyPr/>
          <a:p>
            <a:pPr lvl="0" fontAlgn="base">
              <a:buClr>
                <a:srgbClr val="000000"/>
              </a:buClr>
            </a:pPr>
            <a:fld id="{9A0DB2DC-4C9A-4742-B13C-FB6460FD3503}" type="slidenum">
              <a:rPr lang="zh-CN" altLang="en-US" strike="noStrike" noProof="1" dirty="0">
                <a:latin typeface="Tahoma" panose="020B0604030504040204" pitchFamily="2"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500" y="76200"/>
            <a:ext cx="2095500" cy="59436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81000" y="76200"/>
            <a:ext cx="6165022" cy="59436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381000" y="76200"/>
            <a:ext cx="7772400" cy="838200"/>
          </a:xfrm>
        </p:spPr>
        <p:txBody>
          <a:bodyPr/>
          <a:lstStyle/>
          <a:p>
            <a:r>
              <a:rPr lang="zh-CN" altLang="en-US"/>
              <a:t>单击此处编辑母版标题样式</a:t>
            </a:r>
            <a:endParaRPr lang="zh-CN" altLang="en-US"/>
          </a:p>
        </p:txBody>
      </p:sp>
      <p:sp>
        <p:nvSpPr>
          <p:cNvPr id="3" name="文本占位符 2"/>
          <p:cNvSpPr>
            <a:spLocks noGrp="1"/>
          </p:cNvSpPr>
          <p:nvPr>
            <p:ph type="body" sz="half" idx="1"/>
          </p:nvPr>
        </p:nvSpPr>
        <p:spPr>
          <a:xfrm>
            <a:off x="381000" y="1524000"/>
            <a:ext cx="4114800" cy="449580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524000"/>
            <a:ext cx="4114800" cy="449580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381000" y="76200"/>
            <a:ext cx="7772400" cy="838200"/>
          </a:xfrm>
        </p:spPr>
        <p:txBody>
          <a:bodyPr/>
          <a:lstStyle/>
          <a:p>
            <a:r>
              <a:rPr lang="zh-CN" altLang="en-US"/>
              <a:t>单击此处编辑母版标题样式</a:t>
            </a:r>
            <a:endParaRPr lang="zh-CN" altLang="en-US"/>
          </a:p>
        </p:txBody>
      </p:sp>
      <p:sp>
        <p:nvSpPr>
          <p:cNvPr id="3" name="表格占位符 2"/>
          <p:cNvSpPr>
            <a:spLocks noGrp="1"/>
          </p:cNvSpPr>
          <p:nvPr>
            <p:ph type="tbl" idx="1"/>
          </p:nvPr>
        </p:nvSpPr>
        <p:spPr>
          <a:xfrm>
            <a:off x="381000" y="1524000"/>
            <a:ext cx="8382000" cy="4495800"/>
          </a:xfrm>
        </p:spPr>
        <p:txBody>
          <a:bodyPr/>
          <a:lstStyle/>
          <a:p>
            <a:pPr lvl="0"/>
            <a:endParaRPr lang="zh-CN" altLang="en-US" noProof="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8100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582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quarter" idx="10"/>
          </p:nvPr>
        </p:nvSpPr>
        <p:spPr/>
        <p:txBody>
          <a:bodyPr/>
          <a:p>
            <a:pPr lvl="0" fontAlgn="base">
              <a:buClr>
                <a:srgbClr val="000000"/>
              </a:buClr>
            </a:pPr>
            <a:endParaRPr lang="zh-CN" altLang="en-US" strike="noStrike" noProof="1" dirty="0"/>
          </a:p>
        </p:txBody>
      </p:sp>
      <p:sp>
        <p:nvSpPr>
          <p:cNvPr id="5" name="页脚占位符 4"/>
          <p:cNvSpPr>
            <a:spLocks noGrp="1"/>
          </p:cNvSpPr>
          <p:nvPr>
            <p:ph type="ftr" sz="quarter" idx="11"/>
          </p:nvPr>
        </p:nvSpPr>
        <p:spPr/>
        <p:txBody>
          <a:bodyPr/>
          <a:p>
            <a:pPr lvl="0" fontAlgn="base">
              <a:buClr>
                <a:srgbClr val="000000"/>
              </a:buClr>
            </a:pPr>
            <a:endParaRPr lang="zh-CN" altLang="en-US" strike="noStrike" noProof="1" dirty="0"/>
          </a:p>
        </p:txBody>
      </p:sp>
      <p:sp>
        <p:nvSpPr>
          <p:cNvPr id="6" name="灯片编号占位符 5"/>
          <p:cNvSpPr>
            <a:spLocks noGrp="1"/>
          </p:cNvSpPr>
          <p:nvPr>
            <p:ph type="sldNum" sz="quarter" idx="12"/>
          </p:nvPr>
        </p:nvSpPr>
        <p:spPr/>
        <p:txBody>
          <a:bodyPr/>
          <a:p>
            <a:pPr lvl="0" fontAlgn="base">
              <a:buClr>
                <a:srgbClr val="000000"/>
              </a:buClr>
            </a:pPr>
            <a:fld id="{9A0DB2DC-4C9A-4742-B13C-FB6460FD3503}" type="slidenum">
              <a:rPr lang="zh-CN" altLang="en-US" strike="noStrike" noProof="1" dirty="0">
                <a:latin typeface="Tahoma" panose="020B0604030504040204" pitchFamily="2"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500" y="76200"/>
            <a:ext cx="2095500" cy="59436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81000" y="76200"/>
            <a:ext cx="6165022" cy="59436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381000" y="76200"/>
            <a:ext cx="7772400" cy="838200"/>
          </a:xfrm>
        </p:spPr>
        <p:txBody>
          <a:bodyPr/>
          <a:lstStyle/>
          <a:p>
            <a:r>
              <a:rPr lang="zh-CN" altLang="en-US"/>
              <a:t>单击此处编辑母版标题样式</a:t>
            </a:r>
            <a:endParaRPr lang="zh-CN" altLang="en-US"/>
          </a:p>
        </p:txBody>
      </p:sp>
      <p:sp>
        <p:nvSpPr>
          <p:cNvPr id="3" name="文本占位符 2"/>
          <p:cNvSpPr>
            <a:spLocks noGrp="1"/>
          </p:cNvSpPr>
          <p:nvPr>
            <p:ph type="body" sz="half" idx="1"/>
          </p:nvPr>
        </p:nvSpPr>
        <p:spPr>
          <a:xfrm>
            <a:off x="381000" y="1524000"/>
            <a:ext cx="4114800" cy="449580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524000"/>
            <a:ext cx="4114800" cy="449580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381000" y="76200"/>
            <a:ext cx="7772400" cy="838200"/>
          </a:xfrm>
        </p:spPr>
        <p:txBody>
          <a:bodyPr/>
          <a:lstStyle/>
          <a:p>
            <a:r>
              <a:rPr lang="zh-CN" altLang="en-US"/>
              <a:t>单击此处编辑母版标题样式</a:t>
            </a:r>
            <a:endParaRPr lang="zh-CN" altLang="en-US"/>
          </a:p>
        </p:txBody>
      </p:sp>
      <p:sp>
        <p:nvSpPr>
          <p:cNvPr id="3" name="表格占位符 2"/>
          <p:cNvSpPr>
            <a:spLocks noGrp="1"/>
          </p:cNvSpPr>
          <p:nvPr>
            <p:ph type="tbl" idx="1"/>
          </p:nvPr>
        </p:nvSpPr>
        <p:spPr>
          <a:xfrm>
            <a:off x="381000" y="1524000"/>
            <a:ext cx="8382000" cy="4495800"/>
          </a:xfrm>
        </p:spPr>
        <p:txBody>
          <a:bodyPr/>
          <a:lstStyle/>
          <a:p>
            <a:pPr lvl="0"/>
            <a:endParaRPr lang="zh-CN" altLang="en-US" noProof="0"/>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8100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582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quarter" idx="10"/>
          </p:nvPr>
        </p:nvSpPr>
        <p:spPr/>
        <p:txBody>
          <a:bodyPr/>
          <a:p>
            <a:pPr lvl="0" fontAlgn="base">
              <a:buClr>
                <a:srgbClr val="000000"/>
              </a:buClr>
            </a:pPr>
            <a:endParaRPr lang="zh-CN" altLang="en-US" strike="noStrike" noProof="1" dirty="0"/>
          </a:p>
        </p:txBody>
      </p:sp>
      <p:sp>
        <p:nvSpPr>
          <p:cNvPr id="6" name="页脚占位符 5"/>
          <p:cNvSpPr>
            <a:spLocks noGrp="1"/>
          </p:cNvSpPr>
          <p:nvPr>
            <p:ph type="ftr" sz="quarter" idx="11"/>
          </p:nvPr>
        </p:nvSpPr>
        <p:spPr/>
        <p:txBody>
          <a:bodyPr/>
          <a:p>
            <a:pPr lvl="0" fontAlgn="base">
              <a:buClr>
                <a:srgbClr val="000000"/>
              </a:buClr>
            </a:pPr>
            <a:endParaRPr lang="zh-CN" altLang="en-US" strike="noStrike" noProof="1" dirty="0"/>
          </a:p>
        </p:txBody>
      </p:sp>
      <p:sp>
        <p:nvSpPr>
          <p:cNvPr id="7" name="灯片编号占位符 6"/>
          <p:cNvSpPr>
            <a:spLocks noGrp="1"/>
          </p:cNvSpPr>
          <p:nvPr>
            <p:ph type="sldNum" sz="quarter" idx="12"/>
          </p:nvPr>
        </p:nvSpPr>
        <p:spPr/>
        <p:txBody>
          <a:bodyPr/>
          <a:p>
            <a:pPr lvl="0" fontAlgn="base">
              <a:buClr>
                <a:srgbClr val="000000"/>
              </a:buClr>
            </a:pPr>
            <a:fld id="{9A0DB2DC-4C9A-4742-B13C-FB6460FD3503}" type="slidenum">
              <a:rPr lang="zh-CN" altLang="en-US" strike="noStrike" noProof="1" dirty="0">
                <a:latin typeface="Tahoma" panose="020B0604030504040204" pitchFamily="2"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8100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582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500" y="76200"/>
            <a:ext cx="2095500" cy="59436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81000" y="76200"/>
            <a:ext cx="6165022" cy="59436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381000" y="76200"/>
            <a:ext cx="7772400" cy="838200"/>
          </a:xfrm>
        </p:spPr>
        <p:txBody>
          <a:bodyPr/>
          <a:lstStyle/>
          <a:p>
            <a:r>
              <a:rPr lang="zh-CN" altLang="en-US"/>
              <a:t>单击此处编辑母版标题样式</a:t>
            </a:r>
            <a:endParaRPr lang="zh-CN" altLang="en-US"/>
          </a:p>
        </p:txBody>
      </p:sp>
      <p:sp>
        <p:nvSpPr>
          <p:cNvPr id="3" name="文本占位符 2"/>
          <p:cNvSpPr>
            <a:spLocks noGrp="1"/>
          </p:cNvSpPr>
          <p:nvPr>
            <p:ph type="body" sz="half" idx="1"/>
          </p:nvPr>
        </p:nvSpPr>
        <p:spPr>
          <a:xfrm>
            <a:off x="381000" y="1524000"/>
            <a:ext cx="4114800" cy="449580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524000"/>
            <a:ext cx="4114800" cy="449580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quarter" idx="10"/>
          </p:nvPr>
        </p:nvSpPr>
        <p:spPr/>
        <p:txBody>
          <a:bodyPr/>
          <a:p>
            <a:pPr lvl="0" fontAlgn="base">
              <a:buClr>
                <a:srgbClr val="000000"/>
              </a:buClr>
            </a:pPr>
            <a:endParaRPr lang="zh-CN" altLang="en-US" strike="noStrike" noProof="1" dirty="0"/>
          </a:p>
        </p:txBody>
      </p:sp>
      <p:sp>
        <p:nvSpPr>
          <p:cNvPr id="8" name="页脚占位符 7"/>
          <p:cNvSpPr>
            <a:spLocks noGrp="1"/>
          </p:cNvSpPr>
          <p:nvPr>
            <p:ph type="ftr" sz="quarter" idx="11"/>
          </p:nvPr>
        </p:nvSpPr>
        <p:spPr/>
        <p:txBody>
          <a:bodyPr/>
          <a:p>
            <a:pPr lvl="0" fontAlgn="base">
              <a:buClr>
                <a:srgbClr val="000000"/>
              </a:buClr>
            </a:pPr>
            <a:endParaRPr lang="zh-CN" altLang="en-US" strike="noStrike" noProof="1" dirty="0"/>
          </a:p>
        </p:txBody>
      </p:sp>
      <p:sp>
        <p:nvSpPr>
          <p:cNvPr id="9" name="灯片编号占位符 8"/>
          <p:cNvSpPr>
            <a:spLocks noGrp="1"/>
          </p:cNvSpPr>
          <p:nvPr>
            <p:ph type="sldNum" sz="quarter" idx="12"/>
          </p:nvPr>
        </p:nvSpPr>
        <p:spPr/>
        <p:txBody>
          <a:bodyPr/>
          <a:p>
            <a:pPr lvl="0" fontAlgn="base">
              <a:buClr>
                <a:srgbClr val="000000"/>
              </a:buClr>
            </a:pPr>
            <a:fld id="{9A0DB2DC-4C9A-4742-B13C-FB6460FD3503}" type="slidenum">
              <a:rPr lang="zh-CN" altLang="en-US" strike="noStrike" noProof="1" dirty="0">
                <a:latin typeface="Tahoma" panose="020B0604030504040204" pitchFamily="2"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381000" y="76200"/>
            <a:ext cx="7772400" cy="838200"/>
          </a:xfrm>
        </p:spPr>
        <p:txBody>
          <a:bodyPr/>
          <a:lstStyle/>
          <a:p>
            <a:r>
              <a:rPr lang="zh-CN" altLang="en-US"/>
              <a:t>单击此处编辑母版标题样式</a:t>
            </a:r>
            <a:endParaRPr lang="zh-CN" altLang="en-US"/>
          </a:p>
        </p:txBody>
      </p:sp>
      <p:sp>
        <p:nvSpPr>
          <p:cNvPr id="3" name="表格占位符 2"/>
          <p:cNvSpPr>
            <a:spLocks noGrp="1"/>
          </p:cNvSpPr>
          <p:nvPr>
            <p:ph type="tbl" idx="1"/>
          </p:nvPr>
        </p:nvSpPr>
        <p:spPr>
          <a:xfrm>
            <a:off x="381000" y="1524000"/>
            <a:ext cx="8382000" cy="4495800"/>
          </a:xfrm>
        </p:spPr>
        <p:txBody>
          <a:bodyPr/>
          <a:lstStyle/>
          <a:p>
            <a:pPr lvl="0"/>
            <a:endParaRPr lang="zh-CN" altLang="en-US" noProof="0"/>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8100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582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quarter" idx="10"/>
          </p:nvPr>
        </p:nvSpPr>
        <p:spPr/>
        <p:txBody>
          <a:bodyPr/>
          <a:p>
            <a:pPr lvl="0" fontAlgn="base">
              <a:buClr>
                <a:srgbClr val="000000"/>
              </a:buClr>
            </a:pPr>
            <a:endParaRPr lang="zh-CN" altLang="en-US" strike="noStrike" noProof="1" dirty="0"/>
          </a:p>
        </p:txBody>
      </p:sp>
      <p:sp>
        <p:nvSpPr>
          <p:cNvPr id="4" name="页脚占位符 3"/>
          <p:cNvSpPr>
            <a:spLocks noGrp="1"/>
          </p:cNvSpPr>
          <p:nvPr>
            <p:ph type="ftr" sz="quarter" idx="11"/>
          </p:nvPr>
        </p:nvSpPr>
        <p:spPr/>
        <p:txBody>
          <a:bodyPr/>
          <a:p>
            <a:pPr lvl="0" fontAlgn="base">
              <a:buClr>
                <a:srgbClr val="000000"/>
              </a:buClr>
            </a:pPr>
            <a:endParaRPr lang="zh-CN" altLang="en-US" strike="noStrike" noProof="1" dirty="0"/>
          </a:p>
        </p:txBody>
      </p:sp>
      <p:sp>
        <p:nvSpPr>
          <p:cNvPr id="5" name="灯片编号占位符 4"/>
          <p:cNvSpPr>
            <a:spLocks noGrp="1"/>
          </p:cNvSpPr>
          <p:nvPr>
            <p:ph type="sldNum" sz="quarter" idx="12"/>
          </p:nvPr>
        </p:nvSpPr>
        <p:spPr/>
        <p:txBody>
          <a:bodyPr/>
          <a:p>
            <a:pPr lvl="0" fontAlgn="base">
              <a:buClr>
                <a:srgbClr val="000000"/>
              </a:buClr>
            </a:pPr>
            <a:fld id="{9A0DB2DC-4C9A-4742-B13C-FB6460FD3503}" type="slidenum">
              <a:rPr lang="zh-CN" altLang="en-US" strike="noStrike" noProof="1" dirty="0">
                <a:latin typeface="Tahoma" panose="020B0604030504040204" pitchFamily="2"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500" y="76200"/>
            <a:ext cx="2095500" cy="59436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81000" y="76200"/>
            <a:ext cx="6165022" cy="59436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381000" y="76200"/>
            <a:ext cx="7772400" cy="838200"/>
          </a:xfrm>
        </p:spPr>
        <p:txBody>
          <a:bodyPr/>
          <a:lstStyle/>
          <a:p>
            <a:r>
              <a:rPr lang="zh-CN" altLang="en-US"/>
              <a:t>单击此处编辑母版标题样式</a:t>
            </a:r>
            <a:endParaRPr lang="zh-CN" altLang="en-US"/>
          </a:p>
        </p:txBody>
      </p:sp>
      <p:sp>
        <p:nvSpPr>
          <p:cNvPr id="3" name="文本占位符 2"/>
          <p:cNvSpPr>
            <a:spLocks noGrp="1"/>
          </p:cNvSpPr>
          <p:nvPr>
            <p:ph type="body" sz="half" idx="1"/>
          </p:nvPr>
        </p:nvSpPr>
        <p:spPr>
          <a:xfrm>
            <a:off x="381000" y="1524000"/>
            <a:ext cx="4114800" cy="449580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524000"/>
            <a:ext cx="4114800" cy="449580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381000" y="76200"/>
            <a:ext cx="7772400" cy="838200"/>
          </a:xfrm>
        </p:spPr>
        <p:txBody>
          <a:bodyPr/>
          <a:lstStyle/>
          <a:p>
            <a:r>
              <a:rPr lang="zh-CN" altLang="en-US"/>
              <a:t>单击此处编辑母版标题样式</a:t>
            </a:r>
            <a:endParaRPr lang="zh-CN" altLang="en-US"/>
          </a:p>
        </p:txBody>
      </p:sp>
      <p:sp>
        <p:nvSpPr>
          <p:cNvPr id="3" name="表格占位符 2"/>
          <p:cNvSpPr>
            <a:spLocks noGrp="1"/>
          </p:cNvSpPr>
          <p:nvPr>
            <p:ph type="tbl" idx="1"/>
          </p:nvPr>
        </p:nvSpPr>
        <p:spPr>
          <a:xfrm>
            <a:off x="381000" y="1524000"/>
            <a:ext cx="8382000" cy="4495800"/>
          </a:xfrm>
        </p:spPr>
        <p:txBody>
          <a:bodyPr/>
          <a:lstStyle/>
          <a:p>
            <a:pPr lvl="0"/>
            <a:endParaRPr lang="zh-CN" altLang="en-US" noProof="0"/>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8100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582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quarter" idx="10"/>
          </p:nvPr>
        </p:nvSpPr>
        <p:spPr/>
        <p:txBody>
          <a:bodyPr/>
          <a:p>
            <a:pPr lvl="0" fontAlgn="base">
              <a:buClr>
                <a:srgbClr val="000000"/>
              </a:buClr>
            </a:pPr>
            <a:endParaRPr lang="zh-CN" altLang="en-US" strike="noStrike" noProof="1" dirty="0"/>
          </a:p>
        </p:txBody>
      </p:sp>
      <p:sp>
        <p:nvSpPr>
          <p:cNvPr id="3" name="页脚占位符 2"/>
          <p:cNvSpPr>
            <a:spLocks noGrp="1"/>
          </p:cNvSpPr>
          <p:nvPr>
            <p:ph type="ftr" sz="quarter" idx="11"/>
          </p:nvPr>
        </p:nvSpPr>
        <p:spPr/>
        <p:txBody>
          <a:bodyPr/>
          <a:p>
            <a:pPr lvl="0" fontAlgn="base">
              <a:buClr>
                <a:srgbClr val="000000"/>
              </a:buClr>
            </a:pPr>
            <a:endParaRPr lang="zh-CN" altLang="en-US" strike="noStrike" noProof="1" dirty="0"/>
          </a:p>
        </p:txBody>
      </p:sp>
      <p:sp>
        <p:nvSpPr>
          <p:cNvPr id="4" name="灯片编号占位符 3"/>
          <p:cNvSpPr>
            <a:spLocks noGrp="1"/>
          </p:cNvSpPr>
          <p:nvPr>
            <p:ph type="sldNum" sz="quarter" idx="12"/>
          </p:nvPr>
        </p:nvSpPr>
        <p:spPr/>
        <p:txBody>
          <a:bodyPr/>
          <a:p>
            <a:pPr lvl="0" fontAlgn="base">
              <a:buClr>
                <a:srgbClr val="000000"/>
              </a:buClr>
            </a:pPr>
            <a:fld id="{9A0DB2DC-4C9A-4742-B13C-FB6460FD3503}" type="slidenum">
              <a:rPr lang="zh-CN" altLang="en-US" strike="noStrike" noProof="1" dirty="0">
                <a:latin typeface="Tahoma" panose="020B0604030504040204" pitchFamily="2"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500" y="76200"/>
            <a:ext cx="2095500" cy="59436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81000" y="76200"/>
            <a:ext cx="6165022" cy="59436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381000" y="76200"/>
            <a:ext cx="7772400" cy="838200"/>
          </a:xfrm>
        </p:spPr>
        <p:txBody>
          <a:bodyPr/>
          <a:lstStyle/>
          <a:p>
            <a:r>
              <a:rPr lang="zh-CN" altLang="en-US"/>
              <a:t>单击此处编辑母版标题样式</a:t>
            </a:r>
            <a:endParaRPr lang="zh-CN" altLang="en-US"/>
          </a:p>
        </p:txBody>
      </p:sp>
      <p:sp>
        <p:nvSpPr>
          <p:cNvPr id="3" name="文本占位符 2"/>
          <p:cNvSpPr>
            <a:spLocks noGrp="1"/>
          </p:cNvSpPr>
          <p:nvPr>
            <p:ph type="body" sz="half" idx="1"/>
          </p:nvPr>
        </p:nvSpPr>
        <p:spPr>
          <a:xfrm>
            <a:off x="381000" y="1524000"/>
            <a:ext cx="4114800" cy="449580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524000"/>
            <a:ext cx="4114800" cy="449580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381000" y="76200"/>
            <a:ext cx="7772400" cy="838200"/>
          </a:xfrm>
        </p:spPr>
        <p:txBody>
          <a:bodyPr/>
          <a:lstStyle/>
          <a:p>
            <a:r>
              <a:rPr lang="zh-CN" altLang="en-US"/>
              <a:t>单击此处编辑母版标题样式</a:t>
            </a:r>
            <a:endParaRPr lang="zh-CN" altLang="en-US"/>
          </a:p>
        </p:txBody>
      </p:sp>
      <p:sp>
        <p:nvSpPr>
          <p:cNvPr id="3" name="表格占位符 2"/>
          <p:cNvSpPr>
            <a:spLocks noGrp="1"/>
          </p:cNvSpPr>
          <p:nvPr>
            <p:ph type="tbl" idx="1"/>
          </p:nvPr>
        </p:nvSpPr>
        <p:spPr>
          <a:xfrm>
            <a:off x="381000" y="1524000"/>
            <a:ext cx="8382000" cy="4495800"/>
          </a:xfrm>
        </p:spPr>
        <p:txBody>
          <a:bodyPr/>
          <a:lstStyle/>
          <a:p>
            <a:pPr lvl="0"/>
            <a:endParaRPr lang="zh-CN" altLang="en-US" noProof="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quarter" idx="10"/>
          </p:nvPr>
        </p:nvSpPr>
        <p:spPr/>
        <p:txBody>
          <a:bodyPr/>
          <a:p>
            <a:pPr lvl="0" fontAlgn="base">
              <a:buClr>
                <a:srgbClr val="000000"/>
              </a:buClr>
            </a:pPr>
            <a:endParaRPr lang="zh-CN" altLang="en-US" strike="noStrike" noProof="1" dirty="0"/>
          </a:p>
        </p:txBody>
      </p:sp>
      <p:sp>
        <p:nvSpPr>
          <p:cNvPr id="6" name="页脚占位符 5"/>
          <p:cNvSpPr>
            <a:spLocks noGrp="1"/>
          </p:cNvSpPr>
          <p:nvPr>
            <p:ph type="ftr" sz="quarter" idx="11"/>
          </p:nvPr>
        </p:nvSpPr>
        <p:spPr/>
        <p:txBody>
          <a:bodyPr/>
          <a:p>
            <a:pPr lvl="0" fontAlgn="base">
              <a:buClr>
                <a:srgbClr val="000000"/>
              </a:buClr>
            </a:pPr>
            <a:endParaRPr lang="zh-CN" altLang="en-US" strike="noStrike" noProof="1" dirty="0"/>
          </a:p>
        </p:txBody>
      </p:sp>
      <p:sp>
        <p:nvSpPr>
          <p:cNvPr id="7" name="灯片编号占位符 6"/>
          <p:cNvSpPr>
            <a:spLocks noGrp="1"/>
          </p:cNvSpPr>
          <p:nvPr>
            <p:ph type="sldNum" sz="quarter" idx="12"/>
          </p:nvPr>
        </p:nvSpPr>
        <p:spPr/>
        <p:txBody>
          <a:bodyPr/>
          <a:p>
            <a:pPr lvl="0" fontAlgn="base">
              <a:buClr>
                <a:srgbClr val="000000"/>
              </a:buClr>
            </a:pPr>
            <a:fld id="{9A0DB2DC-4C9A-4742-B13C-FB6460FD3503}" type="slidenum">
              <a:rPr lang="zh-CN" altLang="en-US" strike="noStrike" noProof="1" dirty="0">
                <a:latin typeface="Tahoma" panose="020B0604030504040204" pitchFamily="2"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quarter" idx="10"/>
          </p:nvPr>
        </p:nvSpPr>
        <p:spPr/>
        <p:txBody>
          <a:bodyPr/>
          <a:p>
            <a:pPr lvl="0" fontAlgn="base">
              <a:buClr>
                <a:srgbClr val="000000"/>
              </a:buClr>
            </a:pPr>
            <a:endParaRPr lang="zh-CN" altLang="en-US" strike="noStrike" noProof="1" dirty="0"/>
          </a:p>
        </p:txBody>
      </p:sp>
      <p:sp>
        <p:nvSpPr>
          <p:cNvPr id="6" name="页脚占位符 5"/>
          <p:cNvSpPr>
            <a:spLocks noGrp="1"/>
          </p:cNvSpPr>
          <p:nvPr>
            <p:ph type="ftr" sz="quarter" idx="11"/>
          </p:nvPr>
        </p:nvSpPr>
        <p:spPr/>
        <p:txBody>
          <a:bodyPr/>
          <a:p>
            <a:pPr lvl="0" fontAlgn="base">
              <a:buClr>
                <a:srgbClr val="000000"/>
              </a:buClr>
            </a:pPr>
            <a:endParaRPr lang="zh-CN" altLang="en-US" strike="noStrike" noProof="1" dirty="0"/>
          </a:p>
        </p:txBody>
      </p:sp>
      <p:sp>
        <p:nvSpPr>
          <p:cNvPr id="7" name="灯片编号占位符 6"/>
          <p:cNvSpPr>
            <a:spLocks noGrp="1"/>
          </p:cNvSpPr>
          <p:nvPr>
            <p:ph type="sldNum" sz="quarter" idx="12"/>
          </p:nvPr>
        </p:nvSpPr>
        <p:spPr/>
        <p:txBody>
          <a:bodyPr/>
          <a:p>
            <a:pPr lvl="0" fontAlgn="base">
              <a:buClr>
                <a:srgbClr val="000000"/>
              </a:buClr>
            </a:pPr>
            <a:fld id="{9A0DB2DC-4C9A-4742-B13C-FB6460FD3503}" type="slidenum">
              <a:rPr lang="zh-CN" altLang="en-US" strike="noStrike" noProof="1" dirty="0">
                <a:latin typeface="Tahoma" panose="020B0604030504040204" pitchFamily="2" charset="0"/>
                <a:ea typeface="宋体" panose="02010600030101010101" pitchFamily="2" charset="-122"/>
                <a:cs typeface="+mn-ea"/>
              </a:rPr>
            </a:fld>
            <a:endParaRPr lang="zh-CN" altLang="en-US" strike="noStrike" noProof="1"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6" Type="http://schemas.openxmlformats.org/officeDocument/2006/relationships/theme" Target="../theme/theme1.xml"/><Relationship Id="rId15" Type="http://schemas.openxmlformats.org/officeDocument/2006/relationships/image" Target="../media/image4.png"/><Relationship Id="rId14" Type="http://schemas.openxmlformats.org/officeDocument/2006/relationships/image" Target="../media/image3.png"/><Relationship Id="rId13" Type="http://schemas.openxmlformats.org/officeDocument/2006/relationships/image" Target="../media/image2.png"/><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8" Type="http://schemas.openxmlformats.org/officeDocument/2006/relationships/theme" Target="../theme/theme2.xml"/><Relationship Id="rId17" Type="http://schemas.openxmlformats.org/officeDocument/2006/relationships/image" Target="../media/image4.png"/><Relationship Id="rId16" Type="http://schemas.openxmlformats.org/officeDocument/2006/relationships/image" Target="../media/image1.png"/><Relationship Id="rId15" Type="http://schemas.openxmlformats.org/officeDocument/2006/relationships/image" Target="../media/image3.png"/><Relationship Id="rId14" Type="http://schemas.openxmlformats.org/officeDocument/2006/relationships/image" Target="../media/image2.png"/><Relationship Id="rId13" Type="http://schemas.openxmlformats.org/officeDocument/2006/relationships/slideLayout" Target="../slideLayouts/slideLayout24.xml"/><Relationship Id="rId12" Type="http://schemas.openxmlformats.org/officeDocument/2006/relationships/slideLayout" Target="../slideLayouts/slideLayout23.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3.xml"/><Relationship Id="rId8" Type="http://schemas.openxmlformats.org/officeDocument/2006/relationships/slideLayout" Target="../slideLayouts/slideLayout32.xml"/><Relationship Id="rId7" Type="http://schemas.openxmlformats.org/officeDocument/2006/relationships/slideLayout" Target="../slideLayouts/slideLayout31.xml"/><Relationship Id="rId6" Type="http://schemas.openxmlformats.org/officeDocument/2006/relationships/slideLayout" Target="../slideLayouts/slideLayout30.xml"/><Relationship Id="rId5" Type="http://schemas.openxmlformats.org/officeDocument/2006/relationships/slideLayout" Target="../slideLayouts/slideLayout29.xml"/><Relationship Id="rId4" Type="http://schemas.openxmlformats.org/officeDocument/2006/relationships/slideLayout" Target="../slideLayouts/slideLayout28.xml"/><Relationship Id="rId3" Type="http://schemas.openxmlformats.org/officeDocument/2006/relationships/slideLayout" Target="../slideLayouts/slideLayout27.xml"/><Relationship Id="rId2" Type="http://schemas.openxmlformats.org/officeDocument/2006/relationships/slideLayout" Target="../slideLayouts/slideLayout26.xml"/><Relationship Id="rId18" Type="http://schemas.openxmlformats.org/officeDocument/2006/relationships/theme" Target="../theme/theme3.xml"/><Relationship Id="rId17" Type="http://schemas.openxmlformats.org/officeDocument/2006/relationships/image" Target="../media/image4.png"/><Relationship Id="rId16" Type="http://schemas.openxmlformats.org/officeDocument/2006/relationships/image" Target="../media/image1.png"/><Relationship Id="rId15" Type="http://schemas.openxmlformats.org/officeDocument/2006/relationships/image" Target="../media/image3.png"/><Relationship Id="rId14" Type="http://schemas.openxmlformats.org/officeDocument/2006/relationships/image" Target="../media/image2.png"/><Relationship Id="rId13" Type="http://schemas.openxmlformats.org/officeDocument/2006/relationships/slideLayout" Target="../slideLayouts/slideLayout37.xml"/><Relationship Id="rId12" Type="http://schemas.openxmlformats.org/officeDocument/2006/relationships/slideLayout" Target="../slideLayouts/slideLayout36.xml"/><Relationship Id="rId11" Type="http://schemas.openxmlformats.org/officeDocument/2006/relationships/slideLayout" Target="../slideLayouts/slideLayout35.xml"/><Relationship Id="rId10" Type="http://schemas.openxmlformats.org/officeDocument/2006/relationships/slideLayout" Target="../slideLayouts/slideLayout34.xml"/><Relationship Id="rId1" Type="http://schemas.openxmlformats.org/officeDocument/2006/relationships/slideLayout" Target="../slideLayouts/slideLayout25.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46.xml"/><Relationship Id="rId8" Type="http://schemas.openxmlformats.org/officeDocument/2006/relationships/slideLayout" Target="../slideLayouts/slideLayout45.xml"/><Relationship Id="rId7" Type="http://schemas.openxmlformats.org/officeDocument/2006/relationships/slideLayout" Target="../slideLayouts/slideLayout44.xml"/><Relationship Id="rId6" Type="http://schemas.openxmlformats.org/officeDocument/2006/relationships/slideLayout" Target="../slideLayouts/slideLayout43.xml"/><Relationship Id="rId5" Type="http://schemas.openxmlformats.org/officeDocument/2006/relationships/slideLayout" Target="../slideLayouts/slideLayout42.xml"/><Relationship Id="rId4" Type="http://schemas.openxmlformats.org/officeDocument/2006/relationships/slideLayout" Target="../slideLayouts/slideLayout41.xml"/><Relationship Id="rId3" Type="http://schemas.openxmlformats.org/officeDocument/2006/relationships/slideLayout" Target="../slideLayouts/slideLayout40.xml"/><Relationship Id="rId2" Type="http://schemas.openxmlformats.org/officeDocument/2006/relationships/slideLayout" Target="../slideLayouts/slideLayout39.xml"/><Relationship Id="rId18" Type="http://schemas.openxmlformats.org/officeDocument/2006/relationships/theme" Target="../theme/theme4.xml"/><Relationship Id="rId17" Type="http://schemas.openxmlformats.org/officeDocument/2006/relationships/image" Target="../media/image4.png"/><Relationship Id="rId16" Type="http://schemas.openxmlformats.org/officeDocument/2006/relationships/image" Target="../media/image1.png"/><Relationship Id="rId15" Type="http://schemas.openxmlformats.org/officeDocument/2006/relationships/image" Target="../media/image3.png"/><Relationship Id="rId14" Type="http://schemas.openxmlformats.org/officeDocument/2006/relationships/image" Target="../media/image2.png"/><Relationship Id="rId13" Type="http://schemas.openxmlformats.org/officeDocument/2006/relationships/slideLayout" Target="../slideLayouts/slideLayout50.xml"/><Relationship Id="rId12" Type="http://schemas.openxmlformats.org/officeDocument/2006/relationships/slideLayout" Target="../slideLayouts/slideLayout49.xml"/><Relationship Id="rId11" Type="http://schemas.openxmlformats.org/officeDocument/2006/relationships/slideLayout" Target="../slideLayouts/slideLayout48.xml"/><Relationship Id="rId10" Type="http://schemas.openxmlformats.org/officeDocument/2006/relationships/slideLayout" Target="../slideLayouts/slideLayout47.xml"/><Relationship Id="rId1" Type="http://schemas.openxmlformats.org/officeDocument/2006/relationships/slideLayout" Target="../slideLayouts/slideLayout38.xml"/></Relationships>
</file>

<file path=ppt/slideMasters/_rels/slideMaster5.xml.rels><?xml version="1.0" encoding="UTF-8" standalone="yes"?>
<Relationships xmlns="http://schemas.openxmlformats.org/package/2006/relationships"><Relationship Id="rId9" Type="http://schemas.openxmlformats.org/officeDocument/2006/relationships/slideLayout" Target="../slideLayouts/slideLayout59.xml"/><Relationship Id="rId8" Type="http://schemas.openxmlformats.org/officeDocument/2006/relationships/slideLayout" Target="../slideLayouts/slideLayout58.xml"/><Relationship Id="rId7" Type="http://schemas.openxmlformats.org/officeDocument/2006/relationships/slideLayout" Target="../slideLayouts/slideLayout57.xml"/><Relationship Id="rId6" Type="http://schemas.openxmlformats.org/officeDocument/2006/relationships/slideLayout" Target="../slideLayouts/slideLayout56.xml"/><Relationship Id="rId5" Type="http://schemas.openxmlformats.org/officeDocument/2006/relationships/slideLayout" Target="../slideLayouts/slideLayout55.xml"/><Relationship Id="rId4" Type="http://schemas.openxmlformats.org/officeDocument/2006/relationships/slideLayout" Target="../slideLayouts/slideLayout54.xml"/><Relationship Id="rId3" Type="http://schemas.openxmlformats.org/officeDocument/2006/relationships/slideLayout" Target="../slideLayouts/slideLayout53.xml"/><Relationship Id="rId2" Type="http://schemas.openxmlformats.org/officeDocument/2006/relationships/slideLayout" Target="../slideLayouts/slideLayout52.xml"/><Relationship Id="rId18" Type="http://schemas.openxmlformats.org/officeDocument/2006/relationships/theme" Target="../theme/theme5.xml"/><Relationship Id="rId17" Type="http://schemas.openxmlformats.org/officeDocument/2006/relationships/image" Target="../media/image4.png"/><Relationship Id="rId16" Type="http://schemas.openxmlformats.org/officeDocument/2006/relationships/image" Target="../media/image1.png"/><Relationship Id="rId15" Type="http://schemas.openxmlformats.org/officeDocument/2006/relationships/image" Target="../media/image3.png"/><Relationship Id="rId14" Type="http://schemas.openxmlformats.org/officeDocument/2006/relationships/image" Target="../media/image2.png"/><Relationship Id="rId13" Type="http://schemas.openxmlformats.org/officeDocument/2006/relationships/slideLayout" Target="../slideLayouts/slideLayout63.xml"/><Relationship Id="rId12" Type="http://schemas.openxmlformats.org/officeDocument/2006/relationships/slideLayout" Target="../slideLayouts/slideLayout62.xml"/><Relationship Id="rId11" Type="http://schemas.openxmlformats.org/officeDocument/2006/relationships/slideLayout" Target="../slideLayouts/slideLayout61.xml"/><Relationship Id="rId10" Type="http://schemas.openxmlformats.org/officeDocument/2006/relationships/slideLayout" Target="../slideLayouts/slideLayout60.xml"/><Relationship Id="rId1" Type="http://schemas.openxmlformats.org/officeDocument/2006/relationships/slideLayout" Target="../slideLayouts/slideLayout51.xml"/></Relationships>
</file>

<file path=ppt/slideMasters/_rels/slideMaster6.xml.rels><?xml version="1.0" encoding="UTF-8" standalone="yes"?>
<Relationships xmlns="http://schemas.openxmlformats.org/package/2006/relationships"><Relationship Id="rId9" Type="http://schemas.openxmlformats.org/officeDocument/2006/relationships/slideLayout" Target="../slideLayouts/slideLayout72.xml"/><Relationship Id="rId8" Type="http://schemas.openxmlformats.org/officeDocument/2006/relationships/slideLayout" Target="../slideLayouts/slideLayout71.xml"/><Relationship Id="rId7" Type="http://schemas.openxmlformats.org/officeDocument/2006/relationships/slideLayout" Target="../slideLayouts/slideLayout70.xml"/><Relationship Id="rId6" Type="http://schemas.openxmlformats.org/officeDocument/2006/relationships/slideLayout" Target="../slideLayouts/slideLayout69.xml"/><Relationship Id="rId5" Type="http://schemas.openxmlformats.org/officeDocument/2006/relationships/slideLayout" Target="../slideLayouts/slideLayout68.xml"/><Relationship Id="rId4" Type="http://schemas.openxmlformats.org/officeDocument/2006/relationships/slideLayout" Target="../slideLayouts/slideLayout67.xml"/><Relationship Id="rId3" Type="http://schemas.openxmlformats.org/officeDocument/2006/relationships/slideLayout" Target="../slideLayouts/slideLayout66.xml"/><Relationship Id="rId2" Type="http://schemas.openxmlformats.org/officeDocument/2006/relationships/slideLayout" Target="../slideLayouts/slideLayout65.xml"/><Relationship Id="rId18" Type="http://schemas.openxmlformats.org/officeDocument/2006/relationships/theme" Target="../theme/theme6.xml"/><Relationship Id="rId17" Type="http://schemas.openxmlformats.org/officeDocument/2006/relationships/image" Target="../media/image4.png"/><Relationship Id="rId16" Type="http://schemas.openxmlformats.org/officeDocument/2006/relationships/image" Target="../media/image1.png"/><Relationship Id="rId15" Type="http://schemas.openxmlformats.org/officeDocument/2006/relationships/image" Target="../media/image3.png"/><Relationship Id="rId14" Type="http://schemas.openxmlformats.org/officeDocument/2006/relationships/image" Target="../media/image2.png"/><Relationship Id="rId13" Type="http://schemas.openxmlformats.org/officeDocument/2006/relationships/slideLayout" Target="../slideLayouts/slideLayout76.xml"/><Relationship Id="rId12" Type="http://schemas.openxmlformats.org/officeDocument/2006/relationships/slideLayout" Target="../slideLayouts/slideLayout75.xml"/><Relationship Id="rId11" Type="http://schemas.openxmlformats.org/officeDocument/2006/relationships/slideLayout" Target="../slideLayouts/slideLayout74.xml"/><Relationship Id="rId10" Type="http://schemas.openxmlformats.org/officeDocument/2006/relationships/slideLayout" Target="../slideLayouts/slideLayout73.xml"/><Relationship Id="rId1" Type="http://schemas.openxmlformats.org/officeDocument/2006/relationships/slideLayout" Target="../slideLayouts/slideLayout6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050" name="矩形 2049"/>
          <p:cNvSpPr/>
          <p:nvPr/>
        </p:nvSpPr>
        <p:spPr>
          <a:xfrm>
            <a:off x="0" y="5486400"/>
            <a:ext cx="9144000" cy="1371600"/>
          </a:xfrm>
          <a:prstGeom prst="rect">
            <a:avLst/>
          </a:prstGeom>
          <a:gradFill rotWithShape="0">
            <a:gsLst>
              <a:gs pos="0">
                <a:schemeClr val="bg1"/>
              </a:gs>
              <a:gs pos="100000">
                <a:schemeClr val="bg2"/>
              </a:gs>
            </a:gsLst>
            <a:lin ang="5400000" scaled="1"/>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51" name="矩形 2050"/>
          <p:cNvSpPr/>
          <p:nvPr/>
        </p:nvSpPr>
        <p:spPr>
          <a:xfrm>
            <a:off x="1219200" y="1752600"/>
            <a:ext cx="7391400" cy="1066800"/>
          </a:xfrm>
          <a:prstGeom prst="rect">
            <a:avLst/>
          </a:prstGeom>
          <a:gradFill rotWithShape="0">
            <a:gsLst>
              <a:gs pos="0">
                <a:schemeClr val="bg1"/>
              </a:gs>
              <a:gs pos="100000">
                <a:schemeClr val="folHlink"/>
              </a:gs>
            </a:gsLst>
            <a:path path="shape">
              <a:fillToRect l="50000" t="50000" r="50000" b="50000"/>
            </a:path>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grpSp>
        <p:nvGrpSpPr>
          <p:cNvPr id="2052" name="组合 2051"/>
          <p:cNvGrpSpPr/>
          <p:nvPr/>
        </p:nvGrpSpPr>
        <p:grpSpPr>
          <a:xfrm>
            <a:off x="0" y="0"/>
            <a:ext cx="9144000" cy="6858000"/>
            <a:chOff x="0" y="0"/>
            <a:chExt cx="5760" cy="4320"/>
          </a:xfrm>
        </p:grpSpPr>
        <p:sp>
          <p:nvSpPr>
            <p:cNvPr id="2053" name="矩形 2052"/>
            <p:cNvSpPr/>
            <p:nvPr/>
          </p:nvSpPr>
          <p:spPr>
            <a:xfrm>
              <a:off x="2112" y="0"/>
              <a:ext cx="3648" cy="96"/>
            </a:xfrm>
            <a:prstGeom prst="rect">
              <a:avLst/>
            </a:prstGeom>
            <a:solidFill>
              <a:schemeClr val="folHlink"/>
            </a:soli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grpSp>
          <p:nvGrpSpPr>
            <p:cNvPr id="2054" name="组合 2053"/>
            <p:cNvGrpSpPr/>
            <p:nvPr userDrawn="1"/>
          </p:nvGrpSpPr>
          <p:grpSpPr>
            <a:xfrm>
              <a:off x="0" y="0"/>
              <a:ext cx="5760" cy="4320"/>
              <a:chOff x="0" y="0"/>
              <a:chExt cx="5760" cy="4320"/>
            </a:xfrm>
          </p:grpSpPr>
          <p:sp>
            <p:nvSpPr>
              <p:cNvPr id="2055" name="直接连接符 2054"/>
              <p:cNvSpPr/>
              <p:nvPr/>
            </p:nvSpPr>
            <p:spPr>
              <a:xfrm>
                <a:off x="0" y="192"/>
                <a:ext cx="5760" cy="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56" name="直接连接符 2055"/>
              <p:cNvSpPr/>
              <p:nvPr/>
            </p:nvSpPr>
            <p:spPr>
              <a:xfrm>
                <a:off x="0" y="384"/>
                <a:ext cx="5760" cy="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57" name="直接连接符 2056"/>
              <p:cNvSpPr/>
              <p:nvPr/>
            </p:nvSpPr>
            <p:spPr>
              <a:xfrm>
                <a:off x="0" y="576"/>
                <a:ext cx="5760" cy="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58" name="直接连接符 2057"/>
              <p:cNvSpPr/>
              <p:nvPr/>
            </p:nvSpPr>
            <p:spPr>
              <a:xfrm>
                <a:off x="0" y="768"/>
                <a:ext cx="5760" cy="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59" name="直接连接符 2058"/>
              <p:cNvSpPr/>
              <p:nvPr/>
            </p:nvSpPr>
            <p:spPr>
              <a:xfrm>
                <a:off x="0" y="960"/>
                <a:ext cx="5760" cy="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60" name="直接连接符 2059"/>
              <p:cNvSpPr/>
              <p:nvPr/>
            </p:nvSpPr>
            <p:spPr>
              <a:xfrm>
                <a:off x="0" y="1152"/>
                <a:ext cx="5760" cy="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61" name="直接连接符 2060"/>
              <p:cNvSpPr/>
              <p:nvPr/>
            </p:nvSpPr>
            <p:spPr>
              <a:xfrm>
                <a:off x="0" y="1344"/>
                <a:ext cx="5760" cy="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62" name="直接连接符 2061"/>
              <p:cNvSpPr/>
              <p:nvPr/>
            </p:nvSpPr>
            <p:spPr>
              <a:xfrm>
                <a:off x="0" y="1536"/>
                <a:ext cx="5760" cy="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63" name="直接连接符 2062"/>
              <p:cNvSpPr/>
              <p:nvPr/>
            </p:nvSpPr>
            <p:spPr>
              <a:xfrm>
                <a:off x="0" y="1728"/>
                <a:ext cx="5760" cy="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64" name="直接连接符 2063"/>
              <p:cNvSpPr/>
              <p:nvPr/>
            </p:nvSpPr>
            <p:spPr>
              <a:xfrm>
                <a:off x="0" y="1920"/>
                <a:ext cx="5760" cy="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65" name="直接连接符 2064"/>
              <p:cNvSpPr/>
              <p:nvPr/>
            </p:nvSpPr>
            <p:spPr>
              <a:xfrm>
                <a:off x="0" y="2112"/>
                <a:ext cx="5760" cy="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66" name="直接连接符 2065"/>
              <p:cNvSpPr/>
              <p:nvPr/>
            </p:nvSpPr>
            <p:spPr>
              <a:xfrm>
                <a:off x="0" y="2304"/>
                <a:ext cx="5760" cy="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67" name="直接连接符 2066"/>
              <p:cNvSpPr/>
              <p:nvPr/>
            </p:nvSpPr>
            <p:spPr>
              <a:xfrm>
                <a:off x="0" y="2496"/>
                <a:ext cx="5760" cy="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68" name="直接连接符 2067"/>
              <p:cNvSpPr/>
              <p:nvPr/>
            </p:nvSpPr>
            <p:spPr>
              <a:xfrm>
                <a:off x="0" y="2688"/>
                <a:ext cx="5760" cy="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69" name="直接连接符 2068"/>
              <p:cNvSpPr/>
              <p:nvPr/>
            </p:nvSpPr>
            <p:spPr>
              <a:xfrm>
                <a:off x="0" y="2880"/>
                <a:ext cx="5760" cy="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70" name="直接连接符 2069"/>
              <p:cNvSpPr/>
              <p:nvPr/>
            </p:nvSpPr>
            <p:spPr>
              <a:xfrm>
                <a:off x="0" y="3072"/>
                <a:ext cx="5760" cy="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71" name="直接连接符 2070"/>
              <p:cNvSpPr/>
              <p:nvPr/>
            </p:nvSpPr>
            <p:spPr>
              <a:xfrm>
                <a:off x="0" y="3264"/>
                <a:ext cx="5760" cy="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72" name="直接连接符 2071"/>
              <p:cNvSpPr/>
              <p:nvPr/>
            </p:nvSpPr>
            <p:spPr>
              <a:xfrm>
                <a:off x="0" y="3456"/>
                <a:ext cx="5760" cy="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73" name="直接连接符 2072"/>
              <p:cNvSpPr/>
              <p:nvPr/>
            </p:nvSpPr>
            <p:spPr>
              <a:xfrm>
                <a:off x="0" y="3648"/>
                <a:ext cx="5760" cy="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74" name="直接连接符 2073"/>
              <p:cNvSpPr/>
              <p:nvPr/>
            </p:nvSpPr>
            <p:spPr>
              <a:xfrm>
                <a:off x="0" y="3840"/>
                <a:ext cx="5760" cy="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75" name="直接连接符 2074"/>
              <p:cNvSpPr/>
              <p:nvPr/>
            </p:nvSpPr>
            <p:spPr>
              <a:xfrm>
                <a:off x="0" y="4032"/>
                <a:ext cx="5760" cy="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76" name="直接连接符 2075"/>
              <p:cNvSpPr/>
              <p:nvPr/>
            </p:nvSpPr>
            <p:spPr>
              <a:xfrm>
                <a:off x="0" y="4224"/>
                <a:ext cx="5760" cy="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77" name="直接连接符 2076"/>
              <p:cNvSpPr/>
              <p:nvPr/>
            </p:nvSpPr>
            <p:spPr>
              <a:xfrm>
                <a:off x="192"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78" name="直接连接符 2077"/>
              <p:cNvSpPr/>
              <p:nvPr/>
            </p:nvSpPr>
            <p:spPr>
              <a:xfrm>
                <a:off x="384"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79" name="直接连接符 2078"/>
              <p:cNvSpPr/>
              <p:nvPr/>
            </p:nvSpPr>
            <p:spPr>
              <a:xfrm>
                <a:off x="576"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80" name="直接连接符 2079"/>
              <p:cNvSpPr/>
              <p:nvPr/>
            </p:nvSpPr>
            <p:spPr>
              <a:xfrm>
                <a:off x="768"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81" name="直接连接符 2080"/>
              <p:cNvSpPr/>
              <p:nvPr/>
            </p:nvSpPr>
            <p:spPr>
              <a:xfrm>
                <a:off x="960"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82" name="直接连接符 2081"/>
              <p:cNvSpPr/>
              <p:nvPr/>
            </p:nvSpPr>
            <p:spPr>
              <a:xfrm>
                <a:off x="1152"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83" name="直接连接符 2082"/>
              <p:cNvSpPr/>
              <p:nvPr/>
            </p:nvSpPr>
            <p:spPr>
              <a:xfrm>
                <a:off x="1344"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84" name="直接连接符 2083"/>
              <p:cNvSpPr/>
              <p:nvPr/>
            </p:nvSpPr>
            <p:spPr>
              <a:xfrm>
                <a:off x="1536"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85" name="直接连接符 2084"/>
              <p:cNvSpPr/>
              <p:nvPr/>
            </p:nvSpPr>
            <p:spPr>
              <a:xfrm>
                <a:off x="1728"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86" name="直接连接符 2085"/>
              <p:cNvSpPr/>
              <p:nvPr/>
            </p:nvSpPr>
            <p:spPr>
              <a:xfrm>
                <a:off x="1920"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87" name="直接连接符 2086"/>
              <p:cNvSpPr/>
              <p:nvPr/>
            </p:nvSpPr>
            <p:spPr>
              <a:xfrm>
                <a:off x="2112"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88" name="直接连接符 2087"/>
              <p:cNvSpPr/>
              <p:nvPr/>
            </p:nvSpPr>
            <p:spPr>
              <a:xfrm>
                <a:off x="2304"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89" name="直接连接符 2088"/>
              <p:cNvSpPr/>
              <p:nvPr/>
            </p:nvSpPr>
            <p:spPr>
              <a:xfrm>
                <a:off x="2496"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90" name="直接连接符 2089"/>
              <p:cNvSpPr/>
              <p:nvPr/>
            </p:nvSpPr>
            <p:spPr>
              <a:xfrm>
                <a:off x="2688"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91" name="直接连接符 2090"/>
              <p:cNvSpPr/>
              <p:nvPr/>
            </p:nvSpPr>
            <p:spPr>
              <a:xfrm>
                <a:off x="2880"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92" name="直接连接符 2091"/>
              <p:cNvSpPr/>
              <p:nvPr/>
            </p:nvSpPr>
            <p:spPr>
              <a:xfrm>
                <a:off x="3072"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93" name="直接连接符 2092"/>
              <p:cNvSpPr/>
              <p:nvPr/>
            </p:nvSpPr>
            <p:spPr>
              <a:xfrm>
                <a:off x="3264"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94" name="直接连接符 2093"/>
              <p:cNvSpPr/>
              <p:nvPr/>
            </p:nvSpPr>
            <p:spPr>
              <a:xfrm>
                <a:off x="3456"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95" name="直接连接符 2094"/>
              <p:cNvSpPr/>
              <p:nvPr/>
            </p:nvSpPr>
            <p:spPr>
              <a:xfrm>
                <a:off x="3648"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96" name="直接连接符 2095"/>
              <p:cNvSpPr/>
              <p:nvPr/>
            </p:nvSpPr>
            <p:spPr>
              <a:xfrm>
                <a:off x="3840"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97" name="直接连接符 2096"/>
              <p:cNvSpPr/>
              <p:nvPr/>
            </p:nvSpPr>
            <p:spPr>
              <a:xfrm>
                <a:off x="4032"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98" name="直接连接符 2097"/>
              <p:cNvSpPr/>
              <p:nvPr/>
            </p:nvSpPr>
            <p:spPr>
              <a:xfrm>
                <a:off x="4224"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99" name="直接连接符 2098"/>
              <p:cNvSpPr/>
              <p:nvPr/>
            </p:nvSpPr>
            <p:spPr>
              <a:xfrm>
                <a:off x="4416"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100" name="直接连接符 2099"/>
              <p:cNvSpPr/>
              <p:nvPr/>
            </p:nvSpPr>
            <p:spPr>
              <a:xfrm>
                <a:off x="4608"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101" name="直接连接符 2100"/>
              <p:cNvSpPr/>
              <p:nvPr/>
            </p:nvSpPr>
            <p:spPr>
              <a:xfrm>
                <a:off x="4800"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102" name="直接连接符 2101"/>
              <p:cNvSpPr/>
              <p:nvPr/>
            </p:nvSpPr>
            <p:spPr>
              <a:xfrm>
                <a:off x="4992"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103" name="直接连接符 2102"/>
              <p:cNvSpPr/>
              <p:nvPr/>
            </p:nvSpPr>
            <p:spPr>
              <a:xfrm>
                <a:off x="5184"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104" name="直接连接符 2103"/>
              <p:cNvSpPr/>
              <p:nvPr/>
            </p:nvSpPr>
            <p:spPr>
              <a:xfrm>
                <a:off x="5376"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105" name="直接连接符 2104"/>
              <p:cNvSpPr/>
              <p:nvPr/>
            </p:nvSpPr>
            <p:spPr>
              <a:xfrm>
                <a:off x="5568"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grpSp>
        <p:sp>
          <p:nvSpPr>
            <p:cNvPr id="2106" name="直接连接符 2105"/>
            <p:cNvSpPr/>
            <p:nvPr/>
          </p:nvSpPr>
          <p:spPr>
            <a:xfrm>
              <a:off x="5568" y="0"/>
              <a:ext cx="0" cy="1488"/>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grpSp>
      <p:sp>
        <p:nvSpPr>
          <p:cNvPr id="2107" name="直接连接符 2106"/>
          <p:cNvSpPr/>
          <p:nvPr/>
        </p:nvSpPr>
        <p:spPr>
          <a:xfrm>
            <a:off x="803275" y="887413"/>
            <a:ext cx="0" cy="2851150"/>
          </a:xfrm>
          <a:prstGeom prst="line">
            <a:avLst/>
          </a:prstGeom>
          <a:ln w="57150" cap="flat" cmpd="thinThick">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108" name="直接连接符 2107"/>
          <p:cNvSpPr/>
          <p:nvPr/>
        </p:nvSpPr>
        <p:spPr>
          <a:xfrm flipH="1" flipV="1">
            <a:off x="457200" y="1489075"/>
            <a:ext cx="6049963" cy="1588"/>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109" name="任意多边形 2108"/>
          <p:cNvSpPr/>
          <p:nvPr/>
        </p:nvSpPr>
        <p:spPr>
          <a:xfrm rot="-5400000" flipH="1">
            <a:off x="674688" y="1365250"/>
            <a:ext cx="247650" cy="249238"/>
          </a:xfrm>
          <a:custGeom>
            <a:avLst/>
            <a:gdLst/>
            <a:ahLst/>
            <a:cxnLst>
              <a:cxn ang="270">
                <a:pos x="21113" y="5"/>
              </a:cxn>
              <a:cxn ang="90">
                <a:pos x="0" y="22055"/>
              </a:cxn>
              <a:cxn ang="90">
                <a:pos x="21595" y="21600"/>
              </a:cxn>
            </a:cxnLst>
            <a:pathLst>
              <a:path w="43195" h="43200" fill="none">
                <a:moveTo>
                  <a:pt x="21113" y="5"/>
                </a:moveTo>
                <a:cubicBezTo>
                  <a:pt x="21273" y="2"/>
                  <a:pt x="21434" y="0"/>
                  <a:pt x="21595" y="0"/>
                </a:cubicBezTo>
                <a:cubicBezTo>
                  <a:pt x="33524" y="0"/>
                  <a:pt x="43195" y="9671"/>
                  <a:pt x="43195" y="21600"/>
                </a:cubicBezTo>
                <a:cubicBezTo>
                  <a:pt x="43195" y="33529"/>
                  <a:pt x="33524" y="43200"/>
                  <a:pt x="21595" y="43200"/>
                </a:cubicBezTo>
                <a:cubicBezTo>
                  <a:pt x="9818" y="43200"/>
                  <a:pt x="242" y="33774"/>
                  <a:pt x="0" y="22057"/>
                </a:cubicBezTo>
              </a:path>
              <a:path w="43195" h="43200" stroke="0">
                <a:moveTo>
                  <a:pt x="0" y="22055"/>
                </a:moveTo>
                <a:cubicBezTo>
                  <a:pt x="0" y="21951"/>
                  <a:pt x="0" y="22003"/>
                  <a:pt x="0" y="22055"/>
                </a:cubicBezTo>
                <a:cubicBezTo>
                  <a:pt x="0" y="24514"/>
                  <a:pt x="-210" y="26877"/>
                  <a:pt x="-596" y="29075"/>
                </a:cubicBezTo>
                <a:lnTo>
                  <a:pt x="21113" y="5"/>
                </a:lnTo>
                <a:close/>
              </a:path>
            </a:pathLst>
          </a:custGeom>
          <a:gradFill rotWithShape="0">
            <a:gsLst>
              <a:gs pos="0">
                <a:schemeClr val="bg1"/>
              </a:gs>
              <a:gs pos="100000">
                <a:schemeClr val="folHlink"/>
              </a:gs>
            </a:gsLst>
            <a:path path="rect">
              <a:fillToRect l="50000" t="50000" r="50000" b="50000"/>
            </a:path>
            <a:tileRect/>
          </a:gradFill>
          <a:ln w="9525" cap="flat" cmpd="sng">
            <a:solidFill>
              <a:schemeClr val="hlink"/>
            </a:solidFill>
            <a:prstDash val="solid"/>
            <a:miter/>
            <a:headEnd type="none" w="med" len="med"/>
            <a:tailEnd type="none" w="med" len="med"/>
          </a:ln>
        </p:spPr>
        <p:txBody>
          <a:bodyPr/>
          <a:p>
            <a:endParaRPr lang="zh-CN" altLang="en-US"/>
          </a:p>
        </p:txBody>
      </p:sp>
      <p:sp>
        <p:nvSpPr>
          <p:cNvPr id="2110" name="直接连接符 2109"/>
          <p:cNvSpPr/>
          <p:nvPr/>
        </p:nvSpPr>
        <p:spPr>
          <a:xfrm flipV="1">
            <a:off x="2565400" y="5737225"/>
            <a:ext cx="6045200" cy="0"/>
          </a:xfrm>
          <a:prstGeom prst="line">
            <a:avLst/>
          </a:prstGeom>
          <a:ln w="19050"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111" name="直接连接符 2110"/>
          <p:cNvSpPr/>
          <p:nvPr/>
        </p:nvSpPr>
        <p:spPr>
          <a:xfrm flipH="1">
            <a:off x="8286750" y="3371850"/>
            <a:ext cx="0" cy="2876550"/>
          </a:xfrm>
          <a:prstGeom prst="line">
            <a:avLst/>
          </a:prstGeom>
          <a:ln w="57150" cap="flat" cmpd="thickThin">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112" name="任意多边形 2111"/>
          <p:cNvSpPr/>
          <p:nvPr/>
        </p:nvSpPr>
        <p:spPr>
          <a:xfrm rot="5400000">
            <a:off x="8166100" y="5584825"/>
            <a:ext cx="247650" cy="250825"/>
          </a:xfrm>
          <a:custGeom>
            <a:avLst/>
            <a:gdLst/>
            <a:ahLst/>
            <a:cxnLst>
              <a:cxn ang="270">
                <a:pos x="21113" y="5"/>
              </a:cxn>
              <a:cxn ang="90">
                <a:pos x="0" y="22055"/>
              </a:cxn>
              <a:cxn ang="90">
                <a:pos x="21595" y="21600"/>
              </a:cxn>
            </a:cxnLst>
            <a:pathLst>
              <a:path w="43195" h="43200" fill="none">
                <a:moveTo>
                  <a:pt x="21113" y="5"/>
                </a:moveTo>
                <a:cubicBezTo>
                  <a:pt x="21273" y="2"/>
                  <a:pt x="21434" y="0"/>
                  <a:pt x="21595" y="0"/>
                </a:cubicBezTo>
                <a:cubicBezTo>
                  <a:pt x="33524" y="0"/>
                  <a:pt x="43195" y="9671"/>
                  <a:pt x="43195" y="21600"/>
                </a:cubicBezTo>
                <a:cubicBezTo>
                  <a:pt x="43195" y="33529"/>
                  <a:pt x="33524" y="43200"/>
                  <a:pt x="21595" y="43200"/>
                </a:cubicBezTo>
                <a:cubicBezTo>
                  <a:pt x="9818" y="43200"/>
                  <a:pt x="242" y="33774"/>
                  <a:pt x="0" y="22057"/>
                </a:cubicBezTo>
              </a:path>
              <a:path w="43195" h="43200" stroke="0">
                <a:moveTo>
                  <a:pt x="0" y="22055"/>
                </a:moveTo>
                <a:cubicBezTo>
                  <a:pt x="0" y="21951"/>
                  <a:pt x="0" y="22003"/>
                  <a:pt x="0" y="22055"/>
                </a:cubicBezTo>
                <a:cubicBezTo>
                  <a:pt x="0" y="24514"/>
                  <a:pt x="-210" y="26877"/>
                  <a:pt x="-596" y="29075"/>
                </a:cubicBezTo>
                <a:lnTo>
                  <a:pt x="21113" y="5"/>
                </a:lnTo>
                <a:close/>
              </a:path>
            </a:pathLst>
          </a:custGeom>
          <a:gradFill rotWithShape="0">
            <a:gsLst>
              <a:gs pos="0">
                <a:schemeClr val="folHlink"/>
              </a:gs>
              <a:gs pos="100000">
                <a:schemeClr val="hlink"/>
              </a:gs>
            </a:gsLst>
            <a:path path="rect">
              <a:fillToRect l="50000" t="50000" r="50000" b="50000"/>
            </a:path>
            <a:tileRect/>
          </a:gradFill>
          <a:ln w="57150" cap="flat" cmpd="thickThin">
            <a:solidFill>
              <a:schemeClr val="hlink"/>
            </a:solidFill>
            <a:prstDash val="solid"/>
            <a:miter/>
            <a:headEnd type="none" w="med" len="med"/>
            <a:tailEnd type="none" w="med" len="med"/>
          </a:ln>
        </p:spPr>
        <p:txBody>
          <a:bodyPr/>
          <a:p>
            <a:endParaRPr lang="zh-CN" altLang="en-US"/>
          </a:p>
        </p:txBody>
      </p:sp>
      <p:sp>
        <p:nvSpPr>
          <p:cNvPr id="2113" name="矩形 2117"/>
          <p:cNvSpPr/>
          <p:nvPr/>
        </p:nvSpPr>
        <p:spPr>
          <a:xfrm>
            <a:off x="0" y="0"/>
            <a:ext cx="9144000" cy="1143000"/>
          </a:xfrm>
          <a:prstGeom prst="rect">
            <a:avLst/>
          </a:prstGeom>
          <a:gradFill rotWithShape="0">
            <a:gsLst>
              <a:gs pos="0">
                <a:srgbClr val="00004D"/>
              </a:gs>
              <a:gs pos="100000">
                <a:srgbClr val="000099"/>
              </a:gs>
            </a:gsLst>
            <a:lin ang="0" scaled="1"/>
            <a:tileRect/>
          </a:gradFill>
          <a:ln w="9525" cap="flat" cmpd="sng">
            <a:solidFill>
              <a:schemeClr val="tx1"/>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pic>
        <p:nvPicPr>
          <p:cNvPr id="2114" name="图片 2118" descr="logo3"/>
          <p:cNvPicPr>
            <a:picLocks noChangeAspect="1"/>
          </p:cNvPicPr>
          <p:nvPr/>
        </p:nvPicPr>
        <p:blipFill>
          <a:blip r:embed="rId12">
            <a:clrChange>
              <a:clrFrom>
                <a:srgbClr val="FFFFFF"/>
              </a:clrFrom>
              <a:clrTo>
                <a:srgbClr val="FFFFFF">
                  <a:alpha val="0"/>
                </a:srgbClr>
              </a:clrTo>
            </a:clrChange>
          </a:blip>
          <a:stretch>
            <a:fillRect/>
          </a:stretch>
        </p:blipFill>
        <p:spPr>
          <a:xfrm>
            <a:off x="7924800" y="6196013"/>
            <a:ext cx="838200" cy="466725"/>
          </a:xfrm>
          <a:prstGeom prst="rect">
            <a:avLst/>
          </a:prstGeom>
          <a:noFill/>
          <a:ln w="9525">
            <a:noFill/>
          </a:ln>
        </p:spPr>
      </p:pic>
      <p:pic>
        <p:nvPicPr>
          <p:cNvPr id="2115" name="图片 2119" descr="new2"/>
          <p:cNvPicPr>
            <a:picLocks noChangeAspect="1"/>
          </p:cNvPicPr>
          <p:nvPr/>
        </p:nvPicPr>
        <p:blipFill>
          <a:blip r:embed="rId13"/>
          <a:stretch>
            <a:fillRect/>
          </a:stretch>
        </p:blipFill>
        <p:spPr>
          <a:xfrm>
            <a:off x="7924800" y="163513"/>
            <a:ext cx="868363" cy="674687"/>
          </a:xfrm>
          <a:prstGeom prst="rect">
            <a:avLst/>
          </a:prstGeom>
          <a:noFill/>
          <a:ln w="9525">
            <a:noFill/>
          </a:ln>
        </p:spPr>
      </p:pic>
      <p:pic>
        <p:nvPicPr>
          <p:cNvPr id="2116" name="图片 2120" descr="new3"/>
          <p:cNvPicPr>
            <a:picLocks noChangeAspect="1"/>
          </p:cNvPicPr>
          <p:nvPr/>
        </p:nvPicPr>
        <p:blipFill>
          <a:blip r:embed="rId14"/>
          <a:stretch>
            <a:fillRect/>
          </a:stretch>
        </p:blipFill>
        <p:spPr>
          <a:xfrm>
            <a:off x="7696200" y="854075"/>
            <a:ext cx="1371600" cy="271463"/>
          </a:xfrm>
          <a:prstGeom prst="rect">
            <a:avLst/>
          </a:prstGeom>
          <a:noFill/>
          <a:ln w="9525">
            <a:noFill/>
          </a:ln>
        </p:spPr>
      </p:pic>
      <p:sp>
        <p:nvSpPr>
          <p:cNvPr id="2117" name="标题 1033"/>
          <p:cNvSpPr>
            <a:spLocks noGrp="1"/>
          </p:cNvSpPr>
          <p:nvPr>
            <p:ph type="title"/>
          </p:nvPr>
        </p:nvSpPr>
        <p:spPr>
          <a:xfrm>
            <a:off x="381000" y="76200"/>
            <a:ext cx="7772400" cy="838200"/>
          </a:xfrm>
          <a:prstGeom prst="rect">
            <a:avLst/>
          </a:prstGeom>
          <a:noFill/>
          <a:ln w="9525">
            <a:noFill/>
          </a:ln>
        </p:spPr>
        <p:txBody>
          <a:bodyPr anchor="b" anchorCtr="0"/>
          <a:p>
            <a:pPr lvl="0" indent="0"/>
            <a:r>
              <a:rPr lang="zh-CN" altLang="en-US"/>
              <a:t>单击此处编辑母版标题样式</a:t>
            </a:r>
            <a:endParaRPr lang="zh-CN" altLang="en-US"/>
          </a:p>
        </p:txBody>
      </p:sp>
      <p:sp>
        <p:nvSpPr>
          <p:cNvPr id="2118" name="文本占位符 1034" descr="Rectangle: Click to edit Master text styles&#13;&#10;Second level&#13;&#10;Third level&#13;&#10;Fourth level&#13;&#10;Fifth level"/>
          <p:cNvSpPr>
            <a:spLocks noGrp="1"/>
          </p:cNvSpPr>
          <p:nvPr>
            <p:ph type="body"/>
          </p:nvPr>
        </p:nvSpPr>
        <p:spPr>
          <a:xfrm>
            <a:off x="381000" y="1524000"/>
            <a:ext cx="8382000" cy="4495800"/>
          </a:xfrm>
          <a:prstGeom prst="rect">
            <a:avLst/>
          </a:prstGeom>
          <a:noFill/>
          <a:ln w="9525">
            <a:noFill/>
          </a:ln>
        </p:spPr>
        <p:txBody>
          <a:bodyPr anchor="t" anchorCtr="0"/>
          <a:p>
            <a:pPr lvl="0" indent="-34290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sp>
        <p:nvSpPr>
          <p:cNvPr id="2119" name="日期占位符 2114"/>
          <p:cNvSpPr>
            <a:spLocks noGrp="1"/>
          </p:cNvSpPr>
          <p:nvPr>
            <p:ph type="dt" sz="quarter"/>
          </p:nvPr>
        </p:nvSpPr>
        <p:spPr>
          <a:xfrm>
            <a:off x="685800" y="6248400"/>
            <a:ext cx="1905000" cy="457200"/>
          </a:xfrm>
          <a:prstGeom prst="rect">
            <a:avLst/>
          </a:prstGeom>
          <a:noFill/>
          <a:ln w="9525">
            <a:noFill/>
            <a:miter/>
          </a:ln>
        </p:spPr>
        <p:txBody>
          <a:bodyPr anchor="b"/>
          <a:lstStyle>
            <a:lvl1pPr>
              <a:defRPr sz="1400" b="0">
                <a:latin typeface="Tahoma" panose="020B0604030504040204" pitchFamily="2" charset="0"/>
              </a:defRPr>
            </a:lvl1pPr>
          </a:lstStyle>
          <a:p>
            <a:pPr lvl="0" fontAlgn="base">
              <a:buClr>
                <a:srgbClr val="000000"/>
              </a:buClr>
            </a:pPr>
            <a:endParaRPr lang="zh-CN" altLang="en-US" strike="noStrike" noProof="1" dirty="0"/>
          </a:p>
        </p:txBody>
      </p:sp>
      <p:sp>
        <p:nvSpPr>
          <p:cNvPr id="2120" name="页脚占位符 2115"/>
          <p:cNvSpPr>
            <a:spLocks noGrp="1"/>
          </p:cNvSpPr>
          <p:nvPr>
            <p:ph type="ftr" sz="quarter"/>
          </p:nvPr>
        </p:nvSpPr>
        <p:spPr>
          <a:xfrm>
            <a:off x="3124200" y="6248400"/>
            <a:ext cx="2895600" cy="457200"/>
          </a:xfrm>
          <a:prstGeom prst="rect">
            <a:avLst/>
          </a:prstGeom>
          <a:noFill/>
          <a:ln w="9525">
            <a:noFill/>
            <a:miter/>
          </a:ln>
        </p:spPr>
        <p:txBody>
          <a:bodyPr anchor="b"/>
          <a:lstStyle>
            <a:lvl1pPr algn="ctr">
              <a:defRPr sz="1400" b="0">
                <a:latin typeface="Tahoma" panose="020B0604030504040204" pitchFamily="2" charset="0"/>
              </a:defRPr>
            </a:lvl1pPr>
          </a:lstStyle>
          <a:p>
            <a:pPr lvl="0" fontAlgn="base">
              <a:buClr>
                <a:srgbClr val="000000"/>
              </a:buClr>
            </a:pPr>
            <a:endParaRPr lang="zh-CN" altLang="en-US" strike="noStrike" noProof="1" dirty="0"/>
          </a:p>
        </p:txBody>
      </p:sp>
      <p:sp>
        <p:nvSpPr>
          <p:cNvPr id="2121" name="灯片编号占位符 2116"/>
          <p:cNvSpPr>
            <a:spLocks noGrp="1"/>
          </p:cNvSpPr>
          <p:nvPr>
            <p:ph type="sldNum" sz="quarter"/>
          </p:nvPr>
        </p:nvSpPr>
        <p:spPr>
          <a:xfrm>
            <a:off x="6553200" y="6248400"/>
            <a:ext cx="1905000" cy="457200"/>
          </a:xfrm>
          <a:prstGeom prst="rect">
            <a:avLst/>
          </a:prstGeom>
          <a:noFill/>
          <a:ln w="9525">
            <a:noFill/>
            <a:miter/>
          </a:ln>
        </p:spPr>
        <p:txBody>
          <a:bodyPr anchor="b"/>
          <a:lstStyle>
            <a:lvl1pPr algn="r">
              <a:defRPr sz="1400" b="0">
                <a:latin typeface="Tahoma" panose="020B0604030504040204" pitchFamily="2" charset="0"/>
              </a:defRPr>
            </a:lvl1pPr>
          </a:lstStyle>
          <a:p>
            <a:pPr lvl="0" fontAlgn="base">
              <a:buClr>
                <a:srgbClr val="000000"/>
              </a:buClr>
            </a:pPr>
            <a:fld id="{9A0DB2DC-4C9A-4742-B13C-FB6460FD3503}" type="slidenum">
              <a:rPr lang="zh-CN" altLang="en-US" strike="noStrike" noProof="1" dirty="0">
                <a:latin typeface="Tahoma" panose="020B0604030504040204" pitchFamily="2" charset="0"/>
                <a:ea typeface="宋体" panose="02010600030101010101" pitchFamily="2" charset="-122"/>
                <a:cs typeface="+mn-ea"/>
              </a:rPr>
            </a:fld>
            <a:endParaRPr lang="zh-CN" altLang="en-US" strike="noStrike" noProof="1"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2107"/>
                                        </p:tgtEl>
                                        <p:attrNameLst>
                                          <p:attrName>style.visibility</p:attrName>
                                        </p:attrNameLst>
                                      </p:cBhvr>
                                      <p:to>
                                        <p:strVal val="visible"/>
                                      </p:to>
                                    </p:set>
                                    <p:animEffect transition="in" filter="wipe(up)">
                                      <p:cBhvr>
                                        <p:cTn id="7" dur="500"/>
                                        <p:tgtEl>
                                          <p:spTgt spid="2107"/>
                                        </p:tgtEl>
                                      </p:cBhvr>
                                    </p:animEffect>
                                  </p:childTnLst>
                                </p:cTn>
                              </p:par>
                            </p:childTnLst>
                          </p:cTn>
                        </p:par>
                        <p:par>
                          <p:cTn id="8" fill="hold">
                            <p:stCondLst>
                              <p:cond delay="500"/>
                            </p:stCondLst>
                            <p:childTnLst>
                              <p:par>
                                <p:cTn id="9" presetID="17" presetClass="entr" presetSubtype="10" fill="hold" nodeType="afterEffect">
                                  <p:stCondLst>
                                    <p:cond delay="0"/>
                                  </p:stCondLst>
                                  <p:childTnLst>
                                    <p:set>
                                      <p:cBhvr>
                                        <p:cTn id="10" dur="1" fill="hold">
                                          <p:stCondLst>
                                            <p:cond delay="0"/>
                                          </p:stCondLst>
                                        </p:cTn>
                                        <p:tgtEl>
                                          <p:spTgt spid="2115"/>
                                        </p:tgtEl>
                                        <p:attrNameLst>
                                          <p:attrName>style.visibility</p:attrName>
                                        </p:attrNameLst>
                                      </p:cBhvr>
                                      <p:to>
                                        <p:strVal val="visible"/>
                                      </p:to>
                                    </p:set>
                                    <p:anim calcmode="lin" valueType="num">
                                      <p:cBhvr>
                                        <p:cTn id="11" dur="500" fill="hold"/>
                                        <p:tgtEl>
                                          <p:spTgt spid="2115"/>
                                        </p:tgtEl>
                                        <p:attrNameLst>
                                          <p:attrName>ppt_w</p:attrName>
                                        </p:attrNameLst>
                                      </p:cBhvr>
                                      <p:tavLst>
                                        <p:tav tm="0">
                                          <p:val>
                                            <p:fltVal val="0.000000"/>
                                          </p:val>
                                        </p:tav>
                                        <p:tav tm="100000">
                                          <p:val>
                                            <p:strVal val="#ppt_w"/>
                                          </p:val>
                                        </p:tav>
                                      </p:tavLst>
                                    </p:anim>
                                    <p:anim calcmode="lin" valueType="num">
                                      <p:cBhvr>
                                        <p:cTn id="12" dur="500" fill="hold"/>
                                        <p:tgtEl>
                                          <p:spTgt spid="211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sldNum="0" hdr="0" ftr="0" dt="0"/>
  <p:txStyles>
    <p:titleStyle>
      <a:lvl1pPr marL="0" lvl="0" indent="0" algn="l" defTabSz="914400" eaLnBrk="1" fontAlgn="base" latinLnBrk="0" hangingPunct="1">
        <a:spcBef>
          <a:spcPct val="0"/>
        </a:spcBef>
        <a:spcAft>
          <a:spcPct val="0"/>
        </a:spcAft>
        <a:buClr>
          <a:srgbClr val="000000"/>
        </a:buClr>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spcBef>
          <a:spcPct val="20000"/>
        </a:spcBef>
        <a:spcAft>
          <a:spcPct val="0"/>
        </a:spcAft>
        <a:buClr>
          <a:schemeClr val="hlink"/>
        </a:buClr>
        <a:buSzPct val="110000"/>
        <a:buFont typeface="Wingdings" panose="05000000000000000000" pitchFamily="2" charset="2"/>
        <a:buBlip>
          <a:blip r:embed="rId15"/>
        </a:buBlip>
        <a:defRPr sz="3200" b="0" i="0" u="none" kern="1200" baseline="0">
          <a:solidFill>
            <a:srgbClr val="000066"/>
          </a:solidFill>
          <a:latin typeface="+mn-lt"/>
          <a:ea typeface="+mn-ea"/>
          <a:cs typeface="+mn-cs"/>
        </a:defRPr>
      </a:lvl1pPr>
      <a:lvl2pPr marL="742950" lvl="1" indent="-285750" algn="l" defTabSz="914400" eaLnBrk="1" fontAlgn="base" latinLnBrk="0" hangingPunct="1">
        <a:spcBef>
          <a:spcPct val="20000"/>
        </a:spcBef>
        <a:spcAft>
          <a:spcPct val="0"/>
        </a:spcAft>
        <a:buClr>
          <a:schemeClr val="tx1"/>
        </a:buClr>
        <a:buSzPct val="60000"/>
        <a:buFont typeface="Wingdings" panose="05000000000000000000" pitchFamily="2" charset="2"/>
        <a:buChar char="n"/>
        <a:defRPr sz="2800" b="0" i="0" u="none" kern="1200" baseline="0">
          <a:solidFill>
            <a:srgbClr val="000066"/>
          </a:solidFill>
          <a:latin typeface="+mn-lt"/>
          <a:ea typeface="+mn-ea"/>
          <a:cs typeface="+mn-cs"/>
        </a:defRPr>
      </a:lvl2pPr>
      <a:lvl3pPr marL="1143000" lvl="2" indent="-228600" algn="l" defTabSz="914400" eaLnBrk="1" fontAlgn="base" latinLnBrk="0" hangingPunct="1">
        <a:spcBef>
          <a:spcPct val="20000"/>
        </a:spcBef>
        <a:spcAft>
          <a:spcPct val="0"/>
        </a:spcAft>
        <a:buClr>
          <a:schemeClr val="hlink"/>
        </a:buClr>
        <a:buSzPct val="95000"/>
        <a:buFont typeface="Wingdings" panose="05000000000000000000" pitchFamily="2" charset="2"/>
        <a:buChar char="w"/>
        <a:defRPr sz="2400" b="0" i="0" u="none" kern="1200" baseline="0">
          <a:solidFill>
            <a:srgbClr val="000066"/>
          </a:solidFill>
          <a:latin typeface="+mn-lt"/>
          <a:ea typeface="+mn-ea"/>
          <a:cs typeface="+mn-cs"/>
        </a:defRPr>
      </a:lvl3pPr>
      <a:lvl4pPr marL="1600200" lvl="3" indent="-228600" algn="l" defTabSz="914400" eaLnBrk="1" fontAlgn="base" latinLnBrk="0" hangingPunct="1">
        <a:spcBef>
          <a:spcPct val="20000"/>
        </a:spcBef>
        <a:spcAft>
          <a:spcPct val="0"/>
        </a:spcAft>
        <a:buClr>
          <a:schemeClr val="tx1"/>
        </a:buClr>
        <a:buSzPct val="65000"/>
        <a:buFont typeface="Wingdings" panose="05000000000000000000" pitchFamily="2" charset="2"/>
        <a:buChar char="n"/>
        <a:defRPr sz="2000" b="0" i="0" u="none" kern="1200" baseline="0">
          <a:solidFill>
            <a:srgbClr val="000066"/>
          </a:solidFill>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9pPr>
    </p:bodyStyle>
    <p:otherStyle>
      <a:lvl1pPr marL="0" lvl="0"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1pPr>
      <a:lvl2pPr marL="457200" lvl="1"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2pPr>
      <a:lvl3pPr marL="914400" lvl="2"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3pPr>
      <a:lvl4pPr marL="1371600" lvl="3"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4pPr>
      <a:lvl5pPr marL="1828800" lvl="4"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5pPr>
      <a:lvl6pPr marL="2286000" lvl="5"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6pPr>
      <a:lvl7pPr marL="2743200" lvl="6"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7pPr>
      <a:lvl8pPr marL="3200400" lvl="7"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8pPr>
      <a:lvl9pPr marL="3657600" lvl="8"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矩形 1025"/>
          <p:cNvSpPr/>
          <p:nvPr/>
        </p:nvSpPr>
        <p:spPr>
          <a:xfrm>
            <a:off x="0" y="5867400"/>
            <a:ext cx="9144000" cy="990600"/>
          </a:xfrm>
          <a:prstGeom prst="rect">
            <a:avLst/>
          </a:prstGeom>
          <a:gradFill rotWithShape="0">
            <a:gsLst>
              <a:gs pos="0">
                <a:schemeClr val="bg1"/>
              </a:gs>
              <a:gs pos="100000">
                <a:schemeClr val="bg2"/>
              </a:gs>
            </a:gsLst>
            <a:lin ang="5400000" scaled="1"/>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7" name="矩形 1026"/>
          <p:cNvSpPr/>
          <p:nvPr/>
        </p:nvSpPr>
        <p:spPr>
          <a:xfrm>
            <a:off x="914400" y="304800"/>
            <a:ext cx="7391400" cy="762000"/>
          </a:xfrm>
          <a:prstGeom prst="rect">
            <a:avLst/>
          </a:prstGeom>
          <a:gradFill rotWithShape="0">
            <a:gsLst>
              <a:gs pos="0">
                <a:schemeClr val="bg1"/>
              </a:gs>
              <a:gs pos="100000">
                <a:schemeClr val="folHlink"/>
              </a:gs>
            </a:gsLst>
            <a:path path="shape">
              <a:fillToRect l="50000" t="50000" r="50000" b="50000"/>
            </a:path>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8" name="矩形 1027"/>
          <p:cNvSpPr/>
          <p:nvPr/>
        </p:nvSpPr>
        <p:spPr>
          <a:xfrm>
            <a:off x="3352800" y="0"/>
            <a:ext cx="5791200" cy="152400"/>
          </a:xfrm>
          <a:prstGeom prst="rect">
            <a:avLst/>
          </a:prstGeom>
          <a:pattFill prst="pct60">
            <a:fgClr>
              <a:schemeClr val="folHlink"/>
            </a:fgClr>
            <a:bgClr>
              <a:schemeClr val="bg1"/>
            </a:bgClr>
          </a:patt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9" name="直接连接符 1028"/>
          <p:cNvSpPr/>
          <p:nvPr/>
        </p:nvSpPr>
        <p:spPr>
          <a:xfrm>
            <a:off x="8610600" y="4724400"/>
            <a:ext cx="0" cy="1981200"/>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0" name="直接连接符 1029"/>
          <p:cNvSpPr/>
          <p:nvPr/>
        </p:nvSpPr>
        <p:spPr>
          <a:xfrm flipH="1">
            <a:off x="196850" y="1435100"/>
            <a:ext cx="1784350" cy="0"/>
          </a:xfrm>
          <a:prstGeom prst="line">
            <a:avLst/>
          </a:prstGeom>
          <a:ln w="38100" cap="flat" cmpd="dbl">
            <a:solidFill>
              <a:srgbClr val="BBCBFD"/>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1" name="直接连接符 1030"/>
          <p:cNvSpPr/>
          <p:nvPr/>
        </p:nvSpPr>
        <p:spPr>
          <a:xfrm>
            <a:off x="390525" y="1184275"/>
            <a:ext cx="0" cy="2320925"/>
          </a:xfrm>
          <a:prstGeom prst="line">
            <a:avLst/>
          </a:prstGeom>
          <a:ln w="38100" cap="flat" cmpd="dbl">
            <a:solidFill>
              <a:srgbClr val="BBCBFD"/>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2" name="任意多边形 1031"/>
          <p:cNvSpPr/>
          <p:nvPr/>
        </p:nvSpPr>
        <p:spPr>
          <a:xfrm flipH="1">
            <a:off x="295275" y="1336675"/>
            <a:ext cx="192088" cy="193675"/>
          </a:xfrm>
          <a:custGeom>
            <a:avLst/>
            <a:gdLst/>
            <a:ahLst/>
            <a:cxnLst>
              <a:cxn ang="270">
                <a:pos x="21113" y="5"/>
              </a:cxn>
              <a:cxn ang="90">
                <a:pos x="0" y="22055"/>
              </a:cxn>
              <a:cxn ang="90">
                <a:pos x="21595" y="21600"/>
              </a:cxn>
            </a:cxnLst>
            <a:pathLst>
              <a:path w="43195" h="43200" fill="none">
                <a:moveTo>
                  <a:pt x="21113" y="5"/>
                </a:moveTo>
                <a:cubicBezTo>
                  <a:pt x="21273" y="2"/>
                  <a:pt x="21434" y="0"/>
                  <a:pt x="21595" y="0"/>
                </a:cubicBezTo>
                <a:cubicBezTo>
                  <a:pt x="33524" y="0"/>
                  <a:pt x="43195" y="9671"/>
                  <a:pt x="43195" y="21600"/>
                </a:cubicBezTo>
                <a:cubicBezTo>
                  <a:pt x="43195" y="33529"/>
                  <a:pt x="33524" y="43200"/>
                  <a:pt x="21595" y="43200"/>
                </a:cubicBezTo>
                <a:cubicBezTo>
                  <a:pt x="9818" y="43200"/>
                  <a:pt x="242" y="33774"/>
                  <a:pt x="0" y="22057"/>
                </a:cubicBezTo>
              </a:path>
              <a:path w="43195" h="43200" stroke="0">
                <a:moveTo>
                  <a:pt x="0" y="22055"/>
                </a:moveTo>
                <a:cubicBezTo>
                  <a:pt x="0" y="21951"/>
                  <a:pt x="0" y="22003"/>
                  <a:pt x="0" y="22055"/>
                </a:cubicBezTo>
                <a:cubicBezTo>
                  <a:pt x="0" y="24514"/>
                  <a:pt x="-210" y="26877"/>
                  <a:pt x="-596" y="29075"/>
                </a:cubicBezTo>
                <a:lnTo>
                  <a:pt x="21113" y="5"/>
                </a:lnTo>
                <a:close/>
              </a:path>
            </a:pathLst>
          </a:custGeom>
          <a:gradFill rotWithShape="0">
            <a:gsLst>
              <a:gs pos="0">
                <a:schemeClr val="folHlink"/>
              </a:gs>
              <a:gs pos="100000">
                <a:schemeClr val="hlink"/>
              </a:gs>
            </a:gsLst>
            <a:path path="rect">
              <a:fillToRect l="50000" t="50000" r="50000" b="50000"/>
            </a:path>
            <a:tileRect/>
          </a:gradFill>
          <a:ln w="38100" cap="flat" cmpd="dbl">
            <a:solidFill>
              <a:srgbClr val="BBCBFD"/>
            </a:solidFill>
            <a:prstDash val="solid"/>
            <a:miter/>
            <a:headEnd type="none" w="med" len="med"/>
            <a:tailEnd type="none" w="med" len="med"/>
          </a:ln>
        </p:spPr>
        <p:txBody>
          <a:bodyPr/>
          <a:p>
            <a:endParaRPr lang="zh-CN" altLang="en-US"/>
          </a:p>
        </p:txBody>
      </p:sp>
      <p:sp>
        <p:nvSpPr>
          <p:cNvPr id="1033" name="矩形 1032"/>
          <p:cNvSpPr/>
          <p:nvPr/>
        </p:nvSpPr>
        <p:spPr>
          <a:xfrm>
            <a:off x="0" y="0"/>
            <a:ext cx="9144000" cy="1143000"/>
          </a:xfrm>
          <a:prstGeom prst="rect">
            <a:avLst/>
          </a:prstGeom>
          <a:gradFill rotWithShape="0">
            <a:gsLst>
              <a:gs pos="0">
                <a:srgbClr val="00004D"/>
              </a:gs>
              <a:gs pos="100000">
                <a:srgbClr val="000099"/>
              </a:gs>
            </a:gsLst>
            <a:lin ang="0" scaled="1"/>
            <a:tileRect/>
          </a:gradFill>
          <a:ln w="9525" cap="flat" cmpd="sng">
            <a:solidFill>
              <a:schemeClr val="tx1"/>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4" name="标题 1033"/>
          <p:cNvSpPr>
            <a:spLocks noGrp="1"/>
          </p:cNvSpPr>
          <p:nvPr>
            <p:ph type="title"/>
          </p:nvPr>
        </p:nvSpPr>
        <p:spPr>
          <a:xfrm>
            <a:off x="381000" y="76200"/>
            <a:ext cx="7772400" cy="838200"/>
          </a:xfrm>
          <a:prstGeom prst="rect">
            <a:avLst/>
          </a:prstGeom>
          <a:noFill/>
          <a:ln w="9525">
            <a:noFill/>
          </a:ln>
        </p:spPr>
        <p:txBody>
          <a:bodyPr anchor="b" anchorCtr="0"/>
          <a:p>
            <a:pPr lvl="0" indent="0"/>
            <a:r>
              <a:rPr lang="zh-CN" altLang="en-US"/>
              <a:t>单击此处编辑母版标题样式</a:t>
            </a:r>
            <a:endParaRPr lang="zh-CN" altLang="en-US"/>
          </a:p>
        </p:txBody>
      </p:sp>
      <p:sp>
        <p:nvSpPr>
          <p:cNvPr id="1035" name="文本占位符 1034" descr="Rectangle: Click to edit Master text styles&#13;&#10;Second level&#13;&#10;Third level&#13;&#10;Fourth level&#13;&#10;Fifth level"/>
          <p:cNvSpPr>
            <a:spLocks noGrp="1"/>
          </p:cNvSpPr>
          <p:nvPr>
            <p:ph type="body"/>
          </p:nvPr>
        </p:nvSpPr>
        <p:spPr>
          <a:xfrm>
            <a:off x="381000" y="1524000"/>
            <a:ext cx="8382000" cy="4495800"/>
          </a:xfrm>
          <a:prstGeom prst="rect">
            <a:avLst/>
          </a:prstGeom>
          <a:noFill/>
          <a:ln w="9525">
            <a:noFill/>
          </a:ln>
        </p:spPr>
        <p:txBody>
          <a:bodyPr anchor="t" anchorCtr="0"/>
          <a:p>
            <a:pPr lvl="0" indent="-34290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pic>
        <p:nvPicPr>
          <p:cNvPr id="1036" name="图片 1035" descr="new2"/>
          <p:cNvPicPr>
            <a:picLocks noChangeAspect="1"/>
          </p:cNvPicPr>
          <p:nvPr/>
        </p:nvPicPr>
        <p:blipFill>
          <a:blip r:embed="rId14"/>
          <a:stretch>
            <a:fillRect/>
          </a:stretch>
        </p:blipFill>
        <p:spPr>
          <a:xfrm>
            <a:off x="7924800" y="163513"/>
            <a:ext cx="868363" cy="674687"/>
          </a:xfrm>
          <a:prstGeom prst="rect">
            <a:avLst/>
          </a:prstGeom>
          <a:noFill/>
          <a:ln w="9525">
            <a:noFill/>
          </a:ln>
        </p:spPr>
      </p:pic>
      <p:pic>
        <p:nvPicPr>
          <p:cNvPr id="1037" name="图片 1036" descr="new3"/>
          <p:cNvPicPr>
            <a:picLocks noChangeAspect="1"/>
          </p:cNvPicPr>
          <p:nvPr/>
        </p:nvPicPr>
        <p:blipFill>
          <a:blip r:embed="rId15"/>
          <a:stretch>
            <a:fillRect/>
          </a:stretch>
        </p:blipFill>
        <p:spPr>
          <a:xfrm>
            <a:off x="7696200" y="854075"/>
            <a:ext cx="1371600" cy="271463"/>
          </a:xfrm>
          <a:prstGeom prst="rect">
            <a:avLst/>
          </a:prstGeom>
          <a:noFill/>
          <a:ln w="9525">
            <a:noFill/>
          </a:ln>
        </p:spPr>
      </p:pic>
      <p:sp>
        <p:nvSpPr>
          <p:cNvPr id="1038" name="直接连接符 1037"/>
          <p:cNvSpPr/>
          <p:nvPr/>
        </p:nvSpPr>
        <p:spPr>
          <a:xfrm>
            <a:off x="6629400" y="6400800"/>
            <a:ext cx="2438400" cy="0"/>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pic>
        <p:nvPicPr>
          <p:cNvPr id="1039" name="图片 1038" descr="logo3"/>
          <p:cNvPicPr>
            <a:picLocks noChangeAspect="1"/>
          </p:cNvPicPr>
          <p:nvPr/>
        </p:nvPicPr>
        <p:blipFill>
          <a:blip r:embed="rId16">
            <a:clrChange>
              <a:clrFrom>
                <a:srgbClr val="FFFFFF"/>
              </a:clrFrom>
              <a:clrTo>
                <a:srgbClr val="FFFFFF">
                  <a:alpha val="0"/>
                </a:srgbClr>
              </a:clrTo>
            </a:clrChange>
            <a:lum contrast="41999"/>
          </a:blip>
          <a:stretch>
            <a:fillRect/>
          </a:stretch>
        </p:blipFill>
        <p:spPr>
          <a:xfrm>
            <a:off x="8077200" y="6119813"/>
            <a:ext cx="914400" cy="509587"/>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nodeType="afterEffect">
                                  <p:stCondLst>
                                    <p:cond delay="0"/>
                                  </p:stCondLst>
                                  <p:childTnLst>
                                    <p:set>
                                      <p:cBhvr>
                                        <p:cTn id="6" dur="1" fill="hold">
                                          <p:stCondLst>
                                            <p:cond delay="0"/>
                                          </p:stCondLst>
                                        </p:cTn>
                                        <p:tgtEl>
                                          <p:spTgt spid="1036"/>
                                        </p:tgtEl>
                                        <p:attrNameLst>
                                          <p:attrName>style.visibility</p:attrName>
                                        </p:attrNameLst>
                                      </p:cBhvr>
                                      <p:to>
                                        <p:strVal val="visible"/>
                                      </p:to>
                                    </p:set>
                                    <p:anim calcmode="lin" valueType="num">
                                      <p:cBhvr>
                                        <p:cTn id="7" dur="500" fill="hold"/>
                                        <p:tgtEl>
                                          <p:spTgt spid="1036"/>
                                        </p:tgtEl>
                                        <p:attrNameLst>
                                          <p:attrName>ppt_w</p:attrName>
                                        </p:attrNameLst>
                                      </p:cBhvr>
                                      <p:tavLst>
                                        <p:tav tm="0">
                                          <p:val>
                                            <p:fltVal val="0.000000"/>
                                          </p:val>
                                        </p:tav>
                                        <p:tav tm="100000">
                                          <p:val>
                                            <p:strVal val="#ppt_w"/>
                                          </p:val>
                                        </p:tav>
                                      </p:tavLst>
                                    </p:anim>
                                    <p:anim calcmode="lin" valueType="num">
                                      <p:cBhvr>
                                        <p:cTn id="8" dur="500" fill="hold"/>
                                        <p:tgtEl>
                                          <p:spTgt spid="103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sldNum="0" hdr="0" ftr="0" dt="0"/>
  <p:txStyles>
    <p:titleStyle>
      <a:lvl1pPr marL="0" lvl="0" indent="0" algn="l" defTabSz="914400" eaLnBrk="1" fontAlgn="base" latinLnBrk="0" hangingPunct="1">
        <a:spcBef>
          <a:spcPct val="0"/>
        </a:spcBef>
        <a:spcAft>
          <a:spcPct val="0"/>
        </a:spcAft>
        <a:buClr>
          <a:srgbClr val="000000"/>
        </a:buClr>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spcBef>
          <a:spcPct val="20000"/>
        </a:spcBef>
        <a:spcAft>
          <a:spcPct val="0"/>
        </a:spcAft>
        <a:buClr>
          <a:schemeClr val="hlink"/>
        </a:buClr>
        <a:buSzPct val="110000"/>
        <a:buFont typeface="Wingdings" panose="05000000000000000000" pitchFamily="2" charset="2"/>
        <a:buBlip>
          <a:blip r:embed="rId17"/>
        </a:buBlip>
        <a:defRPr sz="3200" b="0" i="0" u="none" kern="1200" baseline="0">
          <a:solidFill>
            <a:srgbClr val="000066"/>
          </a:solidFill>
          <a:latin typeface="+mn-lt"/>
          <a:ea typeface="+mn-ea"/>
          <a:cs typeface="+mn-cs"/>
        </a:defRPr>
      </a:lvl1pPr>
      <a:lvl2pPr marL="742950" lvl="1" indent="-285750" algn="l" defTabSz="914400" eaLnBrk="1" fontAlgn="base" latinLnBrk="0" hangingPunct="1">
        <a:spcBef>
          <a:spcPct val="20000"/>
        </a:spcBef>
        <a:spcAft>
          <a:spcPct val="0"/>
        </a:spcAft>
        <a:buClr>
          <a:schemeClr val="tx1"/>
        </a:buClr>
        <a:buSzPct val="60000"/>
        <a:buFont typeface="Wingdings" panose="05000000000000000000" pitchFamily="2" charset="2"/>
        <a:buChar char="n"/>
        <a:defRPr sz="2800" b="0" i="0" u="none" kern="1200" baseline="0">
          <a:solidFill>
            <a:srgbClr val="000066"/>
          </a:solidFill>
          <a:latin typeface="+mn-lt"/>
          <a:ea typeface="+mn-ea"/>
          <a:cs typeface="+mn-cs"/>
        </a:defRPr>
      </a:lvl2pPr>
      <a:lvl3pPr marL="1143000" lvl="2" indent="-228600" algn="l" defTabSz="914400" eaLnBrk="1" fontAlgn="base" latinLnBrk="0" hangingPunct="1">
        <a:spcBef>
          <a:spcPct val="20000"/>
        </a:spcBef>
        <a:spcAft>
          <a:spcPct val="0"/>
        </a:spcAft>
        <a:buClr>
          <a:schemeClr val="hlink"/>
        </a:buClr>
        <a:buSzPct val="95000"/>
        <a:buFont typeface="Wingdings" panose="05000000000000000000" pitchFamily="2" charset="2"/>
        <a:buChar char="w"/>
        <a:defRPr sz="2400" b="0" i="0" u="none" kern="1200" baseline="0">
          <a:solidFill>
            <a:srgbClr val="000066"/>
          </a:solidFill>
          <a:latin typeface="+mn-lt"/>
          <a:ea typeface="+mn-ea"/>
          <a:cs typeface="+mn-cs"/>
        </a:defRPr>
      </a:lvl3pPr>
      <a:lvl4pPr marL="1600200" lvl="3" indent="-228600" algn="l" defTabSz="914400" eaLnBrk="1" fontAlgn="base" latinLnBrk="0" hangingPunct="1">
        <a:spcBef>
          <a:spcPct val="20000"/>
        </a:spcBef>
        <a:spcAft>
          <a:spcPct val="0"/>
        </a:spcAft>
        <a:buClr>
          <a:schemeClr val="tx1"/>
        </a:buClr>
        <a:buSzPct val="65000"/>
        <a:buFont typeface="Wingdings" panose="05000000000000000000" pitchFamily="2" charset="2"/>
        <a:buChar char="n"/>
        <a:defRPr sz="2000" b="0" i="0" u="none" kern="1200" baseline="0">
          <a:solidFill>
            <a:srgbClr val="000066"/>
          </a:solidFill>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9pPr>
    </p:bodyStyle>
    <p:otherStyle>
      <a:lvl1pPr marL="0" lvl="0"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1pPr>
      <a:lvl2pPr marL="457200" lvl="1"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2pPr>
      <a:lvl3pPr marL="914400" lvl="2"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3pPr>
      <a:lvl4pPr marL="1371600" lvl="3"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4pPr>
      <a:lvl5pPr marL="1828800" lvl="4"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5pPr>
      <a:lvl6pPr marL="2286000" lvl="5"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6pPr>
      <a:lvl7pPr marL="2743200" lvl="6"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7pPr>
      <a:lvl8pPr marL="3200400" lvl="7"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8pPr>
      <a:lvl9pPr marL="3657600" lvl="8"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矩形 1025"/>
          <p:cNvSpPr/>
          <p:nvPr/>
        </p:nvSpPr>
        <p:spPr>
          <a:xfrm>
            <a:off x="0" y="5867400"/>
            <a:ext cx="9144000" cy="990600"/>
          </a:xfrm>
          <a:prstGeom prst="rect">
            <a:avLst/>
          </a:prstGeom>
          <a:gradFill rotWithShape="0">
            <a:gsLst>
              <a:gs pos="0">
                <a:schemeClr val="bg1"/>
              </a:gs>
              <a:gs pos="100000">
                <a:schemeClr val="bg2"/>
              </a:gs>
            </a:gsLst>
            <a:lin ang="5400000" scaled="1"/>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7" name="矩形 1026"/>
          <p:cNvSpPr/>
          <p:nvPr/>
        </p:nvSpPr>
        <p:spPr>
          <a:xfrm>
            <a:off x="914400" y="304800"/>
            <a:ext cx="7391400" cy="762000"/>
          </a:xfrm>
          <a:prstGeom prst="rect">
            <a:avLst/>
          </a:prstGeom>
          <a:gradFill rotWithShape="0">
            <a:gsLst>
              <a:gs pos="0">
                <a:schemeClr val="bg1"/>
              </a:gs>
              <a:gs pos="100000">
                <a:schemeClr val="folHlink"/>
              </a:gs>
            </a:gsLst>
            <a:path path="shape">
              <a:fillToRect l="50000" t="50000" r="50000" b="50000"/>
            </a:path>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8" name="矩形 1027"/>
          <p:cNvSpPr/>
          <p:nvPr/>
        </p:nvSpPr>
        <p:spPr>
          <a:xfrm>
            <a:off x="3352800" y="0"/>
            <a:ext cx="5791200" cy="152400"/>
          </a:xfrm>
          <a:prstGeom prst="rect">
            <a:avLst/>
          </a:prstGeom>
          <a:pattFill prst="pct60">
            <a:fgClr>
              <a:schemeClr val="folHlink"/>
            </a:fgClr>
            <a:bgClr>
              <a:schemeClr val="bg1"/>
            </a:bgClr>
          </a:patt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9" name="直接连接符 1028"/>
          <p:cNvSpPr/>
          <p:nvPr/>
        </p:nvSpPr>
        <p:spPr>
          <a:xfrm>
            <a:off x="8610600" y="4724400"/>
            <a:ext cx="0" cy="1981200"/>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0" name="直接连接符 1029"/>
          <p:cNvSpPr/>
          <p:nvPr/>
        </p:nvSpPr>
        <p:spPr>
          <a:xfrm flipH="1">
            <a:off x="196850" y="1435100"/>
            <a:ext cx="1784350" cy="0"/>
          </a:xfrm>
          <a:prstGeom prst="line">
            <a:avLst/>
          </a:prstGeom>
          <a:ln w="38100" cap="flat" cmpd="dbl">
            <a:solidFill>
              <a:srgbClr val="BBCBFD"/>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1" name="直接连接符 1030"/>
          <p:cNvSpPr/>
          <p:nvPr/>
        </p:nvSpPr>
        <p:spPr>
          <a:xfrm>
            <a:off x="390525" y="1184275"/>
            <a:ext cx="0" cy="2320925"/>
          </a:xfrm>
          <a:prstGeom prst="line">
            <a:avLst/>
          </a:prstGeom>
          <a:ln w="38100" cap="flat" cmpd="dbl">
            <a:solidFill>
              <a:srgbClr val="BBCBFD"/>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2" name="任意多边形 1031"/>
          <p:cNvSpPr/>
          <p:nvPr/>
        </p:nvSpPr>
        <p:spPr>
          <a:xfrm flipH="1">
            <a:off x="295275" y="1336675"/>
            <a:ext cx="192088" cy="193675"/>
          </a:xfrm>
          <a:custGeom>
            <a:avLst/>
            <a:gdLst/>
            <a:ahLst/>
            <a:cxnLst>
              <a:cxn ang="270">
                <a:pos x="21113" y="5"/>
              </a:cxn>
              <a:cxn ang="90">
                <a:pos x="0" y="22055"/>
              </a:cxn>
              <a:cxn ang="90">
                <a:pos x="21595" y="21600"/>
              </a:cxn>
            </a:cxnLst>
            <a:pathLst>
              <a:path w="43195" h="43200" fill="none">
                <a:moveTo>
                  <a:pt x="21113" y="5"/>
                </a:moveTo>
                <a:cubicBezTo>
                  <a:pt x="21273" y="2"/>
                  <a:pt x="21434" y="0"/>
                  <a:pt x="21595" y="0"/>
                </a:cubicBezTo>
                <a:cubicBezTo>
                  <a:pt x="33524" y="0"/>
                  <a:pt x="43195" y="9671"/>
                  <a:pt x="43195" y="21600"/>
                </a:cubicBezTo>
                <a:cubicBezTo>
                  <a:pt x="43195" y="33529"/>
                  <a:pt x="33524" y="43200"/>
                  <a:pt x="21595" y="43200"/>
                </a:cubicBezTo>
                <a:cubicBezTo>
                  <a:pt x="9818" y="43200"/>
                  <a:pt x="242" y="33774"/>
                  <a:pt x="0" y="22057"/>
                </a:cubicBezTo>
              </a:path>
              <a:path w="43195" h="43200" stroke="0">
                <a:moveTo>
                  <a:pt x="0" y="22055"/>
                </a:moveTo>
                <a:cubicBezTo>
                  <a:pt x="0" y="21951"/>
                  <a:pt x="0" y="22003"/>
                  <a:pt x="0" y="22055"/>
                </a:cubicBezTo>
                <a:cubicBezTo>
                  <a:pt x="0" y="24514"/>
                  <a:pt x="-210" y="26877"/>
                  <a:pt x="-596" y="29075"/>
                </a:cubicBezTo>
                <a:lnTo>
                  <a:pt x="21113" y="5"/>
                </a:lnTo>
                <a:close/>
              </a:path>
            </a:pathLst>
          </a:custGeom>
          <a:gradFill rotWithShape="0">
            <a:gsLst>
              <a:gs pos="0">
                <a:schemeClr val="folHlink"/>
              </a:gs>
              <a:gs pos="100000">
                <a:schemeClr val="hlink"/>
              </a:gs>
            </a:gsLst>
            <a:path path="rect">
              <a:fillToRect l="50000" t="50000" r="50000" b="50000"/>
            </a:path>
            <a:tileRect/>
          </a:gradFill>
          <a:ln w="38100" cap="flat" cmpd="dbl">
            <a:solidFill>
              <a:srgbClr val="BBCBFD"/>
            </a:solidFill>
            <a:prstDash val="solid"/>
            <a:miter/>
            <a:headEnd type="none" w="med" len="med"/>
            <a:tailEnd type="none" w="med" len="med"/>
          </a:ln>
        </p:spPr>
        <p:txBody>
          <a:bodyPr/>
          <a:p>
            <a:endParaRPr lang="zh-CN" altLang="en-US"/>
          </a:p>
        </p:txBody>
      </p:sp>
      <p:sp>
        <p:nvSpPr>
          <p:cNvPr id="1033" name="矩形 1032"/>
          <p:cNvSpPr/>
          <p:nvPr/>
        </p:nvSpPr>
        <p:spPr>
          <a:xfrm>
            <a:off x="0" y="0"/>
            <a:ext cx="9144000" cy="1143000"/>
          </a:xfrm>
          <a:prstGeom prst="rect">
            <a:avLst/>
          </a:prstGeom>
          <a:gradFill rotWithShape="0">
            <a:gsLst>
              <a:gs pos="0">
                <a:srgbClr val="00004D"/>
              </a:gs>
              <a:gs pos="100000">
                <a:srgbClr val="000099"/>
              </a:gs>
            </a:gsLst>
            <a:lin ang="0" scaled="1"/>
            <a:tileRect/>
          </a:gradFill>
          <a:ln w="9525" cap="flat" cmpd="sng">
            <a:solidFill>
              <a:schemeClr val="tx1"/>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4" name="标题 1033"/>
          <p:cNvSpPr>
            <a:spLocks noGrp="1"/>
          </p:cNvSpPr>
          <p:nvPr>
            <p:ph type="title"/>
          </p:nvPr>
        </p:nvSpPr>
        <p:spPr>
          <a:xfrm>
            <a:off x="381000" y="76200"/>
            <a:ext cx="7772400" cy="838200"/>
          </a:xfrm>
          <a:prstGeom prst="rect">
            <a:avLst/>
          </a:prstGeom>
          <a:noFill/>
          <a:ln w="9525">
            <a:noFill/>
          </a:ln>
        </p:spPr>
        <p:txBody>
          <a:bodyPr anchor="b" anchorCtr="0"/>
          <a:p>
            <a:pPr lvl="0" indent="0"/>
            <a:r>
              <a:rPr lang="zh-CN" altLang="en-US"/>
              <a:t>单击此处编辑母版标题样式</a:t>
            </a:r>
            <a:endParaRPr lang="zh-CN" altLang="en-US"/>
          </a:p>
        </p:txBody>
      </p:sp>
      <p:sp>
        <p:nvSpPr>
          <p:cNvPr id="1035" name="文本占位符 1034" descr="Rectangle: Click to edit Master text styles&#13;&#10;Second level&#13;&#10;Third level&#13;&#10;Fourth level&#13;&#10;Fifth level"/>
          <p:cNvSpPr>
            <a:spLocks noGrp="1"/>
          </p:cNvSpPr>
          <p:nvPr>
            <p:ph type="body"/>
          </p:nvPr>
        </p:nvSpPr>
        <p:spPr>
          <a:xfrm>
            <a:off x="381000" y="1524000"/>
            <a:ext cx="8382000" cy="4495800"/>
          </a:xfrm>
          <a:prstGeom prst="rect">
            <a:avLst/>
          </a:prstGeom>
          <a:noFill/>
          <a:ln w="9525">
            <a:noFill/>
          </a:ln>
        </p:spPr>
        <p:txBody>
          <a:bodyPr anchor="t" anchorCtr="0"/>
          <a:p>
            <a:pPr lvl="0" indent="-34290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pic>
        <p:nvPicPr>
          <p:cNvPr id="1036" name="图片 1035" descr="new2"/>
          <p:cNvPicPr>
            <a:picLocks noChangeAspect="1"/>
          </p:cNvPicPr>
          <p:nvPr/>
        </p:nvPicPr>
        <p:blipFill>
          <a:blip r:embed="rId14"/>
          <a:stretch>
            <a:fillRect/>
          </a:stretch>
        </p:blipFill>
        <p:spPr>
          <a:xfrm>
            <a:off x="7924800" y="163513"/>
            <a:ext cx="868363" cy="674687"/>
          </a:xfrm>
          <a:prstGeom prst="rect">
            <a:avLst/>
          </a:prstGeom>
          <a:noFill/>
          <a:ln w="9525">
            <a:noFill/>
          </a:ln>
        </p:spPr>
      </p:pic>
      <p:pic>
        <p:nvPicPr>
          <p:cNvPr id="1037" name="图片 1036" descr="new3"/>
          <p:cNvPicPr>
            <a:picLocks noChangeAspect="1"/>
          </p:cNvPicPr>
          <p:nvPr/>
        </p:nvPicPr>
        <p:blipFill>
          <a:blip r:embed="rId15"/>
          <a:stretch>
            <a:fillRect/>
          </a:stretch>
        </p:blipFill>
        <p:spPr>
          <a:xfrm>
            <a:off x="7696200" y="854075"/>
            <a:ext cx="1371600" cy="271463"/>
          </a:xfrm>
          <a:prstGeom prst="rect">
            <a:avLst/>
          </a:prstGeom>
          <a:noFill/>
          <a:ln w="9525">
            <a:noFill/>
          </a:ln>
        </p:spPr>
      </p:pic>
      <p:sp>
        <p:nvSpPr>
          <p:cNvPr id="1038" name="直接连接符 1037"/>
          <p:cNvSpPr/>
          <p:nvPr/>
        </p:nvSpPr>
        <p:spPr>
          <a:xfrm>
            <a:off x="6629400" y="6400800"/>
            <a:ext cx="2438400" cy="0"/>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pic>
        <p:nvPicPr>
          <p:cNvPr id="1039" name="图片 1038" descr="logo3"/>
          <p:cNvPicPr>
            <a:picLocks noChangeAspect="1"/>
          </p:cNvPicPr>
          <p:nvPr/>
        </p:nvPicPr>
        <p:blipFill>
          <a:blip r:embed="rId16">
            <a:clrChange>
              <a:clrFrom>
                <a:srgbClr val="FFFFFF"/>
              </a:clrFrom>
              <a:clrTo>
                <a:srgbClr val="FFFFFF">
                  <a:alpha val="0"/>
                </a:srgbClr>
              </a:clrTo>
            </a:clrChange>
            <a:lum contrast="41999"/>
          </a:blip>
          <a:stretch>
            <a:fillRect/>
          </a:stretch>
        </p:blipFill>
        <p:spPr>
          <a:xfrm>
            <a:off x="8077200" y="6119813"/>
            <a:ext cx="914400" cy="509587"/>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nodeType="afterEffect">
                                  <p:stCondLst>
                                    <p:cond delay="0"/>
                                  </p:stCondLst>
                                  <p:childTnLst>
                                    <p:set>
                                      <p:cBhvr>
                                        <p:cTn id="6" dur="1" fill="hold">
                                          <p:stCondLst>
                                            <p:cond delay="0"/>
                                          </p:stCondLst>
                                        </p:cTn>
                                        <p:tgtEl>
                                          <p:spTgt spid="1036"/>
                                        </p:tgtEl>
                                        <p:attrNameLst>
                                          <p:attrName>style.visibility</p:attrName>
                                        </p:attrNameLst>
                                      </p:cBhvr>
                                      <p:to>
                                        <p:strVal val="visible"/>
                                      </p:to>
                                    </p:set>
                                    <p:anim calcmode="lin" valueType="num">
                                      <p:cBhvr>
                                        <p:cTn id="7" dur="500" fill="hold"/>
                                        <p:tgtEl>
                                          <p:spTgt spid="1036"/>
                                        </p:tgtEl>
                                        <p:attrNameLst>
                                          <p:attrName>ppt_w</p:attrName>
                                        </p:attrNameLst>
                                      </p:cBhvr>
                                      <p:tavLst>
                                        <p:tav tm="0">
                                          <p:val>
                                            <p:fltVal val="0.000000"/>
                                          </p:val>
                                        </p:tav>
                                        <p:tav tm="100000">
                                          <p:val>
                                            <p:strVal val="#ppt_w"/>
                                          </p:val>
                                        </p:tav>
                                      </p:tavLst>
                                    </p:anim>
                                    <p:anim calcmode="lin" valueType="num">
                                      <p:cBhvr>
                                        <p:cTn id="8" dur="500" fill="hold"/>
                                        <p:tgtEl>
                                          <p:spTgt spid="103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sldNum="0" hdr="0" ftr="0" dt="0"/>
  <p:txStyles>
    <p:titleStyle>
      <a:lvl1pPr marL="0" lvl="0" indent="0" algn="l" defTabSz="914400" eaLnBrk="1" fontAlgn="base" latinLnBrk="0" hangingPunct="1">
        <a:spcBef>
          <a:spcPct val="0"/>
        </a:spcBef>
        <a:spcAft>
          <a:spcPct val="0"/>
        </a:spcAft>
        <a:buClr>
          <a:srgbClr val="000000"/>
        </a:buClr>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spcBef>
          <a:spcPct val="20000"/>
        </a:spcBef>
        <a:spcAft>
          <a:spcPct val="0"/>
        </a:spcAft>
        <a:buClr>
          <a:schemeClr val="hlink"/>
        </a:buClr>
        <a:buSzPct val="110000"/>
        <a:buFont typeface="Wingdings" panose="05000000000000000000" pitchFamily="2" charset="2"/>
        <a:buBlip>
          <a:blip r:embed="rId17"/>
        </a:buBlip>
        <a:defRPr sz="3200" b="0" i="0" u="none" kern="1200" baseline="0">
          <a:solidFill>
            <a:srgbClr val="000066"/>
          </a:solidFill>
          <a:latin typeface="+mn-lt"/>
          <a:ea typeface="+mn-ea"/>
          <a:cs typeface="+mn-cs"/>
        </a:defRPr>
      </a:lvl1pPr>
      <a:lvl2pPr marL="742950" lvl="1" indent="-285750" algn="l" defTabSz="914400" eaLnBrk="1" fontAlgn="base" latinLnBrk="0" hangingPunct="1">
        <a:spcBef>
          <a:spcPct val="20000"/>
        </a:spcBef>
        <a:spcAft>
          <a:spcPct val="0"/>
        </a:spcAft>
        <a:buClr>
          <a:schemeClr val="tx1"/>
        </a:buClr>
        <a:buSzPct val="60000"/>
        <a:buFont typeface="Wingdings" panose="05000000000000000000" pitchFamily="2" charset="2"/>
        <a:buChar char="n"/>
        <a:defRPr sz="2800" b="0" i="0" u="none" kern="1200" baseline="0">
          <a:solidFill>
            <a:srgbClr val="000066"/>
          </a:solidFill>
          <a:latin typeface="+mn-lt"/>
          <a:ea typeface="+mn-ea"/>
          <a:cs typeface="+mn-cs"/>
        </a:defRPr>
      </a:lvl2pPr>
      <a:lvl3pPr marL="1143000" lvl="2" indent="-228600" algn="l" defTabSz="914400" eaLnBrk="1" fontAlgn="base" latinLnBrk="0" hangingPunct="1">
        <a:spcBef>
          <a:spcPct val="20000"/>
        </a:spcBef>
        <a:spcAft>
          <a:spcPct val="0"/>
        </a:spcAft>
        <a:buClr>
          <a:schemeClr val="hlink"/>
        </a:buClr>
        <a:buSzPct val="95000"/>
        <a:buFont typeface="Wingdings" panose="05000000000000000000" pitchFamily="2" charset="2"/>
        <a:buChar char="w"/>
        <a:defRPr sz="2400" b="0" i="0" u="none" kern="1200" baseline="0">
          <a:solidFill>
            <a:srgbClr val="000066"/>
          </a:solidFill>
          <a:latin typeface="+mn-lt"/>
          <a:ea typeface="+mn-ea"/>
          <a:cs typeface="+mn-cs"/>
        </a:defRPr>
      </a:lvl3pPr>
      <a:lvl4pPr marL="1600200" lvl="3" indent="-228600" algn="l" defTabSz="914400" eaLnBrk="1" fontAlgn="base" latinLnBrk="0" hangingPunct="1">
        <a:spcBef>
          <a:spcPct val="20000"/>
        </a:spcBef>
        <a:spcAft>
          <a:spcPct val="0"/>
        </a:spcAft>
        <a:buClr>
          <a:schemeClr val="tx1"/>
        </a:buClr>
        <a:buSzPct val="65000"/>
        <a:buFont typeface="Wingdings" panose="05000000000000000000" pitchFamily="2" charset="2"/>
        <a:buChar char="n"/>
        <a:defRPr sz="2000" b="0" i="0" u="none" kern="1200" baseline="0">
          <a:solidFill>
            <a:srgbClr val="000066"/>
          </a:solidFill>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9pPr>
    </p:bodyStyle>
    <p:otherStyle>
      <a:lvl1pPr marL="0" lvl="0"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1pPr>
      <a:lvl2pPr marL="457200" lvl="1"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2pPr>
      <a:lvl3pPr marL="914400" lvl="2"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3pPr>
      <a:lvl4pPr marL="1371600" lvl="3"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4pPr>
      <a:lvl5pPr marL="1828800" lvl="4"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5pPr>
      <a:lvl6pPr marL="2286000" lvl="5"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6pPr>
      <a:lvl7pPr marL="2743200" lvl="6"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7pPr>
      <a:lvl8pPr marL="3200400" lvl="7"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8pPr>
      <a:lvl9pPr marL="3657600" lvl="8"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矩形 1025"/>
          <p:cNvSpPr/>
          <p:nvPr/>
        </p:nvSpPr>
        <p:spPr>
          <a:xfrm>
            <a:off x="0" y="5867400"/>
            <a:ext cx="9144000" cy="990600"/>
          </a:xfrm>
          <a:prstGeom prst="rect">
            <a:avLst/>
          </a:prstGeom>
          <a:gradFill rotWithShape="0">
            <a:gsLst>
              <a:gs pos="0">
                <a:schemeClr val="bg1"/>
              </a:gs>
              <a:gs pos="100000">
                <a:schemeClr val="bg2"/>
              </a:gs>
            </a:gsLst>
            <a:lin ang="5400000" scaled="1"/>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7" name="矩形 1026"/>
          <p:cNvSpPr/>
          <p:nvPr/>
        </p:nvSpPr>
        <p:spPr>
          <a:xfrm>
            <a:off x="914400" y="304800"/>
            <a:ext cx="7391400" cy="762000"/>
          </a:xfrm>
          <a:prstGeom prst="rect">
            <a:avLst/>
          </a:prstGeom>
          <a:gradFill rotWithShape="0">
            <a:gsLst>
              <a:gs pos="0">
                <a:schemeClr val="bg1"/>
              </a:gs>
              <a:gs pos="100000">
                <a:schemeClr val="folHlink"/>
              </a:gs>
            </a:gsLst>
            <a:path path="shape">
              <a:fillToRect l="50000" t="50000" r="50000" b="50000"/>
            </a:path>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8" name="矩形 1027"/>
          <p:cNvSpPr/>
          <p:nvPr/>
        </p:nvSpPr>
        <p:spPr>
          <a:xfrm>
            <a:off x="3352800" y="0"/>
            <a:ext cx="5791200" cy="152400"/>
          </a:xfrm>
          <a:prstGeom prst="rect">
            <a:avLst/>
          </a:prstGeom>
          <a:pattFill prst="pct60">
            <a:fgClr>
              <a:schemeClr val="folHlink"/>
            </a:fgClr>
            <a:bgClr>
              <a:schemeClr val="bg1"/>
            </a:bgClr>
          </a:patt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9" name="直接连接符 1028"/>
          <p:cNvSpPr/>
          <p:nvPr/>
        </p:nvSpPr>
        <p:spPr>
          <a:xfrm>
            <a:off x="8610600" y="4724400"/>
            <a:ext cx="0" cy="1981200"/>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0" name="直接连接符 1029"/>
          <p:cNvSpPr/>
          <p:nvPr/>
        </p:nvSpPr>
        <p:spPr>
          <a:xfrm flipH="1">
            <a:off x="196850" y="1435100"/>
            <a:ext cx="1784350" cy="0"/>
          </a:xfrm>
          <a:prstGeom prst="line">
            <a:avLst/>
          </a:prstGeom>
          <a:ln w="38100" cap="flat" cmpd="dbl">
            <a:solidFill>
              <a:srgbClr val="BBCBFD"/>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1" name="直接连接符 1030"/>
          <p:cNvSpPr/>
          <p:nvPr/>
        </p:nvSpPr>
        <p:spPr>
          <a:xfrm>
            <a:off x="390525" y="1184275"/>
            <a:ext cx="0" cy="2320925"/>
          </a:xfrm>
          <a:prstGeom prst="line">
            <a:avLst/>
          </a:prstGeom>
          <a:ln w="38100" cap="flat" cmpd="dbl">
            <a:solidFill>
              <a:srgbClr val="BBCBFD"/>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2" name="任意多边形 1031"/>
          <p:cNvSpPr/>
          <p:nvPr/>
        </p:nvSpPr>
        <p:spPr>
          <a:xfrm flipH="1">
            <a:off x="295275" y="1336675"/>
            <a:ext cx="192088" cy="193675"/>
          </a:xfrm>
          <a:custGeom>
            <a:avLst/>
            <a:gdLst/>
            <a:ahLst/>
            <a:cxnLst>
              <a:cxn ang="270">
                <a:pos x="21113" y="5"/>
              </a:cxn>
              <a:cxn ang="90">
                <a:pos x="0" y="22055"/>
              </a:cxn>
              <a:cxn ang="90">
                <a:pos x="21595" y="21600"/>
              </a:cxn>
            </a:cxnLst>
            <a:pathLst>
              <a:path w="43195" h="43200" fill="none">
                <a:moveTo>
                  <a:pt x="21113" y="5"/>
                </a:moveTo>
                <a:cubicBezTo>
                  <a:pt x="21273" y="2"/>
                  <a:pt x="21434" y="0"/>
                  <a:pt x="21595" y="0"/>
                </a:cubicBezTo>
                <a:cubicBezTo>
                  <a:pt x="33524" y="0"/>
                  <a:pt x="43195" y="9671"/>
                  <a:pt x="43195" y="21600"/>
                </a:cubicBezTo>
                <a:cubicBezTo>
                  <a:pt x="43195" y="33529"/>
                  <a:pt x="33524" y="43200"/>
                  <a:pt x="21595" y="43200"/>
                </a:cubicBezTo>
                <a:cubicBezTo>
                  <a:pt x="9818" y="43200"/>
                  <a:pt x="242" y="33774"/>
                  <a:pt x="0" y="22057"/>
                </a:cubicBezTo>
              </a:path>
              <a:path w="43195" h="43200" stroke="0">
                <a:moveTo>
                  <a:pt x="0" y="22055"/>
                </a:moveTo>
                <a:cubicBezTo>
                  <a:pt x="0" y="21951"/>
                  <a:pt x="0" y="22003"/>
                  <a:pt x="0" y="22055"/>
                </a:cubicBezTo>
                <a:cubicBezTo>
                  <a:pt x="0" y="24514"/>
                  <a:pt x="-210" y="26877"/>
                  <a:pt x="-596" y="29075"/>
                </a:cubicBezTo>
                <a:lnTo>
                  <a:pt x="21113" y="5"/>
                </a:lnTo>
                <a:close/>
              </a:path>
            </a:pathLst>
          </a:custGeom>
          <a:gradFill rotWithShape="0">
            <a:gsLst>
              <a:gs pos="0">
                <a:schemeClr val="folHlink"/>
              </a:gs>
              <a:gs pos="100000">
                <a:schemeClr val="hlink"/>
              </a:gs>
            </a:gsLst>
            <a:path path="rect">
              <a:fillToRect l="50000" t="50000" r="50000" b="50000"/>
            </a:path>
            <a:tileRect/>
          </a:gradFill>
          <a:ln w="38100" cap="flat" cmpd="dbl">
            <a:solidFill>
              <a:srgbClr val="BBCBFD"/>
            </a:solidFill>
            <a:prstDash val="solid"/>
            <a:miter/>
            <a:headEnd type="none" w="med" len="med"/>
            <a:tailEnd type="none" w="med" len="med"/>
          </a:ln>
        </p:spPr>
        <p:txBody>
          <a:bodyPr/>
          <a:p>
            <a:endParaRPr lang="zh-CN" altLang="en-US"/>
          </a:p>
        </p:txBody>
      </p:sp>
      <p:sp>
        <p:nvSpPr>
          <p:cNvPr id="1033" name="矩形 1032"/>
          <p:cNvSpPr/>
          <p:nvPr/>
        </p:nvSpPr>
        <p:spPr>
          <a:xfrm>
            <a:off x="0" y="0"/>
            <a:ext cx="9144000" cy="1143000"/>
          </a:xfrm>
          <a:prstGeom prst="rect">
            <a:avLst/>
          </a:prstGeom>
          <a:gradFill rotWithShape="0">
            <a:gsLst>
              <a:gs pos="0">
                <a:srgbClr val="00004D"/>
              </a:gs>
              <a:gs pos="100000">
                <a:srgbClr val="000099"/>
              </a:gs>
            </a:gsLst>
            <a:lin ang="0" scaled="1"/>
            <a:tileRect/>
          </a:gradFill>
          <a:ln w="9525" cap="flat" cmpd="sng">
            <a:solidFill>
              <a:schemeClr val="tx1"/>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4" name="标题 1033"/>
          <p:cNvSpPr>
            <a:spLocks noGrp="1"/>
          </p:cNvSpPr>
          <p:nvPr>
            <p:ph type="title"/>
          </p:nvPr>
        </p:nvSpPr>
        <p:spPr>
          <a:xfrm>
            <a:off x="381000" y="76200"/>
            <a:ext cx="7772400" cy="838200"/>
          </a:xfrm>
          <a:prstGeom prst="rect">
            <a:avLst/>
          </a:prstGeom>
          <a:noFill/>
          <a:ln w="9525">
            <a:noFill/>
          </a:ln>
        </p:spPr>
        <p:txBody>
          <a:bodyPr anchor="b" anchorCtr="0"/>
          <a:p>
            <a:pPr lvl="0" indent="0"/>
            <a:r>
              <a:rPr lang="zh-CN" altLang="en-US"/>
              <a:t>单击此处编辑母版标题样式</a:t>
            </a:r>
            <a:endParaRPr lang="zh-CN" altLang="en-US"/>
          </a:p>
        </p:txBody>
      </p:sp>
      <p:sp>
        <p:nvSpPr>
          <p:cNvPr id="1035" name="文本占位符 1034" descr="Rectangle: Click to edit Master text styles&#13;&#10;Second level&#13;&#10;Third level&#13;&#10;Fourth level&#13;&#10;Fifth level"/>
          <p:cNvSpPr>
            <a:spLocks noGrp="1"/>
          </p:cNvSpPr>
          <p:nvPr>
            <p:ph type="body"/>
          </p:nvPr>
        </p:nvSpPr>
        <p:spPr>
          <a:xfrm>
            <a:off x="381000" y="1524000"/>
            <a:ext cx="8382000" cy="4495800"/>
          </a:xfrm>
          <a:prstGeom prst="rect">
            <a:avLst/>
          </a:prstGeom>
          <a:noFill/>
          <a:ln w="9525">
            <a:noFill/>
          </a:ln>
        </p:spPr>
        <p:txBody>
          <a:bodyPr anchor="t" anchorCtr="0"/>
          <a:p>
            <a:pPr lvl="0" indent="-34290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pic>
        <p:nvPicPr>
          <p:cNvPr id="1036" name="图片 1035" descr="new2"/>
          <p:cNvPicPr>
            <a:picLocks noChangeAspect="1"/>
          </p:cNvPicPr>
          <p:nvPr/>
        </p:nvPicPr>
        <p:blipFill>
          <a:blip r:embed="rId14"/>
          <a:stretch>
            <a:fillRect/>
          </a:stretch>
        </p:blipFill>
        <p:spPr>
          <a:xfrm>
            <a:off x="7924800" y="163513"/>
            <a:ext cx="868363" cy="674687"/>
          </a:xfrm>
          <a:prstGeom prst="rect">
            <a:avLst/>
          </a:prstGeom>
          <a:noFill/>
          <a:ln w="9525">
            <a:noFill/>
          </a:ln>
        </p:spPr>
      </p:pic>
      <p:pic>
        <p:nvPicPr>
          <p:cNvPr id="1037" name="图片 1036" descr="new3"/>
          <p:cNvPicPr>
            <a:picLocks noChangeAspect="1"/>
          </p:cNvPicPr>
          <p:nvPr/>
        </p:nvPicPr>
        <p:blipFill>
          <a:blip r:embed="rId15"/>
          <a:stretch>
            <a:fillRect/>
          </a:stretch>
        </p:blipFill>
        <p:spPr>
          <a:xfrm>
            <a:off x="7696200" y="854075"/>
            <a:ext cx="1371600" cy="271463"/>
          </a:xfrm>
          <a:prstGeom prst="rect">
            <a:avLst/>
          </a:prstGeom>
          <a:noFill/>
          <a:ln w="9525">
            <a:noFill/>
          </a:ln>
        </p:spPr>
      </p:pic>
      <p:sp>
        <p:nvSpPr>
          <p:cNvPr id="1038" name="直接连接符 1037"/>
          <p:cNvSpPr/>
          <p:nvPr/>
        </p:nvSpPr>
        <p:spPr>
          <a:xfrm>
            <a:off x="6629400" y="6400800"/>
            <a:ext cx="2438400" cy="0"/>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pic>
        <p:nvPicPr>
          <p:cNvPr id="1039" name="图片 1038" descr="logo3"/>
          <p:cNvPicPr>
            <a:picLocks noChangeAspect="1"/>
          </p:cNvPicPr>
          <p:nvPr/>
        </p:nvPicPr>
        <p:blipFill>
          <a:blip r:embed="rId16">
            <a:clrChange>
              <a:clrFrom>
                <a:srgbClr val="FFFFFF"/>
              </a:clrFrom>
              <a:clrTo>
                <a:srgbClr val="FFFFFF">
                  <a:alpha val="0"/>
                </a:srgbClr>
              </a:clrTo>
            </a:clrChange>
            <a:lum contrast="41999"/>
          </a:blip>
          <a:stretch>
            <a:fillRect/>
          </a:stretch>
        </p:blipFill>
        <p:spPr>
          <a:xfrm>
            <a:off x="8077200" y="6119813"/>
            <a:ext cx="914400" cy="509587"/>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 id="2147483700" r:id="rId12"/>
    <p:sldLayoutId id="2147483701" r:id="rId13"/>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nodeType="afterEffect">
                                  <p:stCondLst>
                                    <p:cond delay="0"/>
                                  </p:stCondLst>
                                  <p:childTnLst>
                                    <p:set>
                                      <p:cBhvr>
                                        <p:cTn id="6" dur="1" fill="hold">
                                          <p:stCondLst>
                                            <p:cond delay="0"/>
                                          </p:stCondLst>
                                        </p:cTn>
                                        <p:tgtEl>
                                          <p:spTgt spid="1036"/>
                                        </p:tgtEl>
                                        <p:attrNameLst>
                                          <p:attrName>style.visibility</p:attrName>
                                        </p:attrNameLst>
                                      </p:cBhvr>
                                      <p:to>
                                        <p:strVal val="visible"/>
                                      </p:to>
                                    </p:set>
                                    <p:anim calcmode="lin" valueType="num">
                                      <p:cBhvr>
                                        <p:cTn id="7" dur="500" fill="hold"/>
                                        <p:tgtEl>
                                          <p:spTgt spid="1036"/>
                                        </p:tgtEl>
                                        <p:attrNameLst>
                                          <p:attrName>ppt_w</p:attrName>
                                        </p:attrNameLst>
                                      </p:cBhvr>
                                      <p:tavLst>
                                        <p:tav tm="0">
                                          <p:val>
                                            <p:fltVal val="0.000000"/>
                                          </p:val>
                                        </p:tav>
                                        <p:tav tm="100000">
                                          <p:val>
                                            <p:strVal val="#ppt_w"/>
                                          </p:val>
                                        </p:tav>
                                      </p:tavLst>
                                    </p:anim>
                                    <p:anim calcmode="lin" valueType="num">
                                      <p:cBhvr>
                                        <p:cTn id="8" dur="500" fill="hold"/>
                                        <p:tgtEl>
                                          <p:spTgt spid="103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sldNum="0" hdr="0" ftr="0" dt="0"/>
  <p:txStyles>
    <p:titleStyle>
      <a:lvl1pPr marL="0" lvl="0" indent="0" algn="l" defTabSz="914400" eaLnBrk="1" fontAlgn="base" latinLnBrk="0" hangingPunct="1">
        <a:spcBef>
          <a:spcPct val="0"/>
        </a:spcBef>
        <a:spcAft>
          <a:spcPct val="0"/>
        </a:spcAft>
        <a:buClr>
          <a:srgbClr val="000000"/>
        </a:buClr>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spcBef>
          <a:spcPct val="20000"/>
        </a:spcBef>
        <a:spcAft>
          <a:spcPct val="0"/>
        </a:spcAft>
        <a:buClr>
          <a:schemeClr val="hlink"/>
        </a:buClr>
        <a:buSzPct val="110000"/>
        <a:buFont typeface="Wingdings" panose="05000000000000000000" pitchFamily="2" charset="2"/>
        <a:buBlip>
          <a:blip r:embed="rId17"/>
        </a:buBlip>
        <a:defRPr sz="3200" b="0" i="0" u="none" kern="1200" baseline="0">
          <a:solidFill>
            <a:srgbClr val="000066"/>
          </a:solidFill>
          <a:latin typeface="+mn-lt"/>
          <a:ea typeface="+mn-ea"/>
          <a:cs typeface="+mn-cs"/>
        </a:defRPr>
      </a:lvl1pPr>
      <a:lvl2pPr marL="742950" lvl="1" indent="-285750" algn="l" defTabSz="914400" eaLnBrk="1" fontAlgn="base" latinLnBrk="0" hangingPunct="1">
        <a:spcBef>
          <a:spcPct val="20000"/>
        </a:spcBef>
        <a:spcAft>
          <a:spcPct val="0"/>
        </a:spcAft>
        <a:buClr>
          <a:schemeClr val="tx1"/>
        </a:buClr>
        <a:buSzPct val="60000"/>
        <a:buFont typeface="Wingdings" panose="05000000000000000000" pitchFamily="2" charset="2"/>
        <a:buChar char="n"/>
        <a:defRPr sz="2800" b="0" i="0" u="none" kern="1200" baseline="0">
          <a:solidFill>
            <a:srgbClr val="000066"/>
          </a:solidFill>
          <a:latin typeface="+mn-lt"/>
          <a:ea typeface="+mn-ea"/>
          <a:cs typeface="+mn-cs"/>
        </a:defRPr>
      </a:lvl2pPr>
      <a:lvl3pPr marL="1143000" lvl="2" indent="-228600" algn="l" defTabSz="914400" eaLnBrk="1" fontAlgn="base" latinLnBrk="0" hangingPunct="1">
        <a:spcBef>
          <a:spcPct val="20000"/>
        </a:spcBef>
        <a:spcAft>
          <a:spcPct val="0"/>
        </a:spcAft>
        <a:buClr>
          <a:schemeClr val="hlink"/>
        </a:buClr>
        <a:buSzPct val="95000"/>
        <a:buFont typeface="Wingdings" panose="05000000000000000000" pitchFamily="2" charset="2"/>
        <a:buChar char="w"/>
        <a:defRPr sz="2400" b="0" i="0" u="none" kern="1200" baseline="0">
          <a:solidFill>
            <a:srgbClr val="000066"/>
          </a:solidFill>
          <a:latin typeface="+mn-lt"/>
          <a:ea typeface="+mn-ea"/>
          <a:cs typeface="+mn-cs"/>
        </a:defRPr>
      </a:lvl3pPr>
      <a:lvl4pPr marL="1600200" lvl="3" indent="-228600" algn="l" defTabSz="914400" eaLnBrk="1" fontAlgn="base" latinLnBrk="0" hangingPunct="1">
        <a:spcBef>
          <a:spcPct val="20000"/>
        </a:spcBef>
        <a:spcAft>
          <a:spcPct val="0"/>
        </a:spcAft>
        <a:buClr>
          <a:schemeClr val="tx1"/>
        </a:buClr>
        <a:buSzPct val="65000"/>
        <a:buFont typeface="Wingdings" panose="05000000000000000000" pitchFamily="2" charset="2"/>
        <a:buChar char="n"/>
        <a:defRPr sz="2000" b="0" i="0" u="none" kern="1200" baseline="0">
          <a:solidFill>
            <a:srgbClr val="000066"/>
          </a:solidFill>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9pPr>
    </p:bodyStyle>
    <p:otherStyle>
      <a:lvl1pPr marL="0" lvl="0"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1pPr>
      <a:lvl2pPr marL="457200" lvl="1"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2pPr>
      <a:lvl3pPr marL="914400" lvl="2"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3pPr>
      <a:lvl4pPr marL="1371600" lvl="3"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4pPr>
      <a:lvl5pPr marL="1828800" lvl="4"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5pPr>
      <a:lvl6pPr marL="2286000" lvl="5"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6pPr>
      <a:lvl7pPr marL="2743200" lvl="6"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7pPr>
      <a:lvl8pPr marL="3200400" lvl="7"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8pPr>
      <a:lvl9pPr marL="3657600" lvl="8"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矩形 1025"/>
          <p:cNvSpPr/>
          <p:nvPr/>
        </p:nvSpPr>
        <p:spPr>
          <a:xfrm>
            <a:off x="0" y="5867400"/>
            <a:ext cx="9144000" cy="990600"/>
          </a:xfrm>
          <a:prstGeom prst="rect">
            <a:avLst/>
          </a:prstGeom>
          <a:gradFill rotWithShape="0">
            <a:gsLst>
              <a:gs pos="0">
                <a:schemeClr val="bg1"/>
              </a:gs>
              <a:gs pos="100000">
                <a:schemeClr val="bg2"/>
              </a:gs>
            </a:gsLst>
            <a:lin ang="5400000" scaled="1"/>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7" name="矩形 1026"/>
          <p:cNvSpPr/>
          <p:nvPr/>
        </p:nvSpPr>
        <p:spPr>
          <a:xfrm>
            <a:off x="914400" y="304800"/>
            <a:ext cx="7391400" cy="762000"/>
          </a:xfrm>
          <a:prstGeom prst="rect">
            <a:avLst/>
          </a:prstGeom>
          <a:gradFill rotWithShape="0">
            <a:gsLst>
              <a:gs pos="0">
                <a:schemeClr val="bg1"/>
              </a:gs>
              <a:gs pos="100000">
                <a:schemeClr val="folHlink"/>
              </a:gs>
            </a:gsLst>
            <a:path path="shape">
              <a:fillToRect l="50000" t="50000" r="50000" b="50000"/>
            </a:path>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8" name="矩形 1027"/>
          <p:cNvSpPr/>
          <p:nvPr/>
        </p:nvSpPr>
        <p:spPr>
          <a:xfrm>
            <a:off x="3352800" y="0"/>
            <a:ext cx="5791200" cy="152400"/>
          </a:xfrm>
          <a:prstGeom prst="rect">
            <a:avLst/>
          </a:prstGeom>
          <a:pattFill prst="pct60">
            <a:fgClr>
              <a:schemeClr val="folHlink"/>
            </a:fgClr>
            <a:bgClr>
              <a:schemeClr val="bg1"/>
            </a:bgClr>
          </a:patt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9" name="直接连接符 1028"/>
          <p:cNvSpPr/>
          <p:nvPr/>
        </p:nvSpPr>
        <p:spPr>
          <a:xfrm>
            <a:off x="8610600" y="4724400"/>
            <a:ext cx="0" cy="1981200"/>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0" name="直接连接符 1029"/>
          <p:cNvSpPr/>
          <p:nvPr/>
        </p:nvSpPr>
        <p:spPr>
          <a:xfrm flipH="1">
            <a:off x="196850" y="1435100"/>
            <a:ext cx="1784350" cy="0"/>
          </a:xfrm>
          <a:prstGeom prst="line">
            <a:avLst/>
          </a:prstGeom>
          <a:ln w="38100" cap="flat" cmpd="dbl">
            <a:solidFill>
              <a:srgbClr val="BBCBFD"/>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1" name="直接连接符 1030"/>
          <p:cNvSpPr/>
          <p:nvPr/>
        </p:nvSpPr>
        <p:spPr>
          <a:xfrm>
            <a:off x="390525" y="1184275"/>
            <a:ext cx="0" cy="2320925"/>
          </a:xfrm>
          <a:prstGeom prst="line">
            <a:avLst/>
          </a:prstGeom>
          <a:ln w="38100" cap="flat" cmpd="dbl">
            <a:solidFill>
              <a:srgbClr val="BBCBFD"/>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2" name="任意多边形 1031"/>
          <p:cNvSpPr/>
          <p:nvPr/>
        </p:nvSpPr>
        <p:spPr>
          <a:xfrm flipH="1">
            <a:off x="295275" y="1336675"/>
            <a:ext cx="192088" cy="193675"/>
          </a:xfrm>
          <a:custGeom>
            <a:avLst/>
            <a:gdLst/>
            <a:ahLst/>
            <a:cxnLst>
              <a:cxn ang="270">
                <a:pos x="21113" y="5"/>
              </a:cxn>
              <a:cxn ang="90">
                <a:pos x="0" y="22055"/>
              </a:cxn>
              <a:cxn ang="90">
                <a:pos x="21595" y="21600"/>
              </a:cxn>
            </a:cxnLst>
            <a:pathLst>
              <a:path w="43195" h="43200" fill="none">
                <a:moveTo>
                  <a:pt x="21113" y="5"/>
                </a:moveTo>
                <a:cubicBezTo>
                  <a:pt x="21273" y="2"/>
                  <a:pt x="21434" y="0"/>
                  <a:pt x="21595" y="0"/>
                </a:cubicBezTo>
                <a:cubicBezTo>
                  <a:pt x="33524" y="0"/>
                  <a:pt x="43195" y="9671"/>
                  <a:pt x="43195" y="21600"/>
                </a:cubicBezTo>
                <a:cubicBezTo>
                  <a:pt x="43195" y="33529"/>
                  <a:pt x="33524" y="43200"/>
                  <a:pt x="21595" y="43200"/>
                </a:cubicBezTo>
                <a:cubicBezTo>
                  <a:pt x="9818" y="43200"/>
                  <a:pt x="242" y="33774"/>
                  <a:pt x="0" y="22057"/>
                </a:cubicBezTo>
              </a:path>
              <a:path w="43195" h="43200" stroke="0">
                <a:moveTo>
                  <a:pt x="0" y="22055"/>
                </a:moveTo>
                <a:cubicBezTo>
                  <a:pt x="0" y="21951"/>
                  <a:pt x="0" y="22003"/>
                  <a:pt x="0" y="22055"/>
                </a:cubicBezTo>
                <a:cubicBezTo>
                  <a:pt x="0" y="24514"/>
                  <a:pt x="-210" y="26877"/>
                  <a:pt x="-596" y="29075"/>
                </a:cubicBezTo>
                <a:lnTo>
                  <a:pt x="21113" y="5"/>
                </a:lnTo>
                <a:close/>
              </a:path>
            </a:pathLst>
          </a:custGeom>
          <a:gradFill rotWithShape="0">
            <a:gsLst>
              <a:gs pos="0">
                <a:schemeClr val="folHlink"/>
              </a:gs>
              <a:gs pos="100000">
                <a:schemeClr val="hlink"/>
              </a:gs>
            </a:gsLst>
            <a:path path="rect">
              <a:fillToRect l="50000" t="50000" r="50000" b="50000"/>
            </a:path>
            <a:tileRect/>
          </a:gradFill>
          <a:ln w="38100" cap="flat" cmpd="dbl">
            <a:solidFill>
              <a:srgbClr val="BBCBFD"/>
            </a:solidFill>
            <a:prstDash val="solid"/>
            <a:miter/>
            <a:headEnd type="none" w="med" len="med"/>
            <a:tailEnd type="none" w="med" len="med"/>
          </a:ln>
        </p:spPr>
        <p:txBody>
          <a:bodyPr/>
          <a:p>
            <a:endParaRPr lang="zh-CN" altLang="en-US"/>
          </a:p>
        </p:txBody>
      </p:sp>
      <p:sp>
        <p:nvSpPr>
          <p:cNvPr id="1033" name="矩形 1032"/>
          <p:cNvSpPr/>
          <p:nvPr/>
        </p:nvSpPr>
        <p:spPr>
          <a:xfrm>
            <a:off x="0" y="0"/>
            <a:ext cx="9144000" cy="1143000"/>
          </a:xfrm>
          <a:prstGeom prst="rect">
            <a:avLst/>
          </a:prstGeom>
          <a:gradFill rotWithShape="0">
            <a:gsLst>
              <a:gs pos="0">
                <a:srgbClr val="00004D"/>
              </a:gs>
              <a:gs pos="100000">
                <a:srgbClr val="000099"/>
              </a:gs>
            </a:gsLst>
            <a:lin ang="0" scaled="1"/>
            <a:tileRect/>
          </a:gradFill>
          <a:ln w="9525" cap="flat" cmpd="sng">
            <a:solidFill>
              <a:schemeClr val="tx1"/>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4" name="标题 1033"/>
          <p:cNvSpPr>
            <a:spLocks noGrp="1"/>
          </p:cNvSpPr>
          <p:nvPr>
            <p:ph type="title"/>
          </p:nvPr>
        </p:nvSpPr>
        <p:spPr>
          <a:xfrm>
            <a:off x="381000" y="76200"/>
            <a:ext cx="7772400" cy="838200"/>
          </a:xfrm>
          <a:prstGeom prst="rect">
            <a:avLst/>
          </a:prstGeom>
          <a:noFill/>
          <a:ln w="9525">
            <a:noFill/>
          </a:ln>
        </p:spPr>
        <p:txBody>
          <a:bodyPr anchor="b" anchorCtr="0"/>
          <a:p>
            <a:pPr lvl="0" indent="0"/>
            <a:r>
              <a:rPr lang="zh-CN" altLang="en-US"/>
              <a:t>单击此处编辑母版标题样式</a:t>
            </a:r>
            <a:endParaRPr lang="zh-CN" altLang="en-US"/>
          </a:p>
        </p:txBody>
      </p:sp>
      <p:sp>
        <p:nvSpPr>
          <p:cNvPr id="1035" name="文本占位符 1034" descr="Rectangle: Click to edit Master text styles&#13;&#10;Second level&#13;&#10;Third level&#13;&#10;Fourth level&#13;&#10;Fifth level"/>
          <p:cNvSpPr>
            <a:spLocks noGrp="1"/>
          </p:cNvSpPr>
          <p:nvPr>
            <p:ph type="body"/>
          </p:nvPr>
        </p:nvSpPr>
        <p:spPr>
          <a:xfrm>
            <a:off x="381000" y="1524000"/>
            <a:ext cx="8382000" cy="4495800"/>
          </a:xfrm>
          <a:prstGeom prst="rect">
            <a:avLst/>
          </a:prstGeom>
          <a:noFill/>
          <a:ln w="9525">
            <a:noFill/>
          </a:ln>
        </p:spPr>
        <p:txBody>
          <a:bodyPr anchor="t" anchorCtr="0"/>
          <a:p>
            <a:pPr lvl="0" indent="-34290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pic>
        <p:nvPicPr>
          <p:cNvPr id="1036" name="图片 1035" descr="new2"/>
          <p:cNvPicPr>
            <a:picLocks noChangeAspect="1"/>
          </p:cNvPicPr>
          <p:nvPr/>
        </p:nvPicPr>
        <p:blipFill>
          <a:blip r:embed="rId14"/>
          <a:stretch>
            <a:fillRect/>
          </a:stretch>
        </p:blipFill>
        <p:spPr>
          <a:xfrm>
            <a:off x="7924800" y="163513"/>
            <a:ext cx="868363" cy="674687"/>
          </a:xfrm>
          <a:prstGeom prst="rect">
            <a:avLst/>
          </a:prstGeom>
          <a:noFill/>
          <a:ln w="9525">
            <a:noFill/>
          </a:ln>
        </p:spPr>
      </p:pic>
      <p:pic>
        <p:nvPicPr>
          <p:cNvPr id="1037" name="图片 1036" descr="new3"/>
          <p:cNvPicPr>
            <a:picLocks noChangeAspect="1"/>
          </p:cNvPicPr>
          <p:nvPr/>
        </p:nvPicPr>
        <p:blipFill>
          <a:blip r:embed="rId15"/>
          <a:stretch>
            <a:fillRect/>
          </a:stretch>
        </p:blipFill>
        <p:spPr>
          <a:xfrm>
            <a:off x="7696200" y="854075"/>
            <a:ext cx="1371600" cy="271463"/>
          </a:xfrm>
          <a:prstGeom prst="rect">
            <a:avLst/>
          </a:prstGeom>
          <a:noFill/>
          <a:ln w="9525">
            <a:noFill/>
          </a:ln>
        </p:spPr>
      </p:pic>
      <p:sp>
        <p:nvSpPr>
          <p:cNvPr id="1038" name="直接连接符 1037"/>
          <p:cNvSpPr/>
          <p:nvPr/>
        </p:nvSpPr>
        <p:spPr>
          <a:xfrm>
            <a:off x="6629400" y="6400800"/>
            <a:ext cx="2438400" cy="0"/>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pic>
        <p:nvPicPr>
          <p:cNvPr id="1039" name="图片 1038" descr="logo3"/>
          <p:cNvPicPr>
            <a:picLocks noChangeAspect="1"/>
          </p:cNvPicPr>
          <p:nvPr/>
        </p:nvPicPr>
        <p:blipFill>
          <a:blip r:embed="rId16">
            <a:clrChange>
              <a:clrFrom>
                <a:srgbClr val="FFFFFF"/>
              </a:clrFrom>
              <a:clrTo>
                <a:srgbClr val="FFFFFF">
                  <a:alpha val="0"/>
                </a:srgbClr>
              </a:clrTo>
            </a:clrChange>
            <a:lum contrast="41999"/>
          </a:blip>
          <a:stretch>
            <a:fillRect/>
          </a:stretch>
        </p:blipFill>
        <p:spPr>
          <a:xfrm>
            <a:off x="8077200" y="6119813"/>
            <a:ext cx="914400" cy="509587"/>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nodeType="afterEffect">
                                  <p:stCondLst>
                                    <p:cond delay="0"/>
                                  </p:stCondLst>
                                  <p:childTnLst>
                                    <p:set>
                                      <p:cBhvr>
                                        <p:cTn id="6" dur="1" fill="hold">
                                          <p:stCondLst>
                                            <p:cond delay="0"/>
                                          </p:stCondLst>
                                        </p:cTn>
                                        <p:tgtEl>
                                          <p:spTgt spid="1036"/>
                                        </p:tgtEl>
                                        <p:attrNameLst>
                                          <p:attrName>style.visibility</p:attrName>
                                        </p:attrNameLst>
                                      </p:cBhvr>
                                      <p:to>
                                        <p:strVal val="visible"/>
                                      </p:to>
                                    </p:set>
                                    <p:anim calcmode="lin" valueType="num">
                                      <p:cBhvr>
                                        <p:cTn id="7" dur="500" fill="hold"/>
                                        <p:tgtEl>
                                          <p:spTgt spid="1036"/>
                                        </p:tgtEl>
                                        <p:attrNameLst>
                                          <p:attrName>ppt_w</p:attrName>
                                        </p:attrNameLst>
                                      </p:cBhvr>
                                      <p:tavLst>
                                        <p:tav tm="0">
                                          <p:val>
                                            <p:fltVal val="0.000000"/>
                                          </p:val>
                                        </p:tav>
                                        <p:tav tm="100000">
                                          <p:val>
                                            <p:strVal val="#ppt_w"/>
                                          </p:val>
                                        </p:tav>
                                      </p:tavLst>
                                    </p:anim>
                                    <p:anim calcmode="lin" valueType="num">
                                      <p:cBhvr>
                                        <p:cTn id="8" dur="500" fill="hold"/>
                                        <p:tgtEl>
                                          <p:spTgt spid="103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sldNum="0" hdr="0" ftr="0" dt="0"/>
  <p:txStyles>
    <p:titleStyle>
      <a:lvl1pPr marL="0" lvl="0" indent="0" algn="l" defTabSz="914400" eaLnBrk="1" fontAlgn="base" latinLnBrk="0" hangingPunct="1">
        <a:spcBef>
          <a:spcPct val="0"/>
        </a:spcBef>
        <a:spcAft>
          <a:spcPct val="0"/>
        </a:spcAft>
        <a:buClr>
          <a:srgbClr val="000000"/>
        </a:buClr>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spcBef>
          <a:spcPct val="20000"/>
        </a:spcBef>
        <a:spcAft>
          <a:spcPct val="0"/>
        </a:spcAft>
        <a:buClr>
          <a:schemeClr val="hlink"/>
        </a:buClr>
        <a:buSzPct val="110000"/>
        <a:buFont typeface="Wingdings" panose="05000000000000000000" pitchFamily="2" charset="2"/>
        <a:buBlip>
          <a:blip r:embed="rId17"/>
        </a:buBlip>
        <a:defRPr sz="3200" b="0" i="0" u="none" kern="1200" baseline="0">
          <a:solidFill>
            <a:srgbClr val="000066"/>
          </a:solidFill>
          <a:latin typeface="+mn-lt"/>
          <a:ea typeface="+mn-ea"/>
          <a:cs typeface="+mn-cs"/>
        </a:defRPr>
      </a:lvl1pPr>
      <a:lvl2pPr marL="742950" lvl="1" indent="-285750" algn="l" defTabSz="914400" eaLnBrk="1" fontAlgn="base" latinLnBrk="0" hangingPunct="1">
        <a:spcBef>
          <a:spcPct val="20000"/>
        </a:spcBef>
        <a:spcAft>
          <a:spcPct val="0"/>
        </a:spcAft>
        <a:buClr>
          <a:schemeClr val="tx1"/>
        </a:buClr>
        <a:buSzPct val="60000"/>
        <a:buFont typeface="Wingdings" panose="05000000000000000000" pitchFamily="2" charset="2"/>
        <a:buChar char="n"/>
        <a:defRPr sz="2800" b="0" i="0" u="none" kern="1200" baseline="0">
          <a:solidFill>
            <a:srgbClr val="000066"/>
          </a:solidFill>
          <a:latin typeface="+mn-lt"/>
          <a:ea typeface="+mn-ea"/>
          <a:cs typeface="+mn-cs"/>
        </a:defRPr>
      </a:lvl2pPr>
      <a:lvl3pPr marL="1143000" lvl="2" indent="-228600" algn="l" defTabSz="914400" eaLnBrk="1" fontAlgn="base" latinLnBrk="0" hangingPunct="1">
        <a:spcBef>
          <a:spcPct val="20000"/>
        </a:spcBef>
        <a:spcAft>
          <a:spcPct val="0"/>
        </a:spcAft>
        <a:buClr>
          <a:schemeClr val="hlink"/>
        </a:buClr>
        <a:buSzPct val="95000"/>
        <a:buFont typeface="Wingdings" panose="05000000000000000000" pitchFamily="2" charset="2"/>
        <a:buChar char="w"/>
        <a:defRPr sz="2400" b="0" i="0" u="none" kern="1200" baseline="0">
          <a:solidFill>
            <a:srgbClr val="000066"/>
          </a:solidFill>
          <a:latin typeface="+mn-lt"/>
          <a:ea typeface="+mn-ea"/>
          <a:cs typeface="+mn-cs"/>
        </a:defRPr>
      </a:lvl3pPr>
      <a:lvl4pPr marL="1600200" lvl="3" indent="-228600" algn="l" defTabSz="914400" eaLnBrk="1" fontAlgn="base" latinLnBrk="0" hangingPunct="1">
        <a:spcBef>
          <a:spcPct val="20000"/>
        </a:spcBef>
        <a:spcAft>
          <a:spcPct val="0"/>
        </a:spcAft>
        <a:buClr>
          <a:schemeClr val="tx1"/>
        </a:buClr>
        <a:buSzPct val="65000"/>
        <a:buFont typeface="Wingdings" panose="05000000000000000000" pitchFamily="2" charset="2"/>
        <a:buChar char="n"/>
        <a:defRPr sz="2000" b="0" i="0" u="none" kern="1200" baseline="0">
          <a:solidFill>
            <a:srgbClr val="000066"/>
          </a:solidFill>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9pPr>
    </p:bodyStyle>
    <p:otherStyle>
      <a:lvl1pPr marL="0" lvl="0"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1pPr>
      <a:lvl2pPr marL="457200" lvl="1"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2pPr>
      <a:lvl3pPr marL="914400" lvl="2"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3pPr>
      <a:lvl4pPr marL="1371600" lvl="3"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4pPr>
      <a:lvl5pPr marL="1828800" lvl="4"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5pPr>
      <a:lvl6pPr marL="2286000" lvl="5"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6pPr>
      <a:lvl7pPr marL="2743200" lvl="6"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7pPr>
      <a:lvl8pPr marL="3200400" lvl="7"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8pPr>
      <a:lvl9pPr marL="3657600" lvl="8"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矩形 1025"/>
          <p:cNvSpPr/>
          <p:nvPr/>
        </p:nvSpPr>
        <p:spPr>
          <a:xfrm>
            <a:off x="0" y="5867400"/>
            <a:ext cx="9144000" cy="990600"/>
          </a:xfrm>
          <a:prstGeom prst="rect">
            <a:avLst/>
          </a:prstGeom>
          <a:gradFill rotWithShape="0">
            <a:gsLst>
              <a:gs pos="0">
                <a:schemeClr val="bg1"/>
              </a:gs>
              <a:gs pos="100000">
                <a:schemeClr val="bg2"/>
              </a:gs>
            </a:gsLst>
            <a:lin ang="5400000" scaled="1"/>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7" name="矩形 1026"/>
          <p:cNvSpPr/>
          <p:nvPr/>
        </p:nvSpPr>
        <p:spPr>
          <a:xfrm>
            <a:off x="914400" y="304800"/>
            <a:ext cx="7391400" cy="762000"/>
          </a:xfrm>
          <a:prstGeom prst="rect">
            <a:avLst/>
          </a:prstGeom>
          <a:gradFill rotWithShape="0">
            <a:gsLst>
              <a:gs pos="0">
                <a:schemeClr val="bg1"/>
              </a:gs>
              <a:gs pos="100000">
                <a:schemeClr val="folHlink"/>
              </a:gs>
            </a:gsLst>
            <a:path path="shape">
              <a:fillToRect l="50000" t="50000" r="50000" b="50000"/>
            </a:path>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8" name="矩形 1027"/>
          <p:cNvSpPr/>
          <p:nvPr/>
        </p:nvSpPr>
        <p:spPr>
          <a:xfrm>
            <a:off x="3352800" y="0"/>
            <a:ext cx="5791200" cy="152400"/>
          </a:xfrm>
          <a:prstGeom prst="rect">
            <a:avLst/>
          </a:prstGeom>
          <a:pattFill prst="pct60">
            <a:fgClr>
              <a:schemeClr val="folHlink"/>
            </a:fgClr>
            <a:bgClr>
              <a:schemeClr val="bg1"/>
            </a:bgClr>
          </a:patt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9" name="直接连接符 1028"/>
          <p:cNvSpPr/>
          <p:nvPr/>
        </p:nvSpPr>
        <p:spPr>
          <a:xfrm>
            <a:off x="8610600" y="4724400"/>
            <a:ext cx="0" cy="1981200"/>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0" name="直接连接符 1029"/>
          <p:cNvSpPr/>
          <p:nvPr/>
        </p:nvSpPr>
        <p:spPr>
          <a:xfrm flipH="1">
            <a:off x="196850" y="1435100"/>
            <a:ext cx="1784350" cy="0"/>
          </a:xfrm>
          <a:prstGeom prst="line">
            <a:avLst/>
          </a:prstGeom>
          <a:ln w="38100" cap="flat" cmpd="dbl">
            <a:solidFill>
              <a:srgbClr val="BBCBFD"/>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1" name="直接连接符 1030"/>
          <p:cNvSpPr/>
          <p:nvPr/>
        </p:nvSpPr>
        <p:spPr>
          <a:xfrm>
            <a:off x="390525" y="1184275"/>
            <a:ext cx="0" cy="2320925"/>
          </a:xfrm>
          <a:prstGeom prst="line">
            <a:avLst/>
          </a:prstGeom>
          <a:ln w="38100" cap="flat" cmpd="dbl">
            <a:solidFill>
              <a:srgbClr val="BBCBFD"/>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2" name="任意多边形 1031"/>
          <p:cNvSpPr/>
          <p:nvPr/>
        </p:nvSpPr>
        <p:spPr>
          <a:xfrm flipH="1">
            <a:off x="295275" y="1336675"/>
            <a:ext cx="192088" cy="193675"/>
          </a:xfrm>
          <a:custGeom>
            <a:avLst/>
            <a:gdLst/>
            <a:ahLst/>
            <a:cxnLst>
              <a:cxn ang="270">
                <a:pos x="21113" y="5"/>
              </a:cxn>
              <a:cxn ang="90">
                <a:pos x="0" y="22055"/>
              </a:cxn>
              <a:cxn ang="90">
                <a:pos x="21595" y="21600"/>
              </a:cxn>
            </a:cxnLst>
            <a:pathLst>
              <a:path w="43195" h="43200" fill="none">
                <a:moveTo>
                  <a:pt x="21113" y="5"/>
                </a:moveTo>
                <a:cubicBezTo>
                  <a:pt x="21273" y="2"/>
                  <a:pt x="21434" y="0"/>
                  <a:pt x="21595" y="0"/>
                </a:cubicBezTo>
                <a:cubicBezTo>
                  <a:pt x="33524" y="0"/>
                  <a:pt x="43195" y="9671"/>
                  <a:pt x="43195" y="21600"/>
                </a:cubicBezTo>
                <a:cubicBezTo>
                  <a:pt x="43195" y="33529"/>
                  <a:pt x="33524" y="43200"/>
                  <a:pt x="21595" y="43200"/>
                </a:cubicBezTo>
                <a:cubicBezTo>
                  <a:pt x="9818" y="43200"/>
                  <a:pt x="242" y="33774"/>
                  <a:pt x="0" y="22057"/>
                </a:cubicBezTo>
              </a:path>
              <a:path w="43195" h="43200" stroke="0">
                <a:moveTo>
                  <a:pt x="0" y="22055"/>
                </a:moveTo>
                <a:cubicBezTo>
                  <a:pt x="0" y="21951"/>
                  <a:pt x="0" y="22003"/>
                  <a:pt x="0" y="22055"/>
                </a:cubicBezTo>
                <a:cubicBezTo>
                  <a:pt x="0" y="24514"/>
                  <a:pt x="-210" y="26877"/>
                  <a:pt x="-596" y="29075"/>
                </a:cubicBezTo>
                <a:lnTo>
                  <a:pt x="21113" y="5"/>
                </a:lnTo>
                <a:close/>
              </a:path>
            </a:pathLst>
          </a:custGeom>
          <a:gradFill rotWithShape="0">
            <a:gsLst>
              <a:gs pos="0">
                <a:schemeClr val="folHlink"/>
              </a:gs>
              <a:gs pos="100000">
                <a:schemeClr val="hlink"/>
              </a:gs>
            </a:gsLst>
            <a:path path="rect">
              <a:fillToRect l="50000" t="50000" r="50000" b="50000"/>
            </a:path>
            <a:tileRect/>
          </a:gradFill>
          <a:ln w="38100" cap="flat" cmpd="dbl">
            <a:solidFill>
              <a:srgbClr val="BBCBFD"/>
            </a:solidFill>
            <a:prstDash val="solid"/>
            <a:miter/>
            <a:headEnd type="none" w="med" len="med"/>
            <a:tailEnd type="none" w="med" len="med"/>
          </a:ln>
        </p:spPr>
        <p:txBody>
          <a:bodyPr/>
          <a:p>
            <a:endParaRPr lang="zh-CN" altLang="en-US"/>
          </a:p>
        </p:txBody>
      </p:sp>
      <p:sp>
        <p:nvSpPr>
          <p:cNvPr id="1033" name="矩形 1032"/>
          <p:cNvSpPr/>
          <p:nvPr/>
        </p:nvSpPr>
        <p:spPr>
          <a:xfrm>
            <a:off x="0" y="0"/>
            <a:ext cx="9144000" cy="1143000"/>
          </a:xfrm>
          <a:prstGeom prst="rect">
            <a:avLst/>
          </a:prstGeom>
          <a:gradFill rotWithShape="0">
            <a:gsLst>
              <a:gs pos="0">
                <a:srgbClr val="00004D"/>
              </a:gs>
              <a:gs pos="100000">
                <a:srgbClr val="000099"/>
              </a:gs>
            </a:gsLst>
            <a:lin ang="0" scaled="1"/>
            <a:tileRect/>
          </a:gradFill>
          <a:ln w="9525" cap="flat" cmpd="sng">
            <a:solidFill>
              <a:schemeClr val="tx1"/>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4" name="标题 1033"/>
          <p:cNvSpPr>
            <a:spLocks noGrp="1"/>
          </p:cNvSpPr>
          <p:nvPr>
            <p:ph type="title"/>
          </p:nvPr>
        </p:nvSpPr>
        <p:spPr>
          <a:xfrm>
            <a:off x="381000" y="76200"/>
            <a:ext cx="7772400" cy="838200"/>
          </a:xfrm>
          <a:prstGeom prst="rect">
            <a:avLst/>
          </a:prstGeom>
          <a:noFill/>
          <a:ln w="9525">
            <a:noFill/>
          </a:ln>
        </p:spPr>
        <p:txBody>
          <a:bodyPr anchor="b" anchorCtr="0"/>
          <a:p>
            <a:pPr lvl="0" indent="0"/>
            <a:r>
              <a:rPr lang="zh-CN" altLang="en-US"/>
              <a:t>单击此处编辑母版标题样式</a:t>
            </a:r>
            <a:endParaRPr lang="zh-CN" altLang="en-US"/>
          </a:p>
        </p:txBody>
      </p:sp>
      <p:sp>
        <p:nvSpPr>
          <p:cNvPr id="1035" name="文本占位符 1034" descr="Rectangle: Click to edit Master text styles&#13;&#10;Second level&#13;&#10;Third level&#13;&#10;Fourth level&#13;&#10;Fifth level"/>
          <p:cNvSpPr>
            <a:spLocks noGrp="1"/>
          </p:cNvSpPr>
          <p:nvPr>
            <p:ph type="body"/>
          </p:nvPr>
        </p:nvSpPr>
        <p:spPr>
          <a:xfrm>
            <a:off x="381000" y="1524000"/>
            <a:ext cx="8382000" cy="4495800"/>
          </a:xfrm>
          <a:prstGeom prst="rect">
            <a:avLst/>
          </a:prstGeom>
          <a:noFill/>
          <a:ln w="9525">
            <a:noFill/>
          </a:ln>
        </p:spPr>
        <p:txBody>
          <a:bodyPr anchor="t" anchorCtr="0"/>
          <a:p>
            <a:pPr lvl="0" indent="-34290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pic>
        <p:nvPicPr>
          <p:cNvPr id="1036" name="图片 1035" descr="new2"/>
          <p:cNvPicPr>
            <a:picLocks noChangeAspect="1"/>
          </p:cNvPicPr>
          <p:nvPr/>
        </p:nvPicPr>
        <p:blipFill>
          <a:blip r:embed="rId14"/>
          <a:stretch>
            <a:fillRect/>
          </a:stretch>
        </p:blipFill>
        <p:spPr>
          <a:xfrm>
            <a:off x="7924800" y="163513"/>
            <a:ext cx="868363" cy="674687"/>
          </a:xfrm>
          <a:prstGeom prst="rect">
            <a:avLst/>
          </a:prstGeom>
          <a:noFill/>
          <a:ln w="9525">
            <a:noFill/>
          </a:ln>
        </p:spPr>
      </p:pic>
      <p:pic>
        <p:nvPicPr>
          <p:cNvPr id="1037" name="图片 1036" descr="new3"/>
          <p:cNvPicPr>
            <a:picLocks noChangeAspect="1"/>
          </p:cNvPicPr>
          <p:nvPr/>
        </p:nvPicPr>
        <p:blipFill>
          <a:blip r:embed="rId15"/>
          <a:stretch>
            <a:fillRect/>
          </a:stretch>
        </p:blipFill>
        <p:spPr>
          <a:xfrm>
            <a:off x="7696200" y="854075"/>
            <a:ext cx="1371600" cy="271463"/>
          </a:xfrm>
          <a:prstGeom prst="rect">
            <a:avLst/>
          </a:prstGeom>
          <a:noFill/>
          <a:ln w="9525">
            <a:noFill/>
          </a:ln>
        </p:spPr>
      </p:pic>
      <p:sp>
        <p:nvSpPr>
          <p:cNvPr id="1038" name="直接连接符 1037"/>
          <p:cNvSpPr/>
          <p:nvPr/>
        </p:nvSpPr>
        <p:spPr>
          <a:xfrm>
            <a:off x="6629400" y="6400800"/>
            <a:ext cx="2438400" cy="0"/>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pic>
        <p:nvPicPr>
          <p:cNvPr id="1039" name="图片 1038" descr="logo3"/>
          <p:cNvPicPr>
            <a:picLocks noChangeAspect="1"/>
          </p:cNvPicPr>
          <p:nvPr/>
        </p:nvPicPr>
        <p:blipFill>
          <a:blip r:embed="rId16">
            <a:clrChange>
              <a:clrFrom>
                <a:srgbClr val="FFFFFF"/>
              </a:clrFrom>
              <a:clrTo>
                <a:srgbClr val="FFFFFF">
                  <a:alpha val="0"/>
                </a:srgbClr>
              </a:clrTo>
            </a:clrChange>
            <a:lum contrast="41999"/>
          </a:blip>
          <a:stretch>
            <a:fillRect/>
          </a:stretch>
        </p:blipFill>
        <p:spPr>
          <a:xfrm>
            <a:off x="8077200" y="6119813"/>
            <a:ext cx="914400" cy="509587"/>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717" r:id="rId1"/>
    <p:sldLayoutId id="2147483718" r:id="rId2"/>
    <p:sldLayoutId id="2147483719" r:id="rId3"/>
    <p:sldLayoutId id="2147483720" r:id="rId4"/>
    <p:sldLayoutId id="2147483721" r:id="rId5"/>
    <p:sldLayoutId id="2147483722" r:id="rId6"/>
    <p:sldLayoutId id="2147483723" r:id="rId7"/>
    <p:sldLayoutId id="2147483724" r:id="rId8"/>
    <p:sldLayoutId id="2147483725" r:id="rId9"/>
    <p:sldLayoutId id="2147483726" r:id="rId10"/>
    <p:sldLayoutId id="2147483727" r:id="rId11"/>
    <p:sldLayoutId id="2147483728" r:id="rId12"/>
    <p:sldLayoutId id="2147483729" r:id="rId13"/>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nodeType="afterEffect">
                                  <p:stCondLst>
                                    <p:cond delay="0"/>
                                  </p:stCondLst>
                                  <p:childTnLst>
                                    <p:set>
                                      <p:cBhvr>
                                        <p:cTn id="6" dur="1" fill="hold">
                                          <p:stCondLst>
                                            <p:cond delay="0"/>
                                          </p:stCondLst>
                                        </p:cTn>
                                        <p:tgtEl>
                                          <p:spTgt spid="1036"/>
                                        </p:tgtEl>
                                        <p:attrNameLst>
                                          <p:attrName>style.visibility</p:attrName>
                                        </p:attrNameLst>
                                      </p:cBhvr>
                                      <p:to>
                                        <p:strVal val="visible"/>
                                      </p:to>
                                    </p:set>
                                    <p:anim calcmode="lin" valueType="num">
                                      <p:cBhvr>
                                        <p:cTn id="7" dur="500" fill="hold"/>
                                        <p:tgtEl>
                                          <p:spTgt spid="1036"/>
                                        </p:tgtEl>
                                        <p:attrNameLst>
                                          <p:attrName>ppt_w</p:attrName>
                                        </p:attrNameLst>
                                      </p:cBhvr>
                                      <p:tavLst>
                                        <p:tav tm="0">
                                          <p:val>
                                            <p:fltVal val="0.000000"/>
                                          </p:val>
                                        </p:tav>
                                        <p:tav tm="100000">
                                          <p:val>
                                            <p:strVal val="#ppt_w"/>
                                          </p:val>
                                        </p:tav>
                                      </p:tavLst>
                                    </p:anim>
                                    <p:anim calcmode="lin" valueType="num">
                                      <p:cBhvr>
                                        <p:cTn id="8" dur="500" fill="hold"/>
                                        <p:tgtEl>
                                          <p:spTgt spid="103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sldNum="0" hdr="0" ftr="0" dt="0"/>
  <p:txStyles>
    <p:titleStyle>
      <a:lvl1pPr marL="0" lvl="0" indent="0" algn="l" defTabSz="914400" eaLnBrk="1" fontAlgn="base" latinLnBrk="0" hangingPunct="1">
        <a:spcBef>
          <a:spcPct val="0"/>
        </a:spcBef>
        <a:spcAft>
          <a:spcPct val="0"/>
        </a:spcAft>
        <a:buClr>
          <a:srgbClr val="000000"/>
        </a:buClr>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spcBef>
          <a:spcPct val="20000"/>
        </a:spcBef>
        <a:spcAft>
          <a:spcPct val="0"/>
        </a:spcAft>
        <a:buClr>
          <a:schemeClr val="hlink"/>
        </a:buClr>
        <a:buSzPct val="110000"/>
        <a:buFont typeface="Wingdings" panose="05000000000000000000" pitchFamily="2" charset="2"/>
        <a:buBlip>
          <a:blip r:embed="rId17"/>
        </a:buBlip>
        <a:defRPr sz="3200" b="0" i="0" u="none" kern="1200" baseline="0">
          <a:solidFill>
            <a:srgbClr val="000066"/>
          </a:solidFill>
          <a:latin typeface="+mn-lt"/>
          <a:ea typeface="+mn-ea"/>
          <a:cs typeface="+mn-cs"/>
        </a:defRPr>
      </a:lvl1pPr>
      <a:lvl2pPr marL="742950" lvl="1" indent="-285750" algn="l" defTabSz="914400" eaLnBrk="1" fontAlgn="base" latinLnBrk="0" hangingPunct="1">
        <a:spcBef>
          <a:spcPct val="20000"/>
        </a:spcBef>
        <a:spcAft>
          <a:spcPct val="0"/>
        </a:spcAft>
        <a:buClr>
          <a:schemeClr val="tx1"/>
        </a:buClr>
        <a:buSzPct val="60000"/>
        <a:buFont typeface="Wingdings" panose="05000000000000000000" pitchFamily="2" charset="2"/>
        <a:buChar char="n"/>
        <a:defRPr sz="2800" b="0" i="0" u="none" kern="1200" baseline="0">
          <a:solidFill>
            <a:srgbClr val="000066"/>
          </a:solidFill>
          <a:latin typeface="+mn-lt"/>
          <a:ea typeface="+mn-ea"/>
          <a:cs typeface="+mn-cs"/>
        </a:defRPr>
      </a:lvl2pPr>
      <a:lvl3pPr marL="1143000" lvl="2" indent="-228600" algn="l" defTabSz="914400" eaLnBrk="1" fontAlgn="base" latinLnBrk="0" hangingPunct="1">
        <a:spcBef>
          <a:spcPct val="20000"/>
        </a:spcBef>
        <a:spcAft>
          <a:spcPct val="0"/>
        </a:spcAft>
        <a:buClr>
          <a:schemeClr val="hlink"/>
        </a:buClr>
        <a:buSzPct val="95000"/>
        <a:buFont typeface="Wingdings" panose="05000000000000000000" pitchFamily="2" charset="2"/>
        <a:buChar char="w"/>
        <a:defRPr sz="2400" b="0" i="0" u="none" kern="1200" baseline="0">
          <a:solidFill>
            <a:srgbClr val="000066"/>
          </a:solidFill>
          <a:latin typeface="+mn-lt"/>
          <a:ea typeface="+mn-ea"/>
          <a:cs typeface="+mn-cs"/>
        </a:defRPr>
      </a:lvl3pPr>
      <a:lvl4pPr marL="1600200" lvl="3" indent="-228600" algn="l" defTabSz="914400" eaLnBrk="1" fontAlgn="base" latinLnBrk="0" hangingPunct="1">
        <a:spcBef>
          <a:spcPct val="20000"/>
        </a:spcBef>
        <a:spcAft>
          <a:spcPct val="0"/>
        </a:spcAft>
        <a:buClr>
          <a:schemeClr val="tx1"/>
        </a:buClr>
        <a:buSzPct val="65000"/>
        <a:buFont typeface="Wingdings" panose="05000000000000000000" pitchFamily="2" charset="2"/>
        <a:buChar char="n"/>
        <a:defRPr sz="2000" b="0" i="0" u="none" kern="1200" baseline="0">
          <a:solidFill>
            <a:srgbClr val="000066"/>
          </a:solidFill>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9pPr>
    </p:bodyStyle>
    <p:otherStyle>
      <a:lvl1pPr marL="0" lvl="0"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1pPr>
      <a:lvl2pPr marL="457200" lvl="1"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2pPr>
      <a:lvl3pPr marL="914400" lvl="2"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3pPr>
      <a:lvl4pPr marL="1371600" lvl="3"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4pPr>
      <a:lvl5pPr marL="1828800" lvl="4"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5pPr>
      <a:lvl6pPr marL="2286000" lvl="5"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6pPr>
      <a:lvl7pPr marL="2743200" lvl="6"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7pPr>
      <a:lvl8pPr marL="3200400" lvl="7"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8pPr>
      <a:lvl9pPr marL="3657600" lvl="8"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31.xml"/><Relationship Id="rId1"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3.xml"/><Relationship Id="rId1" Type="http://schemas.openxmlformats.org/officeDocument/2006/relationships/tags" Target="../tags/tag1.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50.xml"/><Relationship Id="rId1" Type="http://schemas.openxmlformats.org/officeDocument/2006/relationships/tags" Target="../tags/tag2.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tags" Target="../tags/tag3.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70.xml"/><Relationship Id="rId1" Type="http://schemas.openxmlformats.org/officeDocument/2006/relationships/image" Target="../media/image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3" name="标题 4097"/>
          <p:cNvSpPr>
            <a:spLocks noGrp="1"/>
          </p:cNvSpPr>
          <p:nvPr>
            <p:ph type="ctrTitle" idx="4294967295"/>
          </p:nvPr>
        </p:nvSpPr>
        <p:spPr>
          <a:xfrm>
            <a:off x="1143000" y="1752600"/>
            <a:ext cx="7487285" cy="1066800"/>
          </a:xfrm>
        </p:spPr>
        <p:txBody>
          <a:bodyPr anchor="b" anchorCtr="0"/>
          <a:lstStyle>
            <a:lvl1pPr lvl="0">
              <a:buClrTx/>
              <a:buSzTx/>
              <a:buFontTx/>
              <a:defRPr/>
            </a:lvl1pPr>
          </a:lstStyle>
          <a:p>
            <a:pPr lvl="0" indent="0" defTabSz="914400"/>
            <a:r>
              <a:rPr lang="zh-CN" altLang="en-US">
                <a:latin typeface="Tahoma" panose="020B0604030504040204" pitchFamily="2" charset="0"/>
                <a:ea typeface="黑体" panose="02010609060101010101" pitchFamily="2" charset="-122"/>
              </a:rPr>
              <a:t>第</a:t>
            </a:r>
            <a:r>
              <a:rPr lang="zh-CN" altLang="en-US">
                <a:latin typeface="Tahoma" panose="020B0604030504040204" pitchFamily="2" charset="0"/>
                <a:ea typeface="黑体" panose="02010609060101010101" pitchFamily="2" charset="-122"/>
              </a:rPr>
              <a:t>六章 中断和</a:t>
            </a:r>
            <a:r>
              <a:rPr lang="zh-CN" altLang="en-US">
                <a:latin typeface="Tahoma" panose="020B0604030504040204" pitchFamily="2" charset="0"/>
                <a:ea typeface="黑体" panose="02010609060101010101" pitchFamily="2" charset="-122"/>
              </a:rPr>
              <a:t>异常</a:t>
            </a:r>
            <a:endParaRPr lang="zh-CN" altLang="en-US">
              <a:latin typeface="Tahoma" panose="020B0604030504040204" pitchFamily="2" charset="0"/>
              <a:ea typeface="黑体" panose="02010609060101010101" pitchFamily="2"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a:spLocks noGrp="1" noChangeArrowheads="1"/>
          </p:cNvSpPr>
          <p:nvPr>
            <p:ph type="title"/>
          </p:nvPr>
        </p:nvSpPr>
        <p:spPr>
          <a:xfrm>
            <a:off x="381000" y="260350"/>
            <a:ext cx="7215188" cy="654050"/>
          </a:xfrm>
        </p:spPr>
        <p:txBody>
          <a:bodyPr/>
          <a:lstStyle/>
          <a:p>
            <a:pPr eaLnBrk="1" hangingPunct="1"/>
            <a:r>
              <a:rPr lang="en-US" altLang="zh-CN" sz="4000" b="1" dirty="0">
                <a:solidFill>
                  <a:schemeClr val="bg1"/>
                </a:solidFill>
                <a:latin typeface="Times New Roman" panose="02020603050405020304" pitchFamily="2" charset="0"/>
                <a:ea typeface="华文新魏" panose="02010800040101010101" pitchFamily="2" charset="-122"/>
                <a:sym typeface="+mn-ea"/>
              </a:rPr>
              <a:t>6</a:t>
            </a:r>
            <a:r>
              <a:rPr lang="en-US" altLang="zh-CN" sz="4000" b="1" dirty="0">
                <a:solidFill>
                  <a:schemeClr val="bg1"/>
                </a:solidFill>
                <a:latin typeface="Times New Roman" panose="02020603050405020304" pitchFamily="2" charset="0"/>
                <a:ea typeface="华文新魏" panose="02010800040101010101" pitchFamily="2" charset="-122"/>
                <a:sym typeface="+mn-ea"/>
              </a:rPr>
              <a:t>.1 </a:t>
            </a:r>
            <a:r>
              <a:rPr lang="zh-CN" altLang="en-US" sz="4000" b="1" dirty="0">
                <a:solidFill>
                  <a:schemeClr val="bg1"/>
                </a:solidFill>
                <a:latin typeface="Times New Roman" panose="02020603050405020304" pitchFamily="2" charset="0"/>
                <a:ea typeface="华文新魏" panose="02010800040101010101" pitchFamily="2" charset="-122"/>
                <a:sym typeface="+mn-ea"/>
              </a:rPr>
              <a:t>中断与异常的概念</a:t>
            </a:r>
            <a:endParaRPr lang="zh-CN" altLang="en-US" sz="4000" b="1" dirty="0">
              <a:solidFill>
                <a:schemeClr val="bg1"/>
              </a:solidFill>
              <a:latin typeface="Times New Roman" panose="02020603050405020304" pitchFamily="2" charset="0"/>
              <a:ea typeface="华文新魏" panose="02010800040101010101" pitchFamily="2" charset="-122"/>
            </a:endParaRPr>
          </a:p>
        </p:txBody>
      </p:sp>
      <p:sp>
        <p:nvSpPr>
          <p:cNvPr id="6" name="文本框 5"/>
          <p:cNvSpPr txBox="1"/>
          <p:nvPr/>
        </p:nvSpPr>
        <p:spPr>
          <a:xfrm>
            <a:off x="431540" y="1448780"/>
            <a:ext cx="8100900" cy="5107167"/>
          </a:xfrm>
          <a:prstGeom prst="rect">
            <a:avLst/>
          </a:prstGeom>
          <a:noFill/>
        </p:spPr>
        <p:txBody>
          <a:bodyPr wrap="square">
            <a:spAutoFit/>
          </a:bodyPr>
          <a:lstStyle/>
          <a:p>
            <a:pPr marL="342900" indent="-342900">
              <a:lnSpc>
                <a:spcPct val="125000"/>
              </a:lnSpc>
              <a:spcBef>
                <a:spcPct val="0"/>
              </a:spcBef>
              <a:buClrTx/>
              <a:buSzTx/>
              <a:buFont typeface="Wingdings" panose="05000000000000000000" pitchFamily="2" charset="2"/>
              <a:buChar char="Ø"/>
            </a:pPr>
            <a:r>
              <a:rPr lang="zh-CN" altLang="zh-CN" sz="2400" dirty="0">
                <a:solidFill>
                  <a:srgbClr val="FF0000"/>
                </a:solidFill>
                <a:latin typeface="宋体" panose="02010600030101010101" pitchFamily="2" charset="-122"/>
                <a:ea typeface="宋体" panose="02010600030101010101" pitchFamily="2" charset="-122"/>
              </a:rPr>
              <a:t>异常</a:t>
            </a:r>
            <a:r>
              <a:rPr lang="zh-CN" altLang="zh-CN" sz="2400" dirty="0">
                <a:solidFill>
                  <a:srgbClr val="000066"/>
                </a:solidFill>
                <a:latin typeface="宋体" panose="02010600030101010101" pitchFamily="2" charset="-122"/>
                <a:ea typeface="宋体" panose="02010600030101010101" pitchFamily="2" charset="-122"/>
              </a:rPr>
              <a:t>指</a:t>
            </a:r>
            <a:r>
              <a:rPr lang="en-US" altLang="zh-CN" sz="2400" dirty="0">
                <a:solidFill>
                  <a:srgbClr val="000066"/>
                </a:solidFill>
                <a:latin typeface="宋体" panose="02010600030101010101" pitchFamily="2" charset="-122"/>
                <a:ea typeface="宋体" panose="02010600030101010101" pitchFamily="2" charset="-122"/>
              </a:rPr>
              <a:t> CPU</a:t>
            </a:r>
            <a:r>
              <a:rPr lang="zh-CN" altLang="zh-CN" sz="2400" dirty="0">
                <a:solidFill>
                  <a:srgbClr val="000066"/>
                </a:solidFill>
                <a:latin typeface="宋体" panose="02010600030101010101" pitchFamily="2" charset="-122"/>
                <a:ea typeface="宋体" panose="02010600030101010101" pitchFamily="2" charset="-122"/>
              </a:rPr>
              <a:t>内部出现的中断，也称为</a:t>
            </a:r>
            <a:r>
              <a:rPr lang="zh-CN" altLang="zh-CN" sz="2400" dirty="0">
                <a:solidFill>
                  <a:srgbClr val="FF0000"/>
                </a:solidFill>
                <a:latin typeface="宋体" panose="02010600030101010101" pitchFamily="2" charset="-122"/>
                <a:ea typeface="宋体" panose="02010600030101010101" pitchFamily="2" charset="-122"/>
              </a:rPr>
              <a:t>同步中断</a:t>
            </a:r>
            <a:r>
              <a:rPr lang="zh-CN" altLang="zh-CN" sz="2400" dirty="0">
                <a:solidFill>
                  <a:srgbClr val="000066"/>
                </a:solidFill>
                <a:latin typeface="宋体" panose="02010600030101010101" pitchFamily="2" charset="-122"/>
                <a:ea typeface="宋体" panose="02010600030101010101" pitchFamily="2" charset="-122"/>
              </a:rPr>
              <a:t>。</a:t>
            </a:r>
            <a:endParaRPr lang="en-US" altLang="zh-CN" sz="2400" dirty="0">
              <a:solidFill>
                <a:srgbClr val="000066"/>
              </a:solidFill>
              <a:latin typeface="宋体" panose="02010600030101010101" pitchFamily="2" charset="-122"/>
              <a:ea typeface="宋体" panose="02010600030101010101" pitchFamily="2" charset="-122"/>
            </a:endParaRPr>
          </a:p>
          <a:p>
            <a:pPr marL="342900" indent="-342900">
              <a:lnSpc>
                <a:spcPct val="125000"/>
              </a:lnSpc>
              <a:spcBef>
                <a:spcPct val="0"/>
              </a:spcBef>
              <a:buClrTx/>
              <a:buSzTx/>
              <a:buFont typeface="Wingdings" panose="05000000000000000000" pitchFamily="2" charset="2"/>
              <a:buChar char="Ø"/>
            </a:pPr>
            <a:r>
              <a:rPr lang="zh-CN" altLang="zh-CN" sz="2400" dirty="0">
                <a:solidFill>
                  <a:srgbClr val="000066"/>
                </a:solidFill>
                <a:latin typeface="宋体" panose="02010600030101010101" pitchFamily="2" charset="-122"/>
                <a:ea typeface="宋体" panose="02010600030101010101" pitchFamily="2" charset="-122"/>
              </a:rPr>
              <a:t>一条指令的执行过程中，</a:t>
            </a:r>
            <a:r>
              <a:rPr lang="en-US" altLang="zh-CN" sz="2400" dirty="0">
                <a:solidFill>
                  <a:srgbClr val="000066"/>
                </a:solidFill>
                <a:latin typeface="宋体" panose="02010600030101010101" pitchFamily="2" charset="-122"/>
                <a:ea typeface="宋体" panose="02010600030101010101" pitchFamily="2" charset="-122"/>
              </a:rPr>
              <a:t>CPU</a:t>
            </a:r>
            <a:r>
              <a:rPr lang="zh-CN" altLang="zh-CN" sz="2400" dirty="0">
                <a:solidFill>
                  <a:srgbClr val="000066"/>
                </a:solidFill>
                <a:latin typeface="宋体" panose="02010600030101010101" pitchFamily="2" charset="-122"/>
                <a:ea typeface="宋体" panose="02010600030101010101" pitchFamily="2" charset="-122"/>
              </a:rPr>
              <a:t>检测到了某种预先定义条件，要终止该指令的执行而产生的一个异常信号，进而调用</a:t>
            </a:r>
            <a:r>
              <a:rPr lang="zh-CN" altLang="zh-CN" sz="2400" dirty="0">
                <a:solidFill>
                  <a:srgbClr val="FF0000"/>
                </a:solidFill>
                <a:latin typeface="宋体" panose="02010600030101010101" pitchFamily="2" charset="-122"/>
                <a:ea typeface="宋体" panose="02010600030101010101" pitchFamily="2" charset="-122"/>
              </a:rPr>
              <a:t>异常处理程序</a:t>
            </a:r>
            <a:r>
              <a:rPr lang="zh-CN" altLang="zh-CN" sz="2400" dirty="0">
                <a:solidFill>
                  <a:srgbClr val="000066"/>
                </a:solidFill>
                <a:latin typeface="宋体" panose="02010600030101010101" pitchFamily="2" charset="-122"/>
                <a:ea typeface="宋体" panose="02010600030101010101" pitchFamily="2" charset="-122"/>
              </a:rPr>
              <a:t>对该异常进行处理。</a:t>
            </a:r>
            <a:endParaRPr lang="en-US" altLang="zh-CN" sz="2400" dirty="0">
              <a:solidFill>
                <a:srgbClr val="000066"/>
              </a:solidFill>
              <a:latin typeface="宋体" panose="02010600030101010101" pitchFamily="2" charset="-122"/>
              <a:ea typeface="宋体" panose="02010600030101010101" pitchFamily="2" charset="-122"/>
            </a:endParaRPr>
          </a:p>
          <a:p>
            <a:pPr marL="342900" indent="-342900">
              <a:lnSpc>
                <a:spcPct val="125000"/>
              </a:lnSpc>
              <a:spcBef>
                <a:spcPct val="0"/>
              </a:spcBef>
              <a:buClrTx/>
              <a:buSzTx/>
              <a:buFont typeface="Wingdings" panose="05000000000000000000" pitchFamily="2" charset="2"/>
              <a:buChar char="Ø"/>
            </a:pPr>
            <a:r>
              <a:rPr lang="zh-CN" altLang="zh-CN" sz="2400" dirty="0">
                <a:solidFill>
                  <a:srgbClr val="000066"/>
                </a:solidFill>
                <a:latin typeface="宋体" panose="02010600030101010101" pitchFamily="2" charset="-122"/>
                <a:ea typeface="宋体" panose="02010600030101010101" pitchFamily="2" charset="-122"/>
              </a:rPr>
              <a:t>在</a:t>
            </a:r>
            <a:r>
              <a:rPr lang="en-US" altLang="zh-CN" sz="2400" dirty="0">
                <a:solidFill>
                  <a:srgbClr val="000066"/>
                </a:solidFill>
                <a:latin typeface="宋体" panose="02010600030101010101" pitchFamily="2" charset="-122"/>
                <a:ea typeface="宋体" panose="02010600030101010101" pitchFamily="2" charset="-122"/>
              </a:rPr>
              <a:t>Intel CPU</a:t>
            </a:r>
            <a:r>
              <a:rPr lang="zh-CN" altLang="zh-CN" sz="2400" dirty="0">
                <a:solidFill>
                  <a:srgbClr val="000066"/>
                </a:solidFill>
                <a:latin typeface="宋体" panose="02010600030101010101" pitchFamily="2" charset="-122"/>
                <a:ea typeface="宋体" panose="02010600030101010101" pitchFamily="2" charset="-122"/>
              </a:rPr>
              <a:t>中，异常分为三类：</a:t>
            </a:r>
            <a:r>
              <a:rPr lang="zh-CN" altLang="zh-CN" sz="2400" dirty="0">
                <a:solidFill>
                  <a:srgbClr val="FF0000"/>
                </a:solidFill>
                <a:latin typeface="宋体" panose="02010600030101010101" pitchFamily="2" charset="-122"/>
                <a:ea typeface="宋体" panose="02010600030101010101" pitchFamily="2" charset="-122"/>
              </a:rPr>
              <a:t>故障</a:t>
            </a:r>
            <a:r>
              <a:rPr lang="zh-CN" altLang="zh-CN" sz="2400" dirty="0">
                <a:solidFill>
                  <a:srgbClr val="000066"/>
                </a:solidFill>
                <a:latin typeface="宋体" panose="02010600030101010101" pitchFamily="2" charset="-122"/>
                <a:ea typeface="宋体" panose="02010600030101010101" pitchFamily="2" charset="-122"/>
              </a:rPr>
              <a:t>（</a:t>
            </a:r>
            <a:r>
              <a:rPr lang="en-US" altLang="zh-CN" sz="2400" dirty="0">
                <a:solidFill>
                  <a:srgbClr val="000066"/>
                </a:solidFill>
                <a:latin typeface="宋体" panose="02010600030101010101" pitchFamily="2" charset="-122"/>
                <a:ea typeface="宋体" panose="02010600030101010101" pitchFamily="2" charset="-122"/>
              </a:rPr>
              <a:t>faults</a:t>
            </a:r>
            <a:r>
              <a:rPr lang="zh-CN" altLang="zh-CN" sz="2400" dirty="0">
                <a:solidFill>
                  <a:srgbClr val="000066"/>
                </a:solidFill>
                <a:latin typeface="宋体" panose="02010600030101010101" pitchFamily="2" charset="-122"/>
                <a:ea typeface="宋体" panose="02010600030101010101" pitchFamily="2" charset="-122"/>
              </a:rPr>
              <a:t>）、</a:t>
            </a:r>
            <a:r>
              <a:rPr lang="zh-CN" altLang="zh-CN" sz="2400" dirty="0">
                <a:solidFill>
                  <a:srgbClr val="FF0000"/>
                </a:solidFill>
                <a:latin typeface="宋体" panose="02010600030101010101" pitchFamily="2" charset="-122"/>
                <a:ea typeface="宋体" panose="02010600030101010101" pitchFamily="2" charset="-122"/>
              </a:rPr>
              <a:t>陷阱</a:t>
            </a:r>
            <a:r>
              <a:rPr lang="zh-CN" altLang="zh-CN" sz="2400" dirty="0">
                <a:solidFill>
                  <a:srgbClr val="000066"/>
                </a:solidFill>
                <a:latin typeface="宋体" panose="02010600030101010101" pitchFamily="2" charset="-122"/>
                <a:ea typeface="宋体" panose="02010600030101010101" pitchFamily="2" charset="-122"/>
              </a:rPr>
              <a:t>（</a:t>
            </a:r>
            <a:r>
              <a:rPr lang="en-US" altLang="zh-CN" sz="2400" dirty="0">
                <a:solidFill>
                  <a:srgbClr val="000066"/>
                </a:solidFill>
                <a:latin typeface="宋体" panose="02010600030101010101" pitchFamily="2" charset="-122"/>
                <a:ea typeface="宋体" panose="02010600030101010101" pitchFamily="2" charset="-122"/>
              </a:rPr>
              <a:t>traps</a:t>
            </a:r>
            <a:r>
              <a:rPr lang="zh-CN" altLang="zh-CN" sz="2400" dirty="0">
                <a:solidFill>
                  <a:srgbClr val="000066"/>
                </a:solidFill>
                <a:latin typeface="宋体" panose="02010600030101010101" pitchFamily="2" charset="-122"/>
                <a:ea typeface="宋体" panose="02010600030101010101" pitchFamily="2" charset="-122"/>
              </a:rPr>
              <a:t>）、</a:t>
            </a:r>
            <a:r>
              <a:rPr lang="zh-CN" altLang="zh-CN" sz="2400" dirty="0">
                <a:solidFill>
                  <a:srgbClr val="FF0000"/>
                </a:solidFill>
                <a:latin typeface="宋体" panose="02010600030101010101" pitchFamily="2" charset="-122"/>
                <a:ea typeface="宋体" panose="02010600030101010101" pitchFamily="2" charset="-122"/>
              </a:rPr>
              <a:t>中止</a:t>
            </a:r>
            <a:r>
              <a:rPr lang="zh-CN" altLang="zh-CN" sz="2400" dirty="0">
                <a:solidFill>
                  <a:srgbClr val="000066"/>
                </a:solidFill>
                <a:latin typeface="宋体" panose="02010600030101010101" pitchFamily="2" charset="-122"/>
                <a:ea typeface="宋体" panose="02010600030101010101" pitchFamily="2" charset="-122"/>
              </a:rPr>
              <a:t>（</a:t>
            </a:r>
            <a:r>
              <a:rPr lang="en-US" altLang="zh-CN" sz="2400" dirty="0">
                <a:solidFill>
                  <a:srgbClr val="000066"/>
                </a:solidFill>
                <a:latin typeface="宋体" panose="02010600030101010101" pitchFamily="2" charset="-122"/>
                <a:ea typeface="宋体" panose="02010600030101010101" pitchFamily="2" charset="-122"/>
              </a:rPr>
              <a:t>aborts</a:t>
            </a:r>
            <a:r>
              <a:rPr lang="zh-CN" altLang="zh-CN" sz="2400" dirty="0">
                <a:solidFill>
                  <a:srgbClr val="000066"/>
                </a:solidFill>
                <a:latin typeface="宋体" panose="02010600030101010101" pitchFamily="2" charset="-122"/>
                <a:ea typeface="宋体" panose="02010600030101010101" pitchFamily="2" charset="-122"/>
              </a:rPr>
              <a:t>）。</a:t>
            </a:r>
            <a:endParaRPr lang="zh-CN" altLang="en-US" sz="2400" dirty="0">
              <a:solidFill>
                <a:srgbClr val="000066"/>
              </a:solidFill>
              <a:latin typeface="宋体" panose="02010600030101010101" pitchFamily="2" charset="-122"/>
              <a:ea typeface="宋体" panose="02010600030101010101" pitchFamily="2" charset="-122"/>
            </a:endParaRPr>
          </a:p>
          <a:p>
            <a:pPr marL="342900" indent="-342900">
              <a:lnSpc>
                <a:spcPct val="125000"/>
              </a:lnSpc>
              <a:spcBef>
                <a:spcPct val="0"/>
              </a:spcBef>
              <a:buClrTx/>
              <a:buSzTx/>
              <a:buFont typeface="Wingdings" panose="05000000000000000000" pitchFamily="2" charset="2"/>
              <a:buChar char="Ø"/>
            </a:pPr>
            <a:r>
              <a:rPr lang="zh-CN" altLang="zh-CN" sz="2400" dirty="0">
                <a:solidFill>
                  <a:srgbClr val="000066"/>
                </a:solidFill>
                <a:latin typeface="宋体" panose="02010600030101010101" pitchFamily="2" charset="-122"/>
                <a:ea typeface="宋体" panose="02010600030101010101" pitchFamily="2" charset="-122"/>
              </a:rPr>
              <a:t>在异常处理程序执行后</a:t>
            </a:r>
            <a:r>
              <a:rPr lang="zh-CN" altLang="en-US" sz="2400" dirty="0">
                <a:solidFill>
                  <a:srgbClr val="000066"/>
                </a:solidFill>
                <a:latin typeface="宋体" panose="02010600030101010101" pitchFamily="2" charset="-122"/>
                <a:ea typeface="宋体" panose="02010600030101010101" pitchFamily="2" charset="-122"/>
              </a:rPr>
              <a:t>，</a:t>
            </a:r>
            <a:r>
              <a:rPr lang="zh-CN" altLang="zh-CN" sz="2400" dirty="0">
                <a:solidFill>
                  <a:srgbClr val="FF0000"/>
                </a:solidFill>
                <a:latin typeface="宋体" panose="02010600030101010101" pitchFamily="2" charset="-122"/>
                <a:ea typeface="宋体" panose="02010600030101010101" pitchFamily="2" charset="-122"/>
              </a:rPr>
              <a:t>后续操作</a:t>
            </a:r>
            <a:r>
              <a:rPr lang="zh-CN" altLang="zh-CN" sz="2400" dirty="0">
                <a:solidFill>
                  <a:srgbClr val="000066"/>
                </a:solidFill>
                <a:latin typeface="宋体" panose="02010600030101010101" pitchFamily="2" charset="-122"/>
                <a:ea typeface="宋体" panose="02010600030101010101" pitchFamily="2" charset="-122"/>
              </a:rPr>
              <a:t>取决于异常的类型：</a:t>
            </a:r>
            <a:endParaRPr lang="en-US" altLang="zh-CN" sz="2400" dirty="0">
              <a:solidFill>
                <a:srgbClr val="000066"/>
              </a:solidFill>
              <a:latin typeface="宋体" panose="02010600030101010101" pitchFamily="2" charset="-122"/>
              <a:ea typeface="宋体" panose="02010600030101010101" pitchFamily="2" charset="-122"/>
            </a:endParaRPr>
          </a:p>
          <a:p>
            <a:pPr marL="720090" indent="-342900">
              <a:lnSpc>
                <a:spcPct val="125000"/>
              </a:lnSpc>
              <a:spcBef>
                <a:spcPct val="0"/>
              </a:spcBef>
              <a:buClrTx/>
              <a:buSzTx/>
              <a:buFont typeface="Wingdings" panose="05000000000000000000" pitchFamily="2" charset="2"/>
              <a:buChar char="p"/>
            </a:pPr>
            <a:r>
              <a:rPr lang="zh-CN" altLang="zh-CN" sz="2400" dirty="0">
                <a:solidFill>
                  <a:srgbClr val="000066"/>
                </a:solidFill>
                <a:latin typeface="宋体" panose="02010600030101010101" pitchFamily="2" charset="-122"/>
                <a:ea typeface="宋体" panose="02010600030101010101" pitchFamily="2" charset="-122"/>
              </a:rPr>
              <a:t>重新执行引起异常的指令</a:t>
            </a:r>
            <a:r>
              <a:rPr lang="en-US" altLang="zh-CN" sz="2400" dirty="0">
                <a:solidFill>
                  <a:srgbClr val="000066"/>
                </a:solidFill>
                <a:latin typeface="宋体" panose="02010600030101010101" pitchFamily="2" charset="-122"/>
                <a:ea typeface="宋体" panose="02010600030101010101" pitchFamily="2" charset="-122"/>
              </a:rPr>
              <a:t>      </a:t>
            </a:r>
            <a:r>
              <a:rPr lang="en-US" altLang="zh-CN" sz="2400" dirty="0">
                <a:solidFill>
                  <a:srgbClr val="FF0000"/>
                </a:solidFill>
                <a:latin typeface="宋体" panose="02010600030101010101" pitchFamily="2" charset="-122"/>
                <a:ea typeface="宋体" panose="02010600030101010101" pitchFamily="2" charset="-122"/>
              </a:rPr>
              <a:t>—— </a:t>
            </a:r>
            <a:r>
              <a:rPr lang="zh-CN" altLang="en-US" sz="2400" dirty="0">
                <a:solidFill>
                  <a:srgbClr val="FF0000"/>
                </a:solidFill>
                <a:latin typeface="宋体" panose="02010600030101010101" pitchFamily="2" charset="-122"/>
                <a:ea typeface="宋体" panose="02010600030101010101" pitchFamily="2" charset="-122"/>
              </a:rPr>
              <a:t>故障</a:t>
            </a:r>
            <a:endParaRPr lang="en-US" altLang="zh-CN" sz="2400" dirty="0">
              <a:solidFill>
                <a:srgbClr val="000066"/>
              </a:solidFill>
              <a:latin typeface="宋体" panose="02010600030101010101" pitchFamily="2" charset="-122"/>
              <a:ea typeface="宋体" panose="02010600030101010101" pitchFamily="2" charset="-122"/>
            </a:endParaRPr>
          </a:p>
          <a:p>
            <a:pPr marL="720090" indent="-342900">
              <a:lnSpc>
                <a:spcPct val="125000"/>
              </a:lnSpc>
              <a:spcBef>
                <a:spcPct val="0"/>
              </a:spcBef>
              <a:buClrTx/>
              <a:buSzTx/>
              <a:buFont typeface="Wingdings" panose="05000000000000000000" pitchFamily="2" charset="2"/>
              <a:buChar char="p"/>
            </a:pPr>
            <a:r>
              <a:rPr lang="zh-CN" altLang="zh-CN" sz="2400" dirty="0">
                <a:solidFill>
                  <a:srgbClr val="000066"/>
                </a:solidFill>
                <a:latin typeface="宋体" panose="02010600030101010101" pitchFamily="2" charset="-122"/>
                <a:ea typeface="宋体" panose="02010600030101010101" pitchFamily="2" charset="-122"/>
              </a:rPr>
              <a:t>执行引起异常指令之下的指令</a:t>
            </a:r>
            <a:r>
              <a:rPr lang="en-US" altLang="zh-CN" sz="2400" dirty="0">
                <a:solidFill>
                  <a:srgbClr val="000066"/>
                </a:solidFill>
                <a:latin typeface="宋体" panose="02010600030101010101" pitchFamily="2" charset="-122"/>
                <a:ea typeface="宋体" panose="02010600030101010101" pitchFamily="2" charset="-122"/>
              </a:rPr>
              <a:t>  </a:t>
            </a:r>
            <a:r>
              <a:rPr lang="en-US" altLang="zh-CN" sz="2400" dirty="0">
                <a:solidFill>
                  <a:srgbClr val="FF0000"/>
                </a:solidFill>
                <a:latin typeface="宋体" panose="02010600030101010101" pitchFamily="2" charset="-122"/>
                <a:ea typeface="宋体" panose="02010600030101010101" pitchFamily="2" charset="-122"/>
              </a:rPr>
              <a:t>—— </a:t>
            </a:r>
            <a:r>
              <a:rPr lang="zh-CN" altLang="en-US" sz="2400" dirty="0">
                <a:solidFill>
                  <a:srgbClr val="FF0000"/>
                </a:solidFill>
                <a:latin typeface="宋体" panose="02010600030101010101" pitchFamily="2" charset="-122"/>
                <a:ea typeface="宋体" panose="02010600030101010101" pitchFamily="2" charset="-122"/>
              </a:rPr>
              <a:t>陷阱</a:t>
            </a:r>
            <a:endParaRPr lang="en-US" altLang="zh-CN" sz="2400" dirty="0">
              <a:solidFill>
                <a:srgbClr val="FF0000"/>
              </a:solidFill>
              <a:latin typeface="宋体" panose="02010600030101010101" pitchFamily="2" charset="-122"/>
              <a:ea typeface="宋体" panose="02010600030101010101" pitchFamily="2" charset="-122"/>
            </a:endParaRPr>
          </a:p>
          <a:p>
            <a:pPr marL="720090" indent="-342900">
              <a:lnSpc>
                <a:spcPct val="125000"/>
              </a:lnSpc>
              <a:spcBef>
                <a:spcPct val="0"/>
              </a:spcBef>
              <a:buClrTx/>
              <a:buSzTx/>
              <a:buFont typeface="Wingdings" panose="05000000000000000000" pitchFamily="2" charset="2"/>
              <a:buChar char="p"/>
            </a:pPr>
            <a:r>
              <a:rPr lang="zh-CN" altLang="zh-CN" sz="2400" dirty="0">
                <a:solidFill>
                  <a:srgbClr val="000066"/>
                </a:solidFill>
                <a:latin typeface="宋体" panose="02010600030101010101" pitchFamily="2" charset="-122"/>
                <a:ea typeface="宋体" panose="02010600030101010101" pitchFamily="2" charset="-122"/>
              </a:rPr>
              <a:t>终止程序运行</a:t>
            </a:r>
            <a:r>
              <a:rPr lang="en-US" altLang="zh-CN" sz="2400" dirty="0">
                <a:solidFill>
                  <a:srgbClr val="000066"/>
                </a:solidFill>
                <a:latin typeface="宋体" panose="02010600030101010101" pitchFamily="2" charset="-122"/>
                <a:ea typeface="宋体" panose="02010600030101010101" pitchFamily="2" charset="-122"/>
              </a:rPr>
              <a:t>    </a:t>
            </a:r>
            <a:r>
              <a:rPr lang="en-US" altLang="zh-CN" sz="2400" dirty="0">
                <a:solidFill>
                  <a:srgbClr val="FF0000"/>
                </a:solidFill>
                <a:latin typeface="宋体" panose="02010600030101010101" pitchFamily="2" charset="-122"/>
                <a:ea typeface="宋体" panose="02010600030101010101" pitchFamily="2" charset="-122"/>
              </a:rPr>
              <a:t>—— </a:t>
            </a:r>
            <a:r>
              <a:rPr lang="zh-CN" altLang="zh-CN" sz="2400" dirty="0">
                <a:solidFill>
                  <a:srgbClr val="FF0000"/>
                </a:solidFill>
                <a:latin typeface="宋体" panose="02010600030101010101" pitchFamily="2" charset="-122"/>
                <a:ea typeface="宋体" panose="02010600030101010101" pitchFamily="2" charset="-122"/>
              </a:rPr>
              <a:t>中止</a:t>
            </a:r>
            <a:endParaRPr lang="en-US" altLang="zh-CN" sz="2400" dirty="0">
              <a:solidFill>
                <a:srgbClr val="FF0000"/>
              </a:solidFill>
              <a:latin typeface="宋体" panose="02010600030101010101" pitchFamily="2" charset="-122"/>
              <a:ea typeface="宋体" panose="02010600030101010101" pitchFamily="2" charset="-122"/>
            </a:endParaRPr>
          </a:p>
          <a:p>
            <a:pPr marL="342900" indent="-342900">
              <a:lnSpc>
                <a:spcPct val="125000"/>
              </a:lnSpc>
              <a:spcBef>
                <a:spcPct val="0"/>
              </a:spcBef>
              <a:buClrTx/>
              <a:buSzTx/>
              <a:buFont typeface="Wingdings" panose="05000000000000000000" pitchFamily="2" charset="2"/>
              <a:buChar char="Ø"/>
            </a:pPr>
            <a:r>
              <a:rPr lang="zh-CN" altLang="zh-CN" sz="2400" dirty="0">
                <a:solidFill>
                  <a:srgbClr val="FF0000"/>
                </a:solidFill>
                <a:latin typeface="宋体" panose="02010600030101010101" pitchFamily="2" charset="-122"/>
                <a:ea typeface="宋体" panose="02010600030101010101" pitchFamily="2" charset="-122"/>
              </a:rPr>
              <a:t>中断处理程序执行后会返回到被中断处继续执行</a:t>
            </a:r>
            <a:endParaRPr lang="en-US" altLang="zh-CN" sz="2400" dirty="0">
              <a:solidFill>
                <a:srgbClr val="000066"/>
              </a:solidFill>
              <a:latin typeface="宋体" panose="02010600030101010101" pitchFamily="2" charset="-122"/>
              <a:ea typeface="宋体" panose="02010600030101010101" pitchFamily="2"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7"/>
          <p:cNvSpPr>
            <a:spLocks noChangeArrowheads="1"/>
          </p:cNvSpPr>
          <p:nvPr/>
        </p:nvSpPr>
        <p:spPr bwMode="auto">
          <a:xfrm>
            <a:off x="825500" y="1898650"/>
            <a:ext cx="7570788" cy="2971800"/>
          </a:xfrm>
          <a:prstGeom prst="rect">
            <a:avLst/>
          </a:prstGeom>
          <a:solidFill>
            <a:srgbClr val="E9E1C9"/>
          </a:solidFill>
          <a:ln>
            <a:noFill/>
          </a:ln>
          <a:extLst>
            <a:ext uri="{91240B29-F687-4F45-9708-019B960494DF}">
              <a14:hiddenLine xmlns:a14="http://schemas.microsoft.com/office/drawing/2010/main" w="28575">
                <a:solidFill>
                  <a:srgbClr val="000000"/>
                </a:solidFill>
                <a:round/>
                <a:tailEnd type="triangle" w="med" len="med"/>
              </a14:hiddenLine>
            </a:ext>
          </a:extLst>
        </p:spPr>
        <p:txBody>
          <a:bodyPr anchor="ctr" anchorCtr="1"/>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gn="ctr">
              <a:lnSpc>
                <a:spcPct val="100000"/>
              </a:lnSpc>
              <a:spcBef>
                <a:spcPct val="0"/>
              </a:spcBef>
              <a:buFontTx/>
              <a:buNone/>
            </a:pPr>
            <a:endParaRPr lang="en-US" altLang="zh-CN">
              <a:latin typeface="Calibri" panose="020F0502020204030204" charset="0"/>
            </a:endParaRPr>
          </a:p>
        </p:txBody>
      </p:sp>
      <p:sp>
        <p:nvSpPr>
          <p:cNvPr id="6" name="Rectangle 4"/>
          <p:cNvSpPr>
            <a:spLocks noChangeArrowheads="1"/>
          </p:cNvSpPr>
          <p:nvPr/>
        </p:nvSpPr>
        <p:spPr bwMode="auto">
          <a:xfrm>
            <a:off x="2419350" y="1970088"/>
            <a:ext cx="140017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79" tIns="44446" rIns="90479" bIns="44446">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nSpc>
                <a:spcPct val="100000"/>
              </a:lnSpc>
              <a:spcBef>
                <a:spcPct val="0"/>
              </a:spcBef>
              <a:buFontTx/>
              <a:buNone/>
            </a:pPr>
            <a:r>
              <a:rPr lang="zh-CN" altLang="en-US">
                <a:solidFill>
                  <a:srgbClr val="CC3300"/>
                </a:solidFill>
                <a:latin typeface="Calibri" panose="020F0502020204030204" charset="0"/>
                <a:ea typeface="微软雅黑" panose="020B0503020204020204" charset="-122"/>
              </a:rPr>
              <a:t>用户进程</a:t>
            </a:r>
            <a:endParaRPr lang="zh-CN" altLang="en-US">
              <a:solidFill>
                <a:srgbClr val="CC3300"/>
              </a:solidFill>
              <a:latin typeface="Calibri" panose="020F0502020204030204" charset="0"/>
              <a:ea typeface="微软雅黑" panose="020B0503020204020204" charset="-122"/>
            </a:endParaRPr>
          </a:p>
        </p:txBody>
      </p:sp>
      <p:sp>
        <p:nvSpPr>
          <p:cNvPr id="7" name="Rectangle 5"/>
          <p:cNvSpPr>
            <a:spLocks noChangeArrowheads="1"/>
          </p:cNvSpPr>
          <p:nvPr/>
        </p:nvSpPr>
        <p:spPr bwMode="auto">
          <a:xfrm>
            <a:off x="5651500" y="2100263"/>
            <a:ext cx="614363"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79" tIns="44446" rIns="90479" bIns="44446">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nSpc>
                <a:spcPct val="100000"/>
              </a:lnSpc>
              <a:spcBef>
                <a:spcPct val="0"/>
              </a:spcBef>
              <a:buFontTx/>
              <a:buNone/>
            </a:pPr>
            <a:r>
              <a:rPr lang="en-US" altLang="zh-CN">
                <a:solidFill>
                  <a:srgbClr val="CC3300"/>
                </a:solidFill>
                <a:latin typeface="微软雅黑" panose="020B0503020204020204" charset="-122"/>
                <a:ea typeface="微软雅黑" panose="020B0503020204020204" charset="-122"/>
              </a:rPr>
              <a:t>OS</a:t>
            </a:r>
            <a:endParaRPr lang="en-US" altLang="zh-CN">
              <a:solidFill>
                <a:srgbClr val="CC3300"/>
              </a:solidFill>
              <a:latin typeface="微软雅黑" panose="020B0503020204020204" charset="-122"/>
              <a:ea typeface="微软雅黑" panose="020B0503020204020204" charset="-122"/>
            </a:endParaRPr>
          </a:p>
        </p:txBody>
      </p:sp>
      <p:sp>
        <p:nvSpPr>
          <p:cNvPr id="8" name="Line 6"/>
          <p:cNvSpPr>
            <a:spLocks noChangeShapeType="1"/>
          </p:cNvSpPr>
          <p:nvPr/>
        </p:nvSpPr>
        <p:spPr bwMode="auto">
          <a:xfrm>
            <a:off x="3233738" y="2492375"/>
            <a:ext cx="0" cy="598488"/>
          </a:xfrm>
          <a:prstGeom prst="line">
            <a:avLst/>
          </a:prstGeom>
          <a:noFill/>
          <a:ln w="38100">
            <a:solidFill>
              <a:srgbClr val="FF0000"/>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 name="Line 8"/>
          <p:cNvSpPr>
            <a:spLocks noChangeShapeType="1"/>
          </p:cNvSpPr>
          <p:nvPr/>
        </p:nvSpPr>
        <p:spPr bwMode="auto">
          <a:xfrm>
            <a:off x="6053138" y="3103563"/>
            <a:ext cx="0" cy="596900"/>
          </a:xfrm>
          <a:prstGeom prst="line">
            <a:avLst/>
          </a:prstGeom>
          <a:noFill/>
          <a:ln w="2857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 name="Line 10"/>
          <p:cNvSpPr>
            <a:spLocks noChangeShapeType="1"/>
          </p:cNvSpPr>
          <p:nvPr/>
        </p:nvSpPr>
        <p:spPr bwMode="auto">
          <a:xfrm>
            <a:off x="3233738" y="3194050"/>
            <a:ext cx="0" cy="1512888"/>
          </a:xfrm>
          <a:prstGeom prst="line">
            <a:avLst/>
          </a:prstGeom>
          <a:noFill/>
          <a:ln w="38100">
            <a:solidFill>
              <a:srgbClr val="FF0000"/>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 name="Rectangle 11"/>
          <p:cNvSpPr>
            <a:spLocks noChangeArrowheads="1"/>
          </p:cNvSpPr>
          <p:nvPr/>
        </p:nvSpPr>
        <p:spPr bwMode="auto">
          <a:xfrm>
            <a:off x="3587750" y="2693988"/>
            <a:ext cx="222567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79" tIns="44446" rIns="90479" bIns="44446">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nSpc>
                <a:spcPct val="100000"/>
              </a:lnSpc>
              <a:spcBef>
                <a:spcPct val="0"/>
              </a:spcBef>
              <a:buFontTx/>
              <a:buNone/>
            </a:pPr>
            <a:r>
              <a:rPr lang="zh-CN" altLang="en-US" sz="2000">
                <a:solidFill>
                  <a:schemeClr val="accent2"/>
                </a:solidFill>
                <a:latin typeface="微软雅黑" panose="020B0503020204020204" charset="-122"/>
                <a:ea typeface="微软雅黑" panose="020B0503020204020204" charset="-122"/>
              </a:rPr>
              <a:t>响应异常</a:t>
            </a:r>
            <a:r>
              <a:rPr lang="en-US" altLang="zh-CN" sz="2000">
                <a:solidFill>
                  <a:schemeClr val="accent2"/>
                </a:solidFill>
                <a:latin typeface="微软雅黑" panose="020B0503020204020204" charset="-122"/>
                <a:ea typeface="微软雅黑" panose="020B0503020204020204" charset="-122"/>
              </a:rPr>
              <a:t>/</a:t>
            </a:r>
            <a:r>
              <a:rPr lang="zh-CN" altLang="en-US" sz="2000">
                <a:solidFill>
                  <a:schemeClr val="accent2"/>
                </a:solidFill>
                <a:latin typeface="微软雅黑" panose="020B0503020204020204" charset="-122"/>
                <a:ea typeface="微软雅黑" panose="020B0503020204020204" charset="-122"/>
              </a:rPr>
              <a:t>中断</a:t>
            </a:r>
            <a:endParaRPr lang="zh-CN" altLang="en-US" sz="2000">
              <a:solidFill>
                <a:schemeClr val="accent2"/>
              </a:solidFill>
              <a:latin typeface="微软雅黑" panose="020B0503020204020204" charset="-122"/>
              <a:ea typeface="微软雅黑" panose="020B0503020204020204" charset="-122"/>
            </a:endParaRPr>
          </a:p>
        </p:txBody>
      </p:sp>
      <p:sp>
        <p:nvSpPr>
          <p:cNvPr id="12" name="Rectangle 12"/>
          <p:cNvSpPr>
            <a:spLocks noChangeArrowheads="1"/>
          </p:cNvSpPr>
          <p:nvPr/>
        </p:nvSpPr>
        <p:spPr bwMode="auto">
          <a:xfrm>
            <a:off x="6215063" y="3043238"/>
            <a:ext cx="1668462" cy="973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79" tIns="44446" rIns="90479" bIns="44446">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nSpc>
                <a:spcPct val="100000"/>
              </a:lnSpc>
              <a:spcBef>
                <a:spcPct val="0"/>
              </a:spcBef>
              <a:buFontTx/>
              <a:buNone/>
            </a:pPr>
            <a:r>
              <a:rPr lang="zh-CN" altLang="en-US" sz="2000">
                <a:latin typeface="Calibri" panose="020F0502020204030204" charset="0"/>
                <a:ea typeface="微软雅黑" panose="020B0503020204020204" charset="-122"/>
              </a:rPr>
              <a:t>具体的异常或中断处理</a:t>
            </a:r>
            <a:endParaRPr lang="zh-CN" altLang="en-US" sz="2000">
              <a:latin typeface="Calibri" panose="020F0502020204030204" charset="0"/>
              <a:ea typeface="微软雅黑" panose="020B0503020204020204" charset="-122"/>
            </a:endParaRPr>
          </a:p>
          <a:p>
            <a:pPr>
              <a:lnSpc>
                <a:spcPct val="100000"/>
              </a:lnSpc>
              <a:spcBef>
                <a:spcPct val="0"/>
              </a:spcBef>
              <a:buFontTx/>
              <a:buNone/>
            </a:pPr>
            <a:endParaRPr lang="en-US" altLang="zh-CN" sz="1800" b="0" i="1">
              <a:latin typeface="Calibri" panose="020F0502020204030204" charset="0"/>
            </a:endParaRPr>
          </a:p>
        </p:txBody>
      </p:sp>
      <p:sp>
        <p:nvSpPr>
          <p:cNvPr id="13" name="Rectangle 13"/>
          <p:cNvSpPr>
            <a:spLocks noChangeArrowheads="1"/>
          </p:cNvSpPr>
          <p:nvPr/>
        </p:nvSpPr>
        <p:spPr bwMode="auto">
          <a:xfrm>
            <a:off x="3471863" y="3508375"/>
            <a:ext cx="1870075" cy="100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79" tIns="44446" rIns="90479" bIns="44446">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nSpc>
                <a:spcPct val="100000"/>
              </a:lnSpc>
              <a:spcBef>
                <a:spcPct val="0"/>
              </a:spcBef>
            </a:pPr>
            <a:r>
              <a:rPr lang="zh-CN" altLang="en-US" sz="2000">
                <a:latin typeface="微软雅黑" panose="020B0503020204020204" charset="-122"/>
                <a:ea typeface="微软雅黑" panose="020B0503020204020204" charset="-122"/>
              </a:rPr>
              <a:t> </a:t>
            </a:r>
            <a:r>
              <a:rPr lang="zh-CN" altLang="en-US" sz="2000">
                <a:solidFill>
                  <a:schemeClr val="accent2"/>
                </a:solidFill>
                <a:latin typeface="微软雅黑" panose="020B0503020204020204" charset="-122"/>
                <a:ea typeface="微软雅黑" panose="020B0503020204020204" charset="-122"/>
              </a:rPr>
              <a:t>返回当前指令</a:t>
            </a:r>
            <a:endParaRPr lang="zh-CN" altLang="en-US" sz="2000">
              <a:solidFill>
                <a:schemeClr val="accent2"/>
              </a:solidFill>
              <a:latin typeface="微软雅黑" panose="020B0503020204020204" charset="-122"/>
              <a:ea typeface="微软雅黑" panose="020B0503020204020204" charset="-122"/>
            </a:endParaRPr>
          </a:p>
          <a:p>
            <a:pPr>
              <a:lnSpc>
                <a:spcPct val="100000"/>
              </a:lnSpc>
              <a:spcBef>
                <a:spcPct val="0"/>
              </a:spcBef>
            </a:pPr>
            <a:r>
              <a:rPr lang="zh-CN" altLang="en-US" sz="2000">
                <a:solidFill>
                  <a:schemeClr val="accent2"/>
                </a:solidFill>
                <a:latin typeface="微软雅黑" panose="020B0503020204020204" charset="-122"/>
                <a:ea typeface="微软雅黑" panose="020B0503020204020204" charset="-122"/>
              </a:rPr>
              <a:t> 返回下条指令</a:t>
            </a:r>
            <a:endParaRPr lang="zh-CN" altLang="en-US" sz="2000">
              <a:solidFill>
                <a:schemeClr val="accent2"/>
              </a:solidFill>
              <a:latin typeface="微软雅黑" panose="020B0503020204020204" charset="-122"/>
              <a:ea typeface="微软雅黑" panose="020B0503020204020204" charset="-122"/>
            </a:endParaRPr>
          </a:p>
          <a:p>
            <a:pPr>
              <a:lnSpc>
                <a:spcPct val="100000"/>
              </a:lnSpc>
              <a:spcBef>
                <a:spcPct val="0"/>
              </a:spcBef>
            </a:pPr>
            <a:r>
              <a:rPr lang="zh-CN" altLang="en-US" sz="2000">
                <a:solidFill>
                  <a:schemeClr val="accent2"/>
                </a:solidFill>
                <a:latin typeface="微软雅黑" panose="020B0503020204020204" charset="-122"/>
                <a:ea typeface="微软雅黑" panose="020B0503020204020204" charset="-122"/>
              </a:rPr>
              <a:t> 终止</a:t>
            </a:r>
            <a:r>
              <a:rPr lang="en-US" altLang="zh-CN" sz="2000">
                <a:solidFill>
                  <a:schemeClr val="accent2"/>
                </a:solidFill>
                <a:latin typeface="微软雅黑" panose="020B0503020204020204" charset="-122"/>
                <a:ea typeface="微软雅黑" panose="020B0503020204020204" charset="-122"/>
              </a:rPr>
              <a:t>(abort)</a:t>
            </a:r>
            <a:endParaRPr lang="en-US" altLang="zh-CN" sz="2000">
              <a:solidFill>
                <a:schemeClr val="accent2"/>
              </a:solidFill>
              <a:latin typeface="微软雅黑" panose="020B0503020204020204" charset="-122"/>
              <a:ea typeface="微软雅黑" panose="020B0503020204020204" charset="-122"/>
            </a:endParaRPr>
          </a:p>
        </p:txBody>
      </p:sp>
      <p:sp>
        <p:nvSpPr>
          <p:cNvPr id="14" name="Rectangle 14"/>
          <p:cNvSpPr>
            <a:spLocks noChangeArrowheads="1"/>
          </p:cNvSpPr>
          <p:nvPr/>
        </p:nvSpPr>
        <p:spPr bwMode="auto">
          <a:xfrm>
            <a:off x="909638" y="2843213"/>
            <a:ext cx="804862" cy="4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79" tIns="44446" rIns="90479" bIns="44446">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nSpc>
                <a:spcPct val="100000"/>
              </a:lnSpc>
              <a:spcBef>
                <a:spcPct val="0"/>
              </a:spcBef>
              <a:buFontTx/>
              <a:buNone/>
            </a:pPr>
            <a:r>
              <a:rPr lang="zh-CN" altLang="en-US" sz="2200">
                <a:solidFill>
                  <a:srgbClr val="C00000"/>
                </a:solidFill>
                <a:latin typeface="Calibri" panose="020F0502020204030204" charset="0"/>
                <a:ea typeface="微软雅黑" panose="020B0503020204020204" charset="-122"/>
              </a:rPr>
              <a:t>事件</a:t>
            </a:r>
            <a:endParaRPr lang="zh-CN" altLang="en-US" sz="2200">
              <a:solidFill>
                <a:srgbClr val="C00000"/>
              </a:solidFill>
              <a:latin typeface="Calibri" panose="020F0502020204030204" charset="0"/>
              <a:ea typeface="微软雅黑" panose="020B0503020204020204" charset="-122"/>
            </a:endParaRPr>
          </a:p>
        </p:txBody>
      </p:sp>
      <p:sp>
        <p:nvSpPr>
          <p:cNvPr id="15" name="Text Box 15"/>
          <p:cNvSpPr txBox="1">
            <a:spLocks noChangeArrowheads="1"/>
          </p:cNvSpPr>
          <p:nvPr/>
        </p:nvSpPr>
        <p:spPr bwMode="auto">
          <a:xfrm>
            <a:off x="2009775" y="2808288"/>
            <a:ext cx="13843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nSpc>
                <a:spcPct val="100000"/>
              </a:lnSpc>
              <a:spcBef>
                <a:spcPct val="0"/>
              </a:spcBef>
              <a:buFontTx/>
              <a:buNone/>
            </a:pPr>
            <a:r>
              <a:rPr lang="zh-CN" altLang="en-US" sz="2000">
                <a:latin typeface="微软雅黑" panose="020B0503020204020204" charset="-122"/>
                <a:ea typeface="微软雅黑" panose="020B0503020204020204" charset="-122"/>
              </a:rPr>
              <a:t>当前指令</a:t>
            </a:r>
            <a:endParaRPr lang="zh-CN" altLang="en-US" sz="2000">
              <a:latin typeface="微软雅黑" panose="020B0503020204020204" charset="-122"/>
              <a:ea typeface="微软雅黑" panose="020B0503020204020204" charset="-122"/>
            </a:endParaRPr>
          </a:p>
        </p:txBody>
      </p:sp>
      <p:sp>
        <p:nvSpPr>
          <p:cNvPr id="16" name="Text Box 16"/>
          <p:cNvSpPr txBox="1">
            <a:spLocks noChangeArrowheads="1"/>
          </p:cNvSpPr>
          <p:nvPr/>
        </p:nvSpPr>
        <p:spPr bwMode="auto">
          <a:xfrm>
            <a:off x="2019300" y="3214688"/>
            <a:ext cx="1200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nSpc>
                <a:spcPct val="100000"/>
              </a:lnSpc>
              <a:spcBef>
                <a:spcPct val="0"/>
              </a:spcBef>
              <a:buFontTx/>
              <a:buNone/>
            </a:pPr>
            <a:r>
              <a:rPr lang="zh-CN" altLang="en-US" sz="2000" dirty="0">
                <a:latin typeface="Calibri" panose="020F0502020204030204" charset="0"/>
                <a:ea typeface="微软雅黑" panose="020B0503020204020204" charset="-122"/>
              </a:rPr>
              <a:t>下条指令</a:t>
            </a:r>
            <a:endParaRPr lang="zh-CN" altLang="en-US" sz="2000" dirty="0">
              <a:latin typeface="Calibri" panose="020F0502020204030204" charset="0"/>
              <a:ea typeface="微软雅黑" panose="020B0503020204020204" charset="-122"/>
            </a:endParaRPr>
          </a:p>
        </p:txBody>
      </p:sp>
      <p:sp>
        <p:nvSpPr>
          <p:cNvPr id="17" name="Line 17"/>
          <p:cNvSpPr>
            <a:spLocks noChangeShapeType="1"/>
          </p:cNvSpPr>
          <p:nvPr/>
        </p:nvSpPr>
        <p:spPr bwMode="auto">
          <a:xfrm>
            <a:off x="1658938" y="3028950"/>
            <a:ext cx="409575" cy="0"/>
          </a:xfrm>
          <a:prstGeom prst="line">
            <a:avLst/>
          </a:prstGeom>
          <a:noFill/>
          <a:ln w="25400">
            <a:solidFill>
              <a:srgbClr val="C00000"/>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 name="Line 21"/>
          <p:cNvSpPr>
            <a:spLocks noChangeShapeType="1"/>
          </p:cNvSpPr>
          <p:nvPr/>
        </p:nvSpPr>
        <p:spPr bwMode="auto">
          <a:xfrm>
            <a:off x="3208338" y="3074988"/>
            <a:ext cx="2728912" cy="0"/>
          </a:xfrm>
          <a:prstGeom prst="line">
            <a:avLst/>
          </a:prstGeom>
          <a:noFill/>
          <a:ln w="57150">
            <a:solidFill>
              <a:srgbClr val="FF0000"/>
            </a:solidFill>
            <a:prstDash val="dash"/>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 name="Line 22"/>
          <p:cNvSpPr>
            <a:spLocks noChangeShapeType="1"/>
          </p:cNvSpPr>
          <p:nvPr/>
        </p:nvSpPr>
        <p:spPr bwMode="auto">
          <a:xfrm flipH="1" flipV="1">
            <a:off x="3249613" y="3178175"/>
            <a:ext cx="2700337" cy="493713"/>
          </a:xfrm>
          <a:prstGeom prst="line">
            <a:avLst/>
          </a:prstGeom>
          <a:noFill/>
          <a:ln w="57150">
            <a:solidFill>
              <a:srgbClr val="FF0000"/>
            </a:solidFill>
            <a:prstDash val="dash"/>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 name="Text Box 24"/>
          <p:cNvSpPr txBox="1">
            <a:spLocks noChangeArrowheads="1"/>
          </p:cNvSpPr>
          <p:nvPr/>
        </p:nvSpPr>
        <p:spPr bwMode="auto">
          <a:xfrm>
            <a:off x="188913" y="3730625"/>
            <a:ext cx="2252662"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eaLnBrk="1" hangingPunct="1">
              <a:lnSpc>
                <a:spcPct val="100000"/>
              </a:lnSpc>
              <a:spcBef>
                <a:spcPct val="50000"/>
              </a:spcBef>
              <a:buFontTx/>
              <a:buNone/>
            </a:pPr>
            <a:r>
              <a:rPr lang="zh-CN" altLang="en-US" sz="2000">
                <a:solidFill>
                  <a:srgbClr val="008000"/>
                </a:solidFill>
                <a:ea typeface="微软雅黑" panose="020B0503020204020204" charset="-122"/>
              </a:rPr>
              <a:t>用户进程的正常控制流中插入了一段内核控制路径</a:t>
            </a:r>
            <a:endParaRPr lang="zh-CN" altLang="en-US" sz="2000">
              <a:solidFill>
                <a:srgbClr val="008000"/>
              </a:solidFill>
              <a:ea typeface="微软雅黑" panose="020B0503020204020204" charset="-122"/>
            </a:endParaRPr>
          </a:p>
        </p:txBody>
      </p:sp>
      <p:sp>
        <p:nvSpPr>
          <p:cNvPr id="23" name="Rectangle 2"/>
          <p:cNvSpPr>
            <a:spLocks noGrp="1" noChangeArrowheads="1"/>
          </p:cNvSpPr>
          <p:nvPr>
            <p:ph type="title"/>
          </p:nvPr>
        </p:nvSpPr>
        <p:spPr>
          <a:xfrm>
            <a:off x="381000" y="260350"/>
            <a:ext cx="7215188" cy="654050"/>
          </a:xfrm>
        </p:spPr>
        <p:txBody>
          <a:bodyPr/>
          <a:lstStyle/>
          <a:p>
            <a:pPr eaLnBrk="1" hangingPunct="1"/>
            <a:r>
              <a:rPr lang="en-US" altLang="zh-CN" sz="4000" b="1" dirty="0">
                <a:solidFill>
                  <a:schemeClr val="bg1"/>
                </a:solidFill>
                <a:latin typeface="Times New Roman" panose="02020603050405020304" pitchFamily="2" charset="0"/>
                <a:ea typeface="华文新魏" panose="02010800040101010101" pitchFamily="2" charset="-122"/>
                <a:sym typeface="+mn-ea"/>
              </a:rPr>
              <a:t>6</a:t>
            </a:r>
            <a:r>
              <a:rPr lang="en-US" altLang="zh-CN" sz="4000" b="1" dirty="0">
                <a:solidFill>
                  <a:schemeClr val="bg1"/>
                </a:solidFill>
                <a:latin typeface="Times New Roman" panose="02020603050405020304" pitchFamily="2" charset="0"/>
                <a:ea typeface="华文新魏" panose="02010800040101010101" pitchFamily="2" charset="-122"/>
                <a:sym typeface="+mn-ea"/>
              </a:rPr>
              <a:t>.1 </a:t>
            </a:r>
            <a:r>
              <a:rPr lang="zh-CN" altLang="en-US" sz="4000" b="1" dirty="0">
                <a:solidFill>
                  <a:schemeClr val="bg1"/>
                </a:solidFill>
                <a:latin typeface="Times New Roman" panose="02020603050405020304" pitchFamily="2" charset="0"/>
                <a:ea typeface="华文新魏" panose="02010800040101010101" pitchFamily="2" charset="-122"/>
                <a:sym typeface="+mn-ea"/>
              </a:rPr>
              <a:t>中断与异常的概念</a:t>
            </a:r>
            <a:endParaRPr lang="zh-CN" altLang="en-US" sz="4000" b="1" dirty="0">
              <a:solidFill>
                <a:schemeClr val="bg1"/>
              </a:solidFill>
              <a:latin typeface="Times New Roman" panose="02020603050405020304" pitchFamily="2" charset="0"/>
              <a:ea typeface="华文新魏" panose="020108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linds(horizontal)">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blinds(horizontal)">
                                      <p:cBhvr>
                                        <p:cTn id="22" dur="500"/>
                                        <p:tgtEl>
                                          <p:spTgt spid="15"/>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blinds(horizontal)">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17"/>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14"/>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11"/>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19"/>
                                        </p:tgtEl>
                                        <p:attrNameLst>
                                          <p:attrName>style.visibility</p:attrName>
                                        </p:attrNameLst>
                                      </p:cBhvr>
                                      <p:to>
                                        <p:strVal val="visible"/>
                                      </p:to>
                                    </p:set>
                                    <p:animEffect transition="in" filter="blinds(horizontal)">
                                      <p:cBhvr>
                                        <p:cTn id="42" dur="500"/>
                                        <p:tgtEl>
                                          <p:spTgt spid="19"/>
                                        </p:tgtEl>
                                      </p:cBhvr>
                                    </p:animEffec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2"/>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3"/>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20"/>
                                        </p:tgtEl>
                                        <p:attrNameLst>
                                          <p:attrName>style.visibility</p:attrName>
                                        </p:attrNameLst>
                                      </p:cBhvr>
                                      <p:to>
                                        <p:strVal val="visible"/>
                                      </p:to>
                                    </p:set>
                                    <p:animEffect transition="in" filter="blinds(horizontal)">
                                      <p:cBhvr>
                                        <p:cTn id="57" dur="500"/>
                                        <p:tgtEl>
                                          <p:spTgt spid="20"/>
                                        </p:tgtEl>
                                      </p:cBhvr>
                                    </p:animEffec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grpId="0" nodeType="clickEffect">
                                  <p:stCondLst>
                                    <p:cond delay="0"/>
                                  </p:stCondLst>
                                  <p:childTnLst>
                                    <p:set>
                                      <p:cBhvr>
                                        <p:cTn id="61" dur="1" fill="hold">
                                          <p:stCondLst>
                                            <p:cond delay="0"/>
                                          </p:stCondLst>
                                        </p:cTn>
                                        <p:tgtEl>
                                          <p:spTgt spid="16"/>
                                        </p:tgtEl>
                                        <p:attrNameLst>
                                          <p:attrName>style.visibility</p:attrName>
                                        </p:attrNameLst>
                                      </p:cBhvr>
                                      <p:to>
                                        <p:strVal val="visible"/>
                                      </p:to>
                                    </p:set>
                                  </p:childTnLst>
                                </p:cTn>
                              </p:par>
                              <p:par>
                                <p:cTn id="62" presetID="1" presetClass="entr" presetSubtype="0" fill="hold" nodeType="withEffect">
                                  <p:stCondLst>
                                    <p:cond delay="0"/>
                                  </p:stCondLst>
                                  <p:childTnLst>
                                    <p:set>
                                      <p:cBhvr>
                                        <p:cTn id="63" dur="1" fill="hold">
                                          <p:stCondLst>
                                            <p:cond delay="0"/>
                                          </p:stCondLst>
                                        </p:cTn>
                                        <p:tgtEl>
                                          <p:spTgt spid="10"/>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3" presetClass="entr" presetSubtype="10" fill="hold" grpId="0" nodeType="clickEffect">
                                  <p:stCondLst>
                                    <p:cond delay="0"/>
                                  </p:stCondLst>
                                  <p:childTnLst>
                                    <p:set>
                                      <p:cBhvr>
                                        <p:cTn id="67" dur="1" fill="hold">
                                          <p:stCondLst>
                                            <p:cond delay="0"/>
                                          </p:stCondLst>
                                        </p:cTn>
                                        <p:tgtEl>
                                          <p:spTgt spid="22"/>
                                        </p:tgtEl>
                                        <p:attrNameLst>
                                          <p:attrName>style.visibility</p:attrName>
                                        </p:attrNameLst>
                                      </p:cBhvr>
                                      <p:to>
                                        <p:strVal val="visible"/>
                                      </p:to>
                                    </p:set>
                                    <p:animEffect transition="in" filter="blinds(horizontal)">
                                      <p:cBhvr>
                                        <p:cTn id="68"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6" grpId="0"/>
      <p:bldP spid="7" grpId="0"/>
      <p:bldP spid="11" grpId="0"/>
      <p:bldP spid="12" grpId="0"/>
      <p:bldP spid="13" grpId="0"/>
      <p:bldP spid="14" grpId="0"/>
      <p:bldP spid="15" grpId="0"/>
      <p:bldP spid="16" grpId="0"/>
      <p:bldP spid="22" grpId="0" bldLvl="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a:spLocks noGrp="1" noChangeArrowheads="1"/>
          </p:cNvSpPr>
          <p:nvPr>
            <p:ph type="title"/>
          </p:nvPr>
        </p:nvSpPr>
        <p:spPr>
          <a:xfrm>
            <a:off x="381000" y="260350"/>
            <a:ext cx="7215188" cy="654050"/>
          </a:xfrm>
        </p:spPr>
        <p:txBody>
          <a:bodyPr/>
          <a:lstStyle/>
          <a:p>
            <a:pPr eaLnBrk="1" hangingPunct="1"/>
            <a:r>
              <a:rPr lang="en-US" altLang="zh-CN" sz="4000" b="1" dirty="0">
                <a:solidFill>
                  <a:schemeClr val="bg1"/>
                </a:solidFill>
                <a:latin typeface="Times New Roman" panose="02020603050405020304" pitchFamily="2" charset="0"/>
                <a:ea typeface="华文新魏" panose="02010800040101010101" pitchFamily="2" charset="-122"/>
                <a:sym typeface="+mn-ea"/>
              </a:rPr>
              <a:t>6</a:t>
            </a:r>
            <a:r>
              <a:rPr lang="en-US" altLang="zh-CN" sz="4000" b="1" dirty="0">
                <a:solidFill>
                  <a:schemeClr val="bg1"/>
                </a:solidFill>
                <a:latin typeface="Times New Roman" panose="02020603050405020304" pitchFamily="2" charset="0"/>
                <a:ea typeface="华文新魏" panose="02010800040101010101" pitchFamily="2" charset="-122"/>
                <a:sym typeface="+mn-ea"/>
              </a:rPr>
              <a:t>.1 </a:t>
            </a:r>
            <a:r>
              <a:rPr lang="zh-CN" altLang="en-US" sz="4000" b="1" dirty="0">
                <a:solidFill>
                  <a:schemeClr val="bg1"/>
                </a:solidFill>
                <a:latin typeface="Times New Roman" panose="02020603050405020304" pitchFamily="2" charset="0"/>
                <a:ea typeface="华文新魏" panose="02010800040101010101" pitchFamily="2" charset="-122"/>
                <a:sym typeface="+mn-ea"/>
              </a:rPr>
              <a:t>中断与异常的概念</a:t>
            </a:r>
            <a:endParaRPr lang="zh-CN" altLang="en-US" sz="4000" b="1" dirty="0">
              <a:solidFill>
                <a:schemeClr val="bg1"/>
              </a:solidFill>
              <a:latin typeface="Times New Roman" panose="02020603050405020304" pitchFamily="2" charset="0"/>
              <a:ea typeface="华文新魏" panose="02010800040101010101" pitchFamily="2" charset="-122"/>
            </a:endParaRPr>
          </a:p>
        </p:txBody>
      </p:sp>
      <p:sp>
        <p:nvSpPr>
          <p:cNvPr id="6" name="文本框 5"/>
          <p:cNvSpPr txBox="1"/>
          <p:nvPr/>
        </p:nvSpPr>
        <p:spPr>
          <a:xfrm>
            <a:off x="431540" y="1448780"/>
            <a:ext cx="8100900" cy="4183838"/>
          </a:xfrm>
          <a:prstGeom prst="rect">
            <a:avLst/>
          </a:prstGeom>
          <a:noFill/>
        </p:spPr>
        <p:txBody>
          <a:bodyPr wrap="square">
            <a:spAutoFit/>
          </a:bodyPr>
          <a:lstStyle/>
          <a:p>
            <a:pPr marL="342900" indent="-342900">
              <a:lnSpc>
                <a:spcPct val="125000"/>
              </a:lnSpc>
              <a:spcBef>
                <a:spcPct val="0"/>
              </a:spcBef>
              <a:buClrTx/>
              <a:buSzTx/>
              <a:buFont typeface="Wingdings" panose="05000000000000000000" pitchFamily="2" charset="2"/>
              <a:buChar char="Ø"/>
            </a:pPr>
            <a:r>
              <a:rPr lang="zh-CN" altLang="zh-CN" sz="2400" dirty="0">
                <a:solidFill>
                  <a:srgbClr val="FF0000"/>
                </a:solidFill>
                <a:latin typeface="宋体" panose="02010600030101010101" pitchFamily="2" charset="-122"/>
                <a:ea typeface="宋体" panose="02010600030101010101" pitchFamily="2" charset="-122"/>
              </a:rPr>
              <a:t>异常</a:t>
            </a:r>
            <a:r>
              <a:rPr lang="en-US" altLang="zh-CN" sz="2400" dirty="0">
                <a:solidFill>
                  <a:srgbClr val="FF0000"/>
                </a:solidFill>
                <a:latin typeface="宋体" panose="02010600030101010101" pitchFamily="2" charset="-122"/>
                <a:ea typeface="宋体" panose="02010600030101010101" pitchFamily="2" charset="-122"/>
              </a:rPr>
              <a:t> —— </a:t>
            </a:r>
            <a:r>
              <a:rPr lang="zh-CN" altLang="en-US" sz="2400" dirty="0">
                <a:solidFill>
                  <a:srgbClr val="FF0000"/>
                </a:solidFill>
                <a:latin typeface="宋体" panose="02010600030101010101" pitchFamily="2" charset="-122"/>
                <a:ea typeface="宋体" panose="02010600030101010101" pitchFamily="2" charset="-122"/>
              </a:rPr>
              <a:t>故障</a:t>
            </a:r>
            <a:endParaRPr lang="en-US" altLang="zh-CN" sz="2400" dirty="0">
              <a:solidFill>
                <a:srgbClr val="FF0000"/>
              </a:solidFill>
              <a:latin typeface="宋体" panose="02010600030101010101" pitchFamily="2" charset="-122"/>
              <a:ea typeface="宋体" panose="02010600030101010101" pitchFamily="2" charset="-122"/>
            </a:endParaRPr>
          </a:p>
          <a:p>
            <a:pPr marL="342900" indent="-342900">
              <a:lnSpc>
                <a:spcPct val="125000"/>
              </a:lnSpc>
              <a:spcBef>
                <a:spcPct val="0"/>
              </a:spcBef>
              <a:buClrTx/>
              <a:buSzTx/>
              <a:buFont typeface="Wingdings" panose="05000000000000000000" pitchFamily="2" charset="2"/>
              <a:buChar char="Ø"/>
            </a:pPr>
            <a:r>
              <a:rPr lang="zh-CN" altLang="en-US" sz="2400" dirty="0">
                <a:solidFill>
                  <a:srgbClr val="000066"/>
                </a:solidFill>
                <a:latin typeface="宋体" panose="02010600030101010101" pitchFamily="2" charset="-122"/>
                <a:ea typeface="宋体" panose="02010600030101010101" pitchFamily="2" charset="-122"/>
              </a:rPr>
              <a:t>故障异常是在引起异常的指令之前或者指令执行期间，在检测到故障或者预先定义的条件不能满足时产生。</a:t>
            </a:r>
            <a:endParaRPr lang="en-US" altLang="zh-CN" sz="2400" dirty="0">
              <a:solidFill>
                <a:srgbClr val="000066"/>
              </a:solidFill>
              <a:latin typeface="宋体" panose="02010600030101010101" pitchFamily="2" charset="-122"/>
              <a:ea typeface="宋体" panose="02010600030101010101" pitchFamily="2" charset="-122"/>
            </a:endParaRPr>
          </a:p>
          <a:p>
            <a:pPr marL="342900" indent="-342900">
              <a:lnSpc>
                <a:spcPct val="125000"/>
              </a:lnSpc>
              <a:spcBef>
                <a:spcPct val="0"/>
              </a:spcBef>
              <a:buClrTx/>
              <a:buSzTx/>
              <a:buFont typeface="Wingdings" panose="05000000000000000000" pitchFamily="2" charset="2"/>
              <a:buChar char="Ø"/>
            </a:pPr>
            <a:r>
              <a:rPr lang="zh-CN" altLang="en-US" sz="2400" dirty="0">
                <a:solidFill>
                  <a:srgbClr val="000066"/>
                </a:solidFill>
                <a:latin typeface="宋体" panose="02010600030101010101" pitchFamily="2" charset="-122"/>
                <a:ea typeface="宋体" panose="02010600030101010101" pitchFamily="2" charset="-122"/>
              </a:rPr>
              <a:t>常见的故障异常</a:t>
            </a:r>
            <a:endParaRPr lang="en-US" altLang="zh-CN" sz="2400" dirty="0">
              <a:solidFill>
                <a:srgbClr val="000066"/>
              </a:solidFill>
              <a:latin typeface="宋体" panose="02010600030101010101" pitchFamily="2" charset="-122"/>
              <a:ea typeface="宋体" panose="02010600030101010101" pitchFamily="2" charset="-122"/>
            </a:endParaRPr>
          </a:p>
          <a:p>
            <a:pPr>
              <a:lnSpc>
                <a:spcPct val="125000"/>
              </a:lnSpc>
              <a:spcBef>
                <a:spcPct val="0"/>
              </a:spcBef>
              <a:buClrTx/>
              <a:buSzTx/>
            </a:pPr>
            <a:r>
              <a:rPr lang="en-US" altLang="zh-CN" sz="2400" dirty="0">
                <a:solidFill>
                  <a:srgbClr val="000066"/>
                </a:solidFill>
                <a:latin typeface="宋体" panose="02010600030101010101" pitchFamily="2" charset="-122"/>
                <a:ea typeface="宋体" panose="02010600030101010101" pitchFamily="2" charset="-122"/>
              </a:rPr>
              <a:t>   </a:t>
            </a:r>
            <a:r>
              <a:rPr lang="zh-CN" altLang="en-US" sz="2400" dirty="0">
                <a:solidFill>
                  <a:srgbClr val="000066"/>
                </a:solidFill>
                <a:latin typeface="宋体" panose="02010600030101010101" pitchFamily="2" charset="-122"/>
                <a:ea typeface="宋体" panose="02010600030101010101" pitchFamily="2" charset="-122"/>
              </a:rPr>
              <a:t>除法出错（除数为</a:t>
            </a:r>
            <a:r>
              <a:rPr lang="en-US" altLang="zh-CN" sz="2400" dirty="0">
                <a:solidFill>
                  <a:srgbClr val="000066"/>
                </a:solidFill>
                <a:latin typeface="宋体" panose="02010600030101010101" pitchFamily="2" charset="-122"/>
                <a:ea typeface="宋体" panose="02010600030101010101" pitchFamily="2" charset="-122"/>
              </a:rPr>
              <a:t>0</a:t>
            </a:r>
            <a:r>
              <a:rPr lang="zh-CN" altLang="en-US" sz="2400" dirty="0">
                <a:solidFill>
                  <a:srgbClr val="000066"/>
                </a:solidFill>
                <a:latin typeface="宋体" panose="02010600030101010101" pitchFamily="2" charset="-122"/>
                <a:ea typeface="宋体" panose="02010600030101010101" pitchFamily="2" charset="-122"/>
              </a:rPr>
              <a:t>；除数很小被除数很大，商溢出）</a:t>
            </a:r>
            <a:endParaRPr lang="en-US" altLang="zh-CN" sz="2400" dirty="0">
              <a:solidFill>
                <a:srgbClr val="000066"/>
              </a:solidFill>
              <a:latin typeface="宋体" panose="02010600030101010101" pitchFamily="2" charset="-122"/>
              <a:ea typeface="宋体" panose="02010600030101010101" pitchFamily="2" charset="-122"/>
            </a:endParaRPr>
          </a:p>
          <a:p>
            <a:pPr>
              <a:lnSpc>
                <a:spcPct val="125000"/>
              </a:lnSpc>
              <a:spcBef>
                <a:spcPct val="0"/>
              </a:spcBef>
              <a:buClrTx/>
              <a:buSzTx/>
            </a:pPr>
            <a:r>
              <a:rPr lang="en-US" altLang="zh-CN" sz="2400" dirty="0">
                <a:solidFill>
                  <a:srgbClr val="000066"/>
                </a:solidFill>
                <a:latin typeface="宋体" panose="02010600030101010101" pitchFamily="2" charset="-122"/>
                <a:ea typeface="宋体" panose="02010600030101010101" pitchFamily="2" charset="-122"/>
              </a:rPr>
              <a:t>   </a:t>
            </a:r>
            <a:r>
              <a:rPr lang="zh-CN" altLang="en-US" sz="2400" dirty="0">
                <a:solidFill>
                  <a:srgbClr val="000066"/>
                </a:solidFill>
                <a:latin typeface="宋体" panose="02010600030101010101" pitchFamily="2" charset="-122"/>
                <a:ea typeface="宋体" panose="02010600030101010101" pitchFamily="2" charset="-122"/>
              </a:rPr>
              <a:t>数据访问越界（访问一个不准本程序访问的内存单元）</a:t>
            </a:r>
            <a:endParaRPr lang="en-US" altLang="zh-CN" sz="2400" dirty="0">
              <a:solidFill>
                <a:srgbClr val="000066"/>
              </a:solidFill>
              <a:latin typeface="宋体" panose="02010600030101010101" pitchFamily="2" charset="-122"/>
              <a:ea typeface="宋体" panose="02010600030101010101" pitchFamily="2" charset="-122"/>
            </a:endParaRPr>
          </a:p>
          <a:p>
            <a:pPr>
              <a:lnSpc>
                <a:spcPct val="125000"/>
              </a:lnSpc>
              <a:spcBef>
                <a:spcPct val="0"/>
              </a:spcBef>
              <a:buClrTx/>
              <a:buSzTx/>
            </a:pPr>
            <a:r>
              <a:rPr lang="en-US" altLang="zh-CN" sz="2400" dirty="0">
                <a:solidFill>
                  <a:srgbClr val="000066"/>
                </a:solidFill>
                <a:latin typeface="宋体" panose="02010600030101010101" pitchFamily="2" charset="-122"/>
                <a:ea typeface="宋体" panose="02010600030101010101" pitchFamily="2" charset="-122"/>
              </a:rPr>
              <a:t>   </a:t>
            </a:r>
            <a:r>
              <a:rPr lang="zh-CN" altLang="en-US" sz="2400" dirty="0">
                <a:solidFill>
                  <a:srgbClr val="000066"/>
                </a:solidFill>
                <a:latin typeface="宋体" panose="02010600030101010101" pitchFamily="2" charset="-122"/>
                <a:ea typeface="宋体" panose="02010600030101010101" pitchFamily="2" charset="-122"/>
              </a:rPr>
              <a:t>缺页</a:t>
            </a:r>
            <a:endParaRPr lang="en-US" altLang="zh-CN" sz="2400" dirty="0">
              <a:solidFill>
                <a:srgbClr val="000066"/>
              </a:solidFill>
              <a:latin typeface="宋体" panose="02010600030101010101" pitchFamily="2" charset="-122"/>
              <a:ea typeface="宋体" panose="02010600030101010101" pitchFamily="2" charset="-122"/>
            </a:endParaRPr>
          </a:p>
          <a:p>
            <a:pPr marL="342900" indent="-342900">
              <a:lnSpc>
                <a:spcPct val="125000"/>
              </a:lnSpc>
              <a:spcBef>
                <a:spcPct val="0"/>
              </a:spcBef>
              <a:buClrTx/>
              <a:buSzTx/>
              <a:buFont typeface="Wingdings" panose="05000000000000000000" pitchFamily="2" charset="2"/>
              <a:buChar char="Ø"/>
            </a:pPr>
            <a:r>
              <a:rPr lang="zh-CN" altLang="en-US" sz="2400" dirty="0">
                <a:solidFill>
                  <a:srgbClr val="000066"/>
                </a:solidFill>
                <a:latin typeface="宋体" panose="02010600030101010101" pitchFamily="2" charset="-122"/>
                <a:ea typeface="宋体" panose="02010600030101010101" pitchFamily="2" charset="-122"/>
              </a:rPr>
              <a:t>故障异常通常可以纠正，处理完异常时，引起故障的指令被重新执行。</a:t>
            </a:r>
            <a:endParaRPr lang="en-US" altLang="zh-CN" sz="2400" dirty="0">
              <a:solidFill>
                <a:srgbClr val="000066"/>
              </a:solidFill>
              <a:latin typeface="宋体" panose="02010600030101010101" pitchFamily="2" charset="-122"/>
              <a:ea typeface="宋体" panose="02010600030101010101" pitchFamily="2"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a:spLocks noGrp="1" noChangeArrowheads="1"/>
          </p:cNvSpPr>
          <p:nvPr>
            <p:ph type="title"/>
          </p:nvPr>
        </p:nvSpPr>
        <p:spPr>
          <a:xfrm>
            <a:off x="381000" y="260350"/>
            <a:ext cx="7215188" cy="654050"/>
          </a:xfrm>
        </p:spPr>
        <p:txBody>
          <a:bodyPr/>
          <a:lstStyle/>
          <a:p>
            <a:pPr eaLnBrk="1" hangingPunct="1"/>
            <a:r>
              <a:rPr lang="en-US" altLang="zh-CN" sz="4000" b="1" dirty="0">
                <a:solidFill>
                  <a:schemeClr val="bg1"/>
                </a:solidFill>
                <a:latin typeface="Times New Roman" panose="02020603050405020304" pitchFamily="2" charset="0"/>
                <a:ea typeface="华文新魏" panose="02010800040101010101" pitchFamily="2" charset="-122"/>
                <a:sym typeface="+mn-ea"/>
              </a:rPr>
              <a:t>6</a:t>
            </a:r>
            <a:r>
              <a:rPr lang="en-US" altLang="zh-CN" sz="4000" b="1" dirty="0">
                <a:solidFill>
                  <a:schemeClr val="bg1"/>
                </a:solidFill>
                <a:latin typeface="Times New Roman" panose="02020603050405020304" pitchFamily="2" charset="0"/>
                <a:ea typeface="华文新魏" panose="02010800040101010101" pitchFamily="2" charset="-122"/>
                <a:sym typeface="+mn-ea"/>
              </a:rPr>
              <a:t>.1 </a:t>
            </a:r>
            <a:r>
              <a:rPr lang="zh-CN" altLang="en-US" sz="4000" b="1" dirty="0">
                <a:solidFill>
                  <a:schemeClr val="bg1"/>
                </a:solidFill>
                <a:latin typeface="Times New Roman" panose="02020603050405020304" pitchFamily="2" charset="0"/>
                <a:ea typeface="华文新魏" panose="02010800040101010101" pitchFamily="2" charset="-122"/>
                <a:sym typeface="+mn-ea"/>
              </a:rPr>
              <a:t>中断与异常的概念</a:t>
            </a:r>
            <a:endParaRPr lang="zh-CN" altLang="en-US" sz="4000" b="1" dirty="0">
              <a:solidFill>
                <a:schemeClr val="bg1"/>
              </a:solidFill>
              <a:latin typeface="Times New Roman" panose="02020603050405020304" pitchFamily="2" charset="0"/>
              <a:ea typeface="华文新魏" panose="02010800040101010101" pitchFamily="2" charset="-122"/>
            </a:endParaRPr>
          </a:p>
        </p:txBody>
      </p:sp>
      <p:sp>
        <p:nvSpPr>
          <p:cNvPr id="6" name="文本框 5"/>
          <p:cNvSpPr txBox="1"/>
          <p:nvPr/>
        </p:nvSpPr>
        <p:spPr>
          <a:xfrm>
            <a:off x="431540" y="1448780"/>
            <a:ext cx="8100900" cy="5107167"/>
          </a:xfrm>
          <a:prstGeom prst="rect">
            <a:avLst/>
          </a:prstGeom>
          <a:noFill/>
        </p:spPr>
        <p:txBody>
          <a:bodyPr wrap="square">
            <a:spAutoFit/>
          </a:bodyPr>
          <a:lstStyle/>
          <a:p>
            <a:pPr marL="342900" indent="-342900">
              <a:lnSpc>
                <a:spcPct val="125000"/>
              </a:lnSpc>
              <a:spcBef>
                <a:spcPct val="0"/>
              </a:spcBef>
              <a:buClrTx/>
              <a:buSzTx/>
              <a:buFont typeface="Wingdings" panose="05000000000000000000" pitchFamily="2" charset="2"/>
              <a:buChar char="Ø"/>
            </a:pPr>
            <a:r>
              <a:rPr lang="zh-CN" altLang="zh-CN" sz="2400" dirty="0">
                <a:solidFill>
                  <a:srgbClr val="FF0000"/>
                </a:solidFill>
                <a:latin typeface="宋体" panose="02010600030101010101" pitchFamily="2" charset="-122"/>
                <a:ea typeface="宋体" panose="02010600030101010101" pitchFamily="2" charset="-122"/>
              </a:rPr>
              <a:t>异常</a:t>
            </a:r>
            <a:r>
              <a:rPr lang="en-US" altLang="zh-CN" sz="2400" dirty="0">
                <a:solidFill>
                  <a:srgbClr val="FF0000"/>
                </a:solidFill>
                <a:latin typeface="宋体" panose="02010600030101010101" pitchFamily="2" charset="-122"/>
                <a:ea typeface="宋体" panose="02010600030101010101" pitchFamily="2" charset="-122"/>
              </a:rPr>
              <a:t> —— </a:t>
            </a:r>
            <a:r>
              <a:rPr lang="zh-CN" altLang="en-US" sz="2400" dirty="0">
                <a:solidFill>
                  <a:srgbClr val="FF0000"/>
                </a:solidFill>
                <a:latin typeface="宋体" panose="02010600030101010101" pitchFamily="2" charset="-122"/>
                <a:ea typeface="宋体" panose="02010600030101010101" pitchFamily="2" charset="-122"/>
              </a:rPr>
              <a:t>陷阱</a:t>
            </a:r>
            <a:endParaRPr lang="en-US" altLang="zh-CN" sz="2400" dirty="0">
              <a:solidFill>
                <a:srgbClr val="FF0000"/>
              </a:solidFill>
              <a:latin typeface="宋体" panose="02010600030101010101" pitchFamily="2" charset="-122"/>
              <a:ea typeface="宋体" panose="02010600030101010101" pitchFamily="2" charset="-122"/>
            </a:endParaRPr>
          </a:p>
          <a:p>
            <a:pPr marL="342900" indent="-342900">
              <a:lnSpc>
                <a:spcPct val="125000"/>
              </a:lnSpc>
              <a:spcBef>
                <a:spcPct val="0"/>
              </a:spcBef>
              <a:buClrTx/>
              <a:buSzTx/>
              <a:buFont typeface="Wingdings" panose="05000000000000000000" pitchFamily="2" charset="2"/>
              <a:buChar char="Ø"/>
            </a:pPr>
            <a:r>
              <a:rPr lang="zh-CN" altLang="en-US" sz="2400" dirty="0">
                <a:solidFill>
                  <a:srgbClr val="000066"/>
                </a:solidFill>
                <a:latin typeface="宋体" panose="02010600030101010101" pitchFamily="2" charset="-122"/>
                <a:ea typeface="宋体" panose="02010600030101010101" pitchFamily="2" charset="-122"/>
              </a:rPr>
              <a:t>在执行引起异常的指令之后，把异常情况通知给系统。</a:t>
            </a:r>
            <a:endParaRPr lang="en-US" altLang="zh-CN" sz="2400" dirty="0">
              <a:solidFill>
                <a:srgbClr val="000066"/>
              </a:solidFill>
              <a:latin typeface="宋体" panose="02010600030101010101" pitchFamily="2" charset="-122"/>
              <a:ea typeface="宋体" panose="02010600030101010101" pitchFamily="2" charset="-122"/>
            </a:endParaRPr>
          </a:p>
          <a:p>
            <a:pPr marL="342900" indent="-342900">
              <a:lnSpc>
                <a:spcPct val="125000"/>
              </a:lnSpc>
              <a:spcBef>
                <a:spcPct val="0"/>
              </a:spcBef>
              <a:buClrTx/>
              <a:buSzTx/>
              <a:buFont typeface="Wingdings" panose="05000000000000000000" pitchFamily="2" charset="2"/>
              <a:buChar char="Ø"/>
            </a:pPr>
            <a:r>
              <a:rPr lang="zh-CN" altLang="en-US" sz="2400" dirty="0">
                <a:solidFill>
                  <a:srgbClr val="000066"/>
                </a:solidFill>
                <a:latin typeface="宋体" panose="02010600030101010101" pitchFamily="2" charset="-122"/>
                <a:ea typeface="宋体" panose="02010600030101010101" pitchFamily="2" charset="-122"/>
              </a:rPr>
              <a:t>对于软中断之类的陷阱异常，实际上就是产生异常信号指令之下的一条语句的地址。</a:t>
            </a:r>
            <a:endParaRPr lang="en-US" altLang="zh-CN" sz="2400" dirty="0">
              <a:solidFill>
                <a:srgbClr val="000066"/>
              </a:solidFill>
              <a:latin typeface="宋体" panose="02010600030101010101" pitchFamily="2" charset="-122"/>
              <a:ea typeface="宋体" panose="02010600030101010101" pitchFamily="2" charset="-122"/>
            </a:endParaRPr>
          </a:p>
          <a:p>
            <a:pPr marL="342900" indent="-342900">
              <a:lnSpc>
                <a:spcPct val="125000"/>
              </a:lnSpc>
              <a:spcBef>
                <a:spcPct val="0"/>
              </a:spcBef>
              <a:buClrTx/>
              <a:buSzTx/>
              <a:buFont typeface="Wingdings" panose="05000000000000000000" pitchFamily="2" charset="2"/>
              <a:buChar char="Ø"/>
            </a:pPr>
            <a:r>
              <a:rPr lang="zh-CN" altLang="en-US" sz="2400" dirty="0">
                <a:solidFill>
                  <a:srgbClr val="000066"/>
                </a:solidFill>
                <a:latin typeface="宋体" panose="02010600030101010101" pitchFamily="2" charset="-122"/>
                <a:ea typeface="宋体" panose="02010600030101010101" pitchFamily="2" charset="-122"/>
              </a:rPr>
              <a:t>所有软中断，就是在程序中写了中断指令，执行该语句就会去调用中断处理程序，中断处理完后又继续运行下面的程序。</a:t>
            </a:r>
            <a:endParaRPr lang="en-US" altLang="zh-CN" sz="2400" dirty="0">
              <a:solidFill>
                <a:srgbClr val="000066"/>
              </a:solidFill>
              <a:latin typeface="宋体" panose="02010600030101010101" pitchFamily="2" charset="-122"/>
              <a:ea typeface="宋体" panose="02010600030101010101" pitchFamily="2" charset="-122"/>
            </a:endParaRPr>
          </a:p>
          <a:p>
            <a:pPr marL="342900" indent="-342900">
              <a:lnSpc>
                <a:spcPct val="125000"/>
              </a:lnSpc>
              <a:spcBef>
                <a:spcPct val="0"/>
              </a:spcBef>
              <a:buClrTx/>
              <a:buSzTx/>
              <a:buFont typeface="Wingdings" panose="05000000000000000000" pitchFamily="2" charset="2"/>
              <a:buChar char="Ø"/>
            </a:pPr>
            <a:r>
              <a:rPr lang="zh-CN" altLang="en-US" sz="2400" dirty="0">
                <a:solidFill>
                  <a:srgbClr val="000066"/>
                </a:solidFill>
                <a:latin typeface="宋体" panose="02010600030101010101" pitchFamily="2" charset="-122"/>
                <a:ea typeface="宋体" panose="02010600030101010101" pitchFamily="2" charset="-122"/>
              </a:rPr>
              <a:t>软中断调用与调用一般的子程序非常类似。借助于中断处理这一模式，可以调用操作系统提供的很多服务程序。</a:t>
            </a:r>
            <a:endParaRPr lang="en-US" altLang="zh-CN" sz="2400" dirty="0">
              <a:solidFill>
                <a:srgbClr val="000066"/>
              </a:solidFill>
              <a:latin typeface="宋体" panose="02010600030101010101" pitchFamily="2" charset="-122"/>
              <a:ea typeface="宋体" panose="02010600030101010101" pitchFamily="2" charset="-122"/>
            </a:endParaRPr>
          </a:p>
          <a:p>
            <a:pPr marL="342900" indent="-342900">
              <a:lnSpc>
                <a:spcPct val="125000"/>
              </a:lnSpc>
              <a:spcBef>
                <a:spcPct val="0"/>
              </a:spcBef>
              <a:buClrTx/>
              <a:buSzTx/>
              <a:buFont typeface="Wingdings" panose="05000000000000000000" pitchFamily="2" charset="2"/>
              <a:buChar char="Ø"/>
            </a:pPr>
            <a:r>
              <a:rPr lang="zh-CN" altLang="en-US" sz="2400" dirty="0">
                <a:solidFill>
                  <a:srgbClr val="000066"/>
                </a:solidFill>
                <a:latin typeface="宋体" panose="02010600030101010101" pitchFamily="2" charset="-122"/>
                <a:ea typeface="宋体" panose="02010600030101010101" pitchFamily="2" charset="-122"/>
              </a:rPr>
              <a:t>另外一种常见的陷阱异常是</a:t>
            </a:r>
            <a:r>
              <a:rPr lang="zh-CN" altLang="en-US" sz="2400" dirty="0">
                <a:solidFill>
                  <a:srgbClr val="FF0000"/>
                </a:solidFill>
                <a:latin typeface="宋体" panose="02010600030101010101" pitchFamily="2" charset="-122"/>
                <a:ea typeface="宋体" panose="02010600030101010101" pitchFamily="2" charset="-122"/>
              </a:rPr>
              <a:t>单步异常</a:t>
            </a:r>
            <a:r>
              <a:rPr lang="zh-CN" altLang="en-US" sz="2400" dirty="0">
                <a:solidFill>
                  <a:srgbClr val="000066"/>
                </a:solidFill>
                <a:latin typeface="宋体" panose="02010600030101010101" pitchFamily="2" charset="-122"/>
                <a:ea typeface="宋体" panose="02010600030101010101" pitchFamily="2" charset="-122"/>
              </a:rPr>
              <a:t>，用于</a:t>
            </a:r>
            <a:r>
              <a:rPr lang="zh-CN" altLang="en-US" sz="2400" dirty="0">
                <a:solidFill>
                  <a:srgbClr val="FF0000"/>
                </a:solidFill>
                <a:latin typeface="宋体" panose="02010600030101010101" pitchFamily="2" charset="-122"/>
                <a:ea typeface="宋体" panose="02010600030101010101" pitchFamily="2" charset="-122"/>
              </a:rPr>
              <a:t>防止一步步跟踪程序</a:t>
            </a:r>
            <a:r>
              <a:rPr lang="zh-CN" altLang="en-US" sz="2400" dirty="0">
                <a:solidFill>
                  <a:srgbClr val="000066"/>
                </a:solidFill>
                <a:latin typeface="宋体" panose="02010600030101010101" pitchFamily="2" charset="-122"/>
                <a:ea typeface="宋体" panose="02010600030101010101" pitchFamily="2" charset="-122"/>
              </a:rPr>
              <a:t>。</a:t>
            </a:r>
            <a:endParaRPr lang="en-US" altLang="zh-CN" sz="2400" dirty="0">
              <a:solidFill>
                <a:srgbClr val="000066"/>
              </a:solidFill>
              <a:latin typeface="宋体" panose="02010600030101010101" pitchFamily="2" charset="-122"/>
              <a:ea typeface="宋体" panose="02010600030101010101" pitchFamily="2"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a:spLocks noGrp="1" noChangeArrowheads="1"/>
          </p:cNvSpPr>
          <p:nvPr>
            <p:ph type="title"/>
          </p:nvPr>
        </p:nvSpPr>
        <p:spPr>
          <a:xfrm>
            <a:off x="381000" y="260350"/>
            <a:ext cx="7215188" cy="654050"/>
          </a:xfrm>
        </p:spPr>
        <p:txBody>
          <a:bodyPr/>
          <a:lstStyle/>
          <a:p>
            <a:pPr eaLnBrk="1" hangingPunct="1"/>
            <a:r>
              <a:rPr lang="en-US" altLang="zh-CN" sz="4000" b="1" dirty="0">
                <a:solidFill>
                  <a:schemeClr val="bg1"/>
                </a:solidFill>
                <a:latin typeface="Times New Roman" panose="02020603050405020304" pitchFamily="2" charset="0"/>
                <a:ea typeface="华文新魏" panose="02010800040101010101" pitchFamily="2" charset="-122"/>
                <a:sym typeface="+mn-ea"/>
              </a:rPr>
              <a:t>6</a:t>
            </a:r>
            <a:r>
              <a:rPr lang="en-US" altLang="zh-CN" sz="4000" b="1" dirty="0">
                <a:solidFill>
                  <a:schemeClr val="bg1"/>
                </a:solidFill>
                <a:latin typeface="Times New Roman" panose="02020603050405020304" pitchFamily="2" charset="0"/>
                <a:ea typeface="华文新魏" panose="02010800040101010101" pitchFamily="2" charset="-122"/>
                <a:sym typeface="+mn-ea"/>
              </a:rPr>
              <a:t>.1 </a:t>
            </a:r>
            <a:r>
              <a:rPr lang="zh-CN" altLang="en-US" sz="4000" b="1" dirty="0">
                <a:solidFill>
                  <a:schemeClr val="bg1"/>
                </a:solidFill>
                <a:latin typeface="Times New Roman" panose="02020603050405020304" pitchFamily="2" charset="0"/>
                <a:ea typeface="华文新魏" panose="02010800040101010101" pitchFamily="2" charset="-122"/>
                <a:sym typeface="+mn-ea"/>
              </a:rPr>
              <a:t>中断与异常的概念</a:t>
            </a:r>
            <a:endParaRPr lang="zh-CN" altLang="en-US" sz="4000" b="1" dirty="0">
              <a:solidFill>
                <a:schemeClr val="bg1"/>
              </a:solidFill>
              <a:latin typeface="Times New Roman" panose="02020603050405020304" pitchFamily="2" charset="0"/>
              <a:ea typeface="华文新魏" panose="02010800040101010101" pitchFamily="2" charset="-122"/>
            </a:endParaRPr>
          </a:p>
        </p:txBody>
      </p:sp>
      <p:sp>
        <p:nvSpPr>
          <p:cNvPr id="6" name="文本框 5"/>
          <p:cNvSpPr txBox="1"/>
          <p:nvPr/>
        </p:nvSpPr>
        <p:spPr>
          <a:xfrm>
            <a:off x="431540" y="1448780"/>
            <a:ext cx="8100900" cy="3722173"/>
          </a:xfrm>
          <a:prstGeom prst="rect">
            <a:avLst/>
          </a:prstGeom>
          <a:noFill/>
        </p:spPr>
        <p:txBody>
          <a:bodyPr wrap="square">
            <a:spAutoFit/>
          </a:bodyPr>
          <a:lstStyle/>
          <a:p>
            <a:pPr marL="342900" indent="-342900">
              <a:lnSpc>
                <a:spcPct val="125000"/>
              </a:lnSpc>
              <a:spcBef>
                <a:spcPct val="0"/>
              </a:spcBef>
              <a:buClrTx/>
              <a:buSzTx/>
              <a:buFont typeface="Wingdings" panose="05000000000000000000" pitchFamily="2" charset="2"/>
              <a:buChar char="Ø"/>
            </a:pPr>
            <a:r>
              <a:rPr lang="zh-CN" altLang="zh-CN" sz="2400" dirty="0">
                <a:solidFill>
                  <a:srgbClr val="FF0000"/>
                </a:solidFill>
                <a:latin typeface="宋体" panose="02010600030101010101" pitchFamily="2" charset="-122"/>
                <a:ea typeface="宋体" panose="02010600030101010101" pitchFamily="2" charset="-122"/>
              </a:rPr>
              <a:t>异常</a:t>
            </a:r>
            <a:r>
              <a:rPr lang="en-US" altLang="zh-CN" sz="2400" dirty="0">
                <a:solidFill>
                  <a:srgbClr val="FF0000"/>
                </a:solidFill>
                <a:latin typeface="宋体" panose="02010600030101010101" pitchFamily="2" charset="-122"/>
                <a:ea typeface="宋体" panose="02010600030101010101" pitchFamily="2" charset="-122"/>
              </a:rPr>
              <a:t> ——</a:t>
            </a:r>
            <a:r>
              <a:rPr lang="zh-CN" altLang="en-US" sz="2400" dirty="0">
                <a:solidFill>
                  <a:srgbClr val="FF0000"/>
                </a:solidFill>
                <a:latin typeface="宋体" panose="02010600030101010101" pitchFamily="2" charset="-122"/>
                <a:ea typeface="宋体" panose="02010600030101010101" pitchFamily="2" charset="-122"/>
              </a:rPr>
              <a:t>中止</a:t>
            </a:r>
            <a:endParaRPr lang="en-US" altLang="zh-CN" sz="2400" dirty="0">
              <a:solidFill>
                <a:srgbClr val="FF0000"/>
              </a:solidFill>
              <a:latin typeface="宋体" panose="02010600030101010101" pitchFamily="2" charset="-122"/>
              <a:ea typeface="宋体" panose="02010600030101010101" pitchFamily="2" charset="-122"/>
            </a:endParaRPr>
          </a:p>
          <a:p>
            <a:pPr marL="342900" indent="-342900">
              <a:lnSpc>
                <a:spcPct val="125000"/>
              </a:lnSpc>
              <a:spcBef>
                <a:spcPct val="0"/>
              </a:spcBef>
              <a:buClrTx/>
              <a:buSzTx/>
              <a:buFont typeface="Wingdings" panose="05000000000000000000" pitchFamily="2" charset="2"/>
              <a:buChar char="Ø"/>
            </a:pPr>
            <a:r>
              <a:rPr lang="zh-CN" altLang="en-US" sz="2400" dirty="0">
                <a:solidFill>
                  <a:srgbClr val="000066"/>
                </a:solidFill>
                <a:latin typeface="宋体" panose="02010600030101010101" pitchFamily="2" charset="-122"/>
                <a:ea typeface="宋体" panose="02010600030101010101" pitchFamily="2" charset="-122"/>
              </a:rPr>
              <a:t>中止是在系统出现严重问题时通知系统的一种异常；</a:t>
            </a:r>
            <a:endParaRPr lang="en-US" altLang="zh-CN" sz="2400" dirty="0">
              <a:solidFill>
                <a:srgbClr val="000066"/>
              </a:solidFill>
              <a:latin typeface="宋体" panose="02010600030101010101" pitchFamily="2" charset="-122"/>
              <a:ea typeface="宋体" panose="02010600030101010101" pitchFamily="2" charset="-122"/>
            </a:endParaRPr>
          </a:p>
          <a:p>
            <a:pPr marL="342900" indent="-342900">
              <a:lnSpc>
                <a:spcPct val="125000"/>
              </a:lnSpc>
              <a:spcBef>
                <a:spcPct val="0"/>
              </a:spcBef>
              <a:buClrTx/>
              <a:buSzTx/>
              <a:buFont typeface="Wingdings" panose="05000000000000000000" pitchFamily="2" charset="2"/>
              <a:buChar char="Ø"/>
            </a:pPr>
            <a:r>
              <a:rPr lang="zh-CN" altLang="en-US" sz="2400" dirty="0">
                <a:solidFill>
                  <a:srgbClr val="000066"/>
                </a:solidFill>
                <a:latin typeface="宋体" panose="02010600030101010101" pitchFamily="2" charset="-122"/>
                <a:ea typeface="宋体" panose="02010600030101010101" pitchFamily="2" charset="-122"/>
              </a:rPr>
              <a:t>引起中止的指令是无法确定的；</a:t>
            </a:r>
            <a:endParaRPr lang="en-US" altLang="zh-CN" sz="2400" dirty="0">
              <a:solidFill>
                <a:srgbClr val="000066"/>
              </a:solidFill>
              <a:latin typeface="宋体" panose="02010600030101010101" pitchFamily="2" charset="-122"/>
              <a:ea typeface="宋体" panose="02010600030101010101" pitchFamily="2" charset="-122"/>
            </a:endParaRPr>
          </a:p>
          <a:p>
            <a:pPr marL="342900" indent="-342900">
              <a:lnSpc>
                <a:spcPct val="125000"/>
              </a:lnSpc>
              <a:spcBef>
                <a:spcPct val="0"/>
              </a:spcBef>
              <a:buClrTx/>
              <a:buSzTx/>
              <a:buFont typeface="Wingdings" panose="05000000000000000000" pitchFamily="2" charset="2"/>
              <a:buChar char="Ø"/>
            </a:pPr>
            <a:r>
              <a:rPr lang="zh-CN" altLang="en-US" sz="2400" dirty="0">
                <a:solidFill>
                  <a:srgbClr val="000066"/>
                </a:solidFill>
                <a:latin typeface="宋体" panose="02010600030101010101" pitchFamily="2" charset="-122"/>
                <a:ea typeface="宋体" panose="02010600030101010101" pitchFamily="2" charset="-122"/>
              </a:rPr>
              <a:t>产生中止时，正执行的程序不能被恢复执行。系统接收中止信号后，处理程序要重新建立各种系统表格，并可能重新启动操作系统；</a:t>
            </a:r>
            <a:endParaRPr lang="en-US" altLang="zh-CN" sz="2400" dirty="0">
              <a:solidFill>
                <a:srgbClr val="000066"/>
              </a:solidFill>
              <a:latin typeface="宋体" panose="02010600030101010101" pitchFamily="2" charset="-122"/>
              <a:ea typeface="宋体" panose="02010600030101010101" pitchFamily="2" charset="-122"/>
            </a:endParaRPr>
          </a:p>
          <a:p>
            <a:pPr marL="342900" indent="-342900">
              <a:lnSpc>
                <a:spcPct val="125000"/>
              </a:lnSpc>
              <a:spcBef>
                <a:spcPct val="0"/>
              </a:spcBef>
              <a:buClrTx/>
              <a:buSzTx/>
              <a:buFont typeface="Wingdings" panose="05000000000000000000" pitchFamily="2" charset="2"/>
              <a:buChar char="Ø"/>
            </a:pPr>
            <a:r>
              <a:rPr lang="zh-CN" altLang="en-US" sz="2400" dirty="0">
                <a:solidFill>
                  <a:srgbClr val="000066"/>
                </a:solidFill>
                <a:latin typeface="宋体" panose="02010600030101010101" pitchFamily="2" charset="-122"/>
                <a:ea typeface="宋体" panose="02010600030101010101" pitchFamily="2" charset="-122"/>
              </a:rPr>
              <a:t>中止的例子包括硬件故障和系统表中出现非法值或不一致的值；</a:t>
            </a:r>
            <a:endParaRPr lang="en-US" altLang="zh-CN" sz="2400" dirty="0">
              <a:solidFill>
                <a:srgbClr val="000066"/>
              </a:solidFill>
              <a:latin typeface="宋体" panose="02010600030101010101" pitchFamily="2" charset="-122"/>
              <a:ea typeface="宋体" panose="02010600030101010101" pitchFamily="2"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8" name="Rectangle 2"/>
          <p:cNvSpPr>
            <a:spLocks noGrp="1"/>
          </p:cNvSpPr>
          <p:nvPr>
            <p:ph type="title" idx="4294967295"/>
          </p:nvPr>
        </p:nvSpPr>
        <p:spPr>
          <a:xfrm>
            <a:off x="457200" y="98425"/>
            <a:ext cx="8229600" cy="725170"/>
          </a:xfrm>
        </p:spPr>
        <p:txBody>
          <a:bodyPr vert="horz" wrap="square" lIns="91440" tIns="45720" rIns="91440" bIns="45720" anchor="ctr" anchorCtr="0"/>
          <a:p>
            <a:pPr algn="ctr">
              <a:buClrTx/>
              <a:buSzTx/>
              <a:buFont typeface="Arial" panose="020B0604020202020204" pitchFamily="34" charset="0"/>
            </a:pPr>
            <a:r>
              <a:rPr lang="zh-CN" altLang="en-US" sz="4000" b="1" dirty="0">
                <a:solidFill>
                  <a:schemeClr val="bg1"/>
                </a:solidFill>
                <a:latin typeface="华文新魏" panose="02010800040101010101" pitchFamily="2" charset="-122"/>
                <a:ea typeface="华文新魏" panose="02010800040101010101" pitchFamily="2" charset="-122"/>
                <a:cs typeface="+mn-cs"/>
              </a:rPr>
              <a:t>主要内容</a:t>
            </a:r>
            <a:endParaRPr lang="zh-CN" altLang="en-US" sz="4000" b="1" dirty="0">
              <a:solidFill>
                <a:schemeClr val="bg1"/>
              </a:solidFill>
              <a:latin typeface="华文新魏" panose="02010800040101010101" pitchFamily="2" charset="-122"/>
              <a:ea typeface="华文新魏" panose="02010800040101010101" pitchFamily="2" charset="-122"/>
              <a:cs typeface="+mn-cs"/>
            </a:endParaRPr>
          </a:p>
        </p:txBody>
      </p:sp>
      <p:sp>
        <p:nvSpPr>
          <p:cNvPr id="4099" name="Rectangle 3"/>
          <p:cNvSpPr>
            <a:spLocks noGrp="1"/>
          </p:cNvSpPr>
          <p:nvPr>
            <p:ph type="body" idx="4294967295"/>
          </p:nvPr>
        </p:nvSpPr>
        <p:spPr>
          <a:xfrm>
            <a:off x="827405" y="1988820"/>
            <a:ext cx="7581900" cy="4207510"/>
          </a:xfrm>
        </p:spPr>
        <p:txBody>
          <a:bodyPr vert="horz" wrap="square" lIns="91440" tIns="45720" rIns="91440" bIns="45720" anchor="t" anchorCtr="0"/>
          <a:p>
            <a:pPr algn="l">
              <a:spcBef>
                <a:spcPts val="1600"/>
              </a:spcBef>
              <a:buBlip>
                <a:blip r:embed="rId1"/>
              </a:buBlip>
            </a:pPr>
            <a:r>
              <a:rPr lang="en-US" altLang="zh-CN" dirty="0">
                <a:solidFill>
                  <a:srgbClr val="FF0000"/>
                </a:solidFill>
                <a:ea typeface="黑体" panose="02010609060101010101" pitchFamily="2" charset="-122"/>
              </a:rPr>
              <a:t> </a:t>
            </a:r>
            <a:r>
              <a:rPr lang="zh-CN" altLang="en-US" dirty="0">
                <a:solidFill>
                  <a:srgbClr val="000066"/>
                </a:solidFill>
                <a:ea typeface="黑体" panose="02010609060101010101" pitchFamily="2" charset="-122"/>
                <a:sym typeface="+mn-ea"/>
              </a:rPr>
              <a:t>中断和异常的概念</a:t>
            </a:r>
            <a:endParaRPr lang="zh-CN" altLang="en-US" dirty="0">
              <a:solidFill>
                <a:srgbClr val="000066"/>
              </a:solidFill>
              <a:ea typeface="黑体" panose="02010609060101010101" pitchFamily="2" charset="-122"/>
              <a:sym typeface="+mn-ea"/>
            </a:endParaRPr>
          </a:p>
          <a:p>
            <a:pPr algn="l">
              <a:spcBef>
                <a:spcPts val="1600"/>
              </a:spcBef>
              <a:buBlip>
                <a:blip r:embed="rId1"/>
              </a:buBlip>
            </a:pPr>
            <a:r>
              <a:rPr lang="en-US" altLang="zh-CN" dirty="0">
                <a:solidFill>
                  <a:srgbClr val="FF0000"/>
                </a:solidFill>
                <a:ea typeface="黑体" panose="02010609060101010101" pitchFamily="2" charset="-122"/>
                <a:sym typeface="+mn-ea"/>
              </a:rPr>
              <a:t> </a:t>
            </a:r>
            <a:r>
              <a:rPr lang="zh-CN" altLang="en-US" dirty="0">
                <a:solidFill>
                  <a:srgbClr val="FF3300"/>
                </a:solidFill>
                <a:ea typeface="黑体" panose="02010609060101010101" pitchFamily="2" charset="-122"/>
                <a:sym typeface="+mn-ea"/>
              </a:rPr>
              <a:t>中断描述符表</a:t>
            </a:r>
            <a:endParaRPr lang="zh-CN" altLang="en-US" dirty="0">
              <a:solidFill>
                <a:srgbClr val="FF3300"/>
              </a:solidFill>
              <a:ea typeface="黑体" panose="02010609060101010101" pitchFamily="2" charset="-122"/>
            </a:endParaRPr>
          </a:p>
          <a:p>
            <a:pPr algn="l">
              <a:spcBef>
                <a:spcPts val="1600"/>
              </a:spcBef>
              <a:buBlip>
                <a:blip r:embed="rId1"/>
              </a:buBlip>
            </a:pPr>
            <a:r>
              <a:rPr lang="zh-CN" altLang="en-US" dirty="0">
                <a:ea typeface="黑体" panose="02010609060101010101" pitchFamily="2" charset="-122"/>
                <a:sym typeface="+mn-ea"/>
              </a:rPr>
              <a:t> </a:t>
            </a:r>
            <a:r>
              <a:rPr lang="zh-CN" altLang="en-US" dirty="0">
                <a:ea typeface="黑体" panose="02010609060101010101" pitchFamily="2" charset="-122"/>
                <a:sym typeface="+mn-ea"/>
              </a:rPr>
              <a:t>中断和异常的响应过程、软中断指令</a:t>
            </a:r>
            <a:endParaRPr lang="zh-CN" altLang="en-US" dirty="0">
              <a:ea typeface="黑体" panose="02010609060101010101" pitchFamily="2" charset="-122"/>
              <a:sym typeface="+mn-ea"/>
            </a:endParaRPr>
          </a:p>
          <a:p>
            <a:pPr>
              <a:spcBef>
                <a:spcPts val="1600"/>
              </a:spcBef>
            </a:pPr>
            <a:endParaRPr lang="zh-CN" altLang="en-US" dirty="0">
              <a:ea typeface="黑体" panose="02010609060101010101" pitchFamily="2"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431539" y="1448780"/>
            <a:ext cx="8190911" cy="4645502"/>
          </a:xfrm>
          <a:prstGeom prst="rect">
            <a:avLst/>
          </a:prstGeom>
          <a:noFill/>
        </p:spPr>
        <p:txBody>
          <a:bodyPr wrap="square">
            <a:spAutoFit/>
          </a:bodyPr>
          <a:lstStyle/>
          <a:p>
            <a:pPr marL="342900" indent="-342900">
              <a:lnSpc>
                <a:spcPct val="125000"/>
              </a:lnSpc>
              <a:spcBef>
                <a:spcPct val="0"/>
              </a:spcBef>
              <a:buClrTx/>
              <a:buSzTx/>
              <a:buFont typeface="Wingdings" panose="05000000000000000000" pitchFamily="2" charset="2"/>
              <a:buChar char="Ø"/>
            </a:pPr>
            <a:r>
              <a:rPr lang="zh-CN" altLang="en-US" sz="2400" dirty="0">
                <a:solidFill>
                  <a:srgbClr val="000066"/>
                </a:solidFill>
                <a:latin typeface="宋体" panose="02010600030101010101" pitchFamily="2" charset="-122"/>
                <a:ea typeface="宋体" panose="02010600030101010101" pitchFamily="2" charset="-122"/>
              </a:rPr>
              <a:t>每一个中断或异常处理程序都有一个入口地址；</a:t>
            </a:r>
            <a:endParaRPr lang="en-US" altLang="zh-CN" sz="2400" dirty="0">
              <a:solidFill>
                <a:srgbClr val="000066"/>
              </a:solidFill>
              <a:latin typeface="宋体" panose="02010600030101010101" pitchFamily="2" charset="-122"/>
              <a:ea typeface="宋体" panose="02010600030101010101" pitchFamily="2" charset="-122"/>
            </a:endParaRPr>
          </a:p>
          <a:p>
            <a:pPr marL="342900" indent="-342900">
              <a:lnSpc>
                <a:spcPct val="125000"/>
              </a:lnSpc>
              <a:spcBef>
                <a:spcPct val="0"/>
              </a:spcBef>
              <a:buClrTx/>
              <a:buSzTx/>
              <a:buFont typeface="Wingdings" panose="05000000000000000000" pitchFamily="2" charset="2"/>
              <a:buChar char="Ø"/>
            </a:pPr>
            <a:r>
              <a:rPr lang="zh-CN" altLang="en-US" sz="2400" dirty="0">
                <a:solidFill>
                  <a:srgbClr val="000066"/>
                </a:solidFill>
                <a:latin typeface="宋体" panose="02010600030101010101" pitchFamily="2" charset="-122"/>
                <a:ea typeface="宋体" panose="02010600030101010101" pitchFamily="2" charset="-122"/>
              </a:rPr>
              <a:t>将中断和异常处理程序的入口地址等信息称为门</a:t>
            </a:r>
            <a:r>
              <a:rPr lang="en-US" altLang="zh-CN" sz="2400" dirty="0">
                <a:solidFill>
                  <a:srgbClr val="000066"/>
                </a:solidFill>
                <a:latin typeface="宋体" panose="02010600030101010101" pitchFamily="2" charset="-122"/>
                <a:ea typeface="宋体" panose="02010600030101010101" pitchFamily="2" charset="-122"/>
              </a:rPr>
              <a:t>(gate)</a:t>
            </a:r>
            <a:r>
              <a:rPr lang="zh-CN" altLang="en-US" sz="2400" dirty="0">
                <a:solidFill>
                  <a:srgbClr val="000066"/>
                </a:solidFill>
                <a:latin typeface="宋体" panose="02010600030101010101" pitchFamily="2" charset="-122"/>
                <a:ea typeface="宋体" panose="02010600030101010101" pitchFamily="2" charset="-122"/>
              </a:rPr>
              <a:t>，就像一栋楼房的门代表了该楼房的入口一样；</a:t>
            </a:r>
            <a:endParaRPr lang="en-US" altLang="zh-CN" sz="2400" dirty="0">
              <a:solidFill>
                <a:srgbClr val="000066"/>
              </a:solidFill>
              <a:latin typeface="宋体" panose="02010600030101010101" pitchFamily="2" charset="-122"/>
              <a:ea typeface="宋体" panose="02010600030101010101" pitchFamily="2" charset="-122"/>
            </a:endParaRPr>
          </a:p>
          <a:p>
            <a:pPr marL="342900" indent="-342900">
              <a:lnSpc>
                <a:spcPct val="125000"/>
              </a:lnSpc>
              <a:spcBef>
                <a:spcPct val="0"/>
              </a:spcBef>
              <a:buClrTx/>
              <a:buSzTx/>
              <a:buFont typeface="Wingdings" panose="05000000000000000000" pitchFamily="2" charset="2"/>
              <a:buChar char="Ø"/>
            </a:pPr>
            <a:r>
              <a:rPr lang="zh-CN" altLang="en-US" sz="2400" dirty="0">
                <a:solidFill>
                  <a:srgbClr val="000066"/>
                </a:solidFill>
                <a:latin typeface="宋体" panose="02010600030101010101" pitchFamily="2" charset="-122"/>
                <a:ea typeface="宋体" panose="02010600030101010101" pitchFamily="2" charset="-122"/>
              </a:rPr>
              <a:t>根据中断和异常处理程序的类别，将与之连接的中断描述符划分为三种门：</a:t>
            </a:r>
            <a:endParaRPr lang="en-US" altLang="zh-CN" sz="2400" dirty="0">
              <a:solidFill>
                <a:srgbClr val="000066"/>
              </a:solidFill>
              <a:latin typeface="宋体" panose="02010600030101010101" pitchFamily="2" charset="-122"/>
              <a:ea typeface="宋体" panose="02010600030101010101" pitchFamily="2" charset="-122"/>
            </a:endParaRPr>
          </a:p>
          <a:p>
            <a:pPr>
              <a:lnSpc>
                <a:spcPct val="125000"/>
              </a:lnSpc>
              <a:spcBef>
                <a:spcPct val="0"/>
              </a:spcBef>
              <a:buClrTx/>
              <a:buSzTx/>
            </a:pPr>
            <a:r>
              <a:rPr lang="en-US" altLang="zh-CN" sz="2400" dirty="0">
                <a:solidFill>
                  <a:srgbClr val="000066"/>
                </a:solidFill>
                <a:latin typeface="宋体" panose="02010600030101010101" pitchFamily="2" charset="-122"/>
                <a:ea typeface="宋体" panose="02010600030101010101" pitchFamily="2" charset="-122"/>
              </a:rPr>
              <a:t>   </a:t>
            </a:r>
            <a:r>
              <a:rPr lang="zh-CN" altLang="en-US" sz="2400" dirty="0">
                <a:solidFill>
                  <a:srgbClr val="000066"/>
                </a:solidFill>
                <a:latin typeface="宋体" panose="02010600030101010101" pitchFamily="2" charset="-122"/>
                <a:ea typeface="宋体" panose="02010600030101010101" pitchFamily="2" charset="-122"/>
              </a:rPr>
              <a:t>任务门（执行中断处理程序时将发生任务转移）</a:t>
            </a:r>
            <a:endParaRPr lang="en-US" altLang="zh-CN" sz="2400" dirty="0">
              <a:solidFill>
                <a:srgbClr val="000066"/>
              </a:solidFill>
              <a:latin typeface="宋体" panose="02010600030101010101" pitchFamily="2" charset="-122"/>
              <a:ea typeface="宋体" panose="02010600030101010101" pitchFamily="2" charset="-122"/>
            </a:endParaRPr>
          </a:p>
          <a:p>
            <a:pPr>
              <a:lnSpc>
                <a:spcPct val="125000"/>
              </a:lnSpc>
              <a:spcBef>
                <a:spcPct val="0"/>
              </a:spcBef>
              <a:buClrTx/>
              <a:buSzTx/>
            </a:pPr>
            <a:r>
              <a:rPr lang="en-US" altLang="zh-CN" sz="2400" dirty="0">
                <a:solidFill>
                  <a:srgbClr val="000066"/>
                </a:solidFill>
                <a:latin typeface="宋体" panose="02010600030101010101" pitchFamily="2" charset="-122"/>
                <a:ea typeface="宋体" panose="02010600030101010101" pitchFamily="2" charset="-122"/>
              </a:rPr>
              <a:t>   </a:t>
            </a:r>
            <a:r>
              <a:rPr lang="zh-CN" altLang="en-US" sz="2400" dirty="0">
                <a:solidFill>
                  <a:srgbClr val="000066"/>
                </a:solidFill>
                <a:latin typeface="宋体" panose="02010600030101010101" pitchFamily="2" charset="-122"/>
                <a:ea typeface="宋体" panose="02010600030101010101" pitchFamily="2" charset="-122"/>
              </a:rPr>
              <a:t>中断门（主要用于处理外部中断）</a:t>
            </a:r>
            <a:endParaRPr lang="en-US" altLang="zh-CN" sz="2400" dirty="0">
              <a:solidFill>
                <a:srgbClr val="000066"/>
              </a:solidFill>
              <a:latin typeface="宋体" panose="02010600030101010101" pitchFamily="2" charset="-122"/>
              <a:ea typeface="宋体" panose="02010600030101010101" pitchFamily="2" charset="-122"/>
            </a:endParaRPr>
          </a:p>
          <a:p>
            <a:pPr>
              <a:lnSpc>
                <a:spcPct val="125000"/>
              </a:lnSpc>
              <a:spcBef>
                <a:spcPct val="0"/>
              </a:spcBef>
              <a:buClrTx/>
              <a:buSzTx/>
            </a:pPr>
            <a:r>
              <a:rPr lang="en-US" altLang="zh-CN" sz="2400" dirty="0">
                <a:solidFill>
                  <a:srgbClr val="000066"/>
                </a:solidFill>
                <a:latin typeface="宋体" panose="02010600030101010101" pitchFamily="2" charset="-122"/>
                <a:ea typeface="宋体" panose="02010600030101010101" pitchFamily="2" charset="-122"/>
              </a:rPr>
              <a:t>   </a:t>
            </a:r>
            <a:r>
              <a:rPr lang="zh-CN" altLang="en-US" sz="2400" dirty="0">
                <a:solidFill>
                  <a:srgbClr val="000066"/>
                </a:solidFill>
                <a:latin typeface="宋体" panose="02010600030101010101" pitchFamily="2" charset="-122"/>
                <a:ea typeface="宋体" panose="02010600030101010101" pitchFamily="2" charset="-122"/>
              </a:rPr>
              <a:t>陷阱门（主要用于处理异常）</a:t>
            </a:r>
            <a:endParaRPr lang="en-US" altLang="zh-CN" sz="2400" dirty="0">
              <a:solidFill>
                <a:srgbClr val="000066"/>
              </a:solidFill>
              <a:latin typeface="宋体" panose="02010600030101010101" pitchFamily="2" charset="-122"/>
              <a:ea typeface="宋体" panose="02010600030101010101" pitchFamily="2" charset="-122"/>
            </a:endParaRPr>
          </a:p>
          <a:p>
            <a:pPr marL="342900" indent="-342900">
              <a:lnSpc>
                <a:spcPct val="125000"/>
              </a:lnSpc>
              <a:spcBef>
                <a:spcPct val="0"/>
              </a:spcBef>
              <a:buClrTx/>
              <a:buSzTx/>
              <a:buFont typeface="Wingdings" panose="05000000000000000000" pitchFamily="2" charset="2"/>
              <a:buChar char="Ø"/>
            </a:pPr>
            <a:r>
              <a:rPr lang="en-US" altLang="zh-CN" sz="2400" dirty="0">
                <a:solidFill>
                  <a:srgbClr val="000066"/>
                </a:solidFill>
                <a:latin typeface="宋体" panose="02010600030101010101" pitchFamily="2" charset="-122"/>
                <a:ea typeface="宋体" panose="02010600030101010101" pitchFamily="2" charset="-122"/>
              </a:rPr>
              <a:t>CPU</a:t>
            </a:r>
            <a:r>
              <a:rPr lang="zh-CN" altLang="en-US" sz="2400" dirty="0">
                <a:solidFill>
                  <a:srgbClr val="000066"/>
                </a:solidFill>
                <a:latin typeface="宋体" panose="02010600030101010101" pitchFamily="2" charset="-122"/>
                <a:ea typeface="宋体" panose="02010600030101010101" pitchFamily="2" charset="-122"/>
              </a:rPr>
              <a:t>根据门提供的信息（由</a:t>
            </a:r>
            <a:r>
              <a:rPr lang="en-US" altLang="zh-CN" sz="2400" dirty="0">
                <a:solidFill>
                  <a:srgbClr val="000066"/>
                </a:solidFill>
                <a:latin typeface="宋体" panose="02010600030101010101" pitchFamily="2" charset="-122"/>
                <a:ea typeface="宋体" panose="02010600030101010101" pitchFamily="2" charset="-122"/>
              </a:rPr>
              <a:t>IDT</a:t>
            </a:r>
            <a:r>
              <a:rPr lang="zh-CN" altLang="en-US" sz="2400" dirty="0">
                <a:solidFill>
                  <a:srgbClr val="000066"/>
                </a:solidFill>
                <a:latin typeface="宋体" panose="02010600030101010101" pitchFamily="2" charset="-122"/>
                <a:ea typeface="宋体" panose="02010600030101010101" pitchFamily="2" charset="-122"/>
              </a:rPr>
              <a:t>中的门属性字节提供）进行切换，对不同的门，处理过程是有些差异的。</a:t>
            </a:r>
            <a:endParaRPr lang="en-US" altLang="zh-CN" sz="2400" dirty="0">
              <a:solidFill>
                <a:srgbClr val="000066"/>
              </a:solidFill>
              <a:latin typeface="宋体" panose="02010600030101010101" pitchFamily="2" charset="-122"/>
              <a:ea typeface="宋体" panose="02010600030101010101" pitchFamily="2" charset="-122"/>
            </a:endParaRPr>
          </a:p>
        </p:txBody>
      </p:sp>
      <p:sp>
        <p:nvSpPr>
          <p:cNvPr id="5" name="Rectangle 70"/>
          <p:cNvSpPr>
            <a:spLocks noChangeArrowheads="1"/>
          </p:cNvSpPr>
          <p:nvPr/>
        </p:nvSpPr>
        <p:spPr bwMode="auto">
          <a:xfrm>
            <a:off x="566738" y="323850"/>
            <a:ext cx="3996690" cy="7067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342900" indent="-342900" algn="l"/>
            <a:r>
              <a:rPr lang="en-US" altLang="zh-CN" sz="4000" dirty="0">
                <a:solidFill>
                  <a:schemeClr val="bg1"/>
                </a:solidFill>
                <a:latin typeface="Times New Roman" panose="02020603050405020304" pitchFamily="2" charset="0"/>
                <a:ea typeface="华文新魏" panose="02010800040101010101" pitchFamily="2" charset="-122"/>
                <a:sym typeface="+mn-ea"/>
              </a:rPr>
              <a:t>6</a:t>
            </a:r>
            <a:r>
              <a:rPr lang="en-US" altLang="zh-CN" sz="4000" dirty="0">
                <a:solidFill>
                  <a:schemeClr val="bg1"/>
                </a:solidFill>
                <a:latin typeface="Times New Roman" panose="02020603050405020304" pitchFamily="2" charset="0"/>
                <a:ea typeface="华文新魏" panose="02010800040101010101" pitchFamily="2" charset="-122"/>
              </a:rPr>
              <a:t>.2 </a:t>
            </a:r>
            <a:r>
              <a:rPr lang="zh-CN" altLang="en-US" sz="4000" dirty="0">
                <a:solidFill>
                  <a:schemeClr val="bg1"/>
                </a:solidFill>
                <a:latin typeface="Times New Roman" panose="02020603050405020304" pitchFamily="2" charset="0"/>
                <a:ea typeface="华文新魏" panose="02010800040101010101" pitchFamily="2" charset="-122"/>
              </a:rPr>
              <a:t>中断描述符表</a:t>
            </a:r>
            <a:endParaRPr lang="zh-CN" altLang="en-US" sz="4000" dirty="0">
              <a:solidFill>
                <a:schemeClr val="bg1"/>
              </a:solidFill>
              <a:latin typeface="Times New Roman" panose="02020603050405020304" pitchFamily="2" charset="0"/>
              <a:ea typeface="华文新魏" panose="02010800040101010101" pitchFamily="2"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descr="Rectangle: Click to edit Master text styles&#10;Second level&#10;Third level&#10;Fourth level&#10;Fifth level"/>
          <p:cNvSpPr>
            <a:spLocks noGrp="1" noChangeArrowheads="1"/>
          </p:cNvSpPr>
          <p:nvPr>
            <p:ph type="body" sz="half" idx="1"/>
          </p:nvPr>
        </p:nvSpPr>
        <p:spPr>
          <a:xfrm>
            <a:off x="468313" y="1493838"/>
            <a:ext cx="8362950" cy="4959350"/>
          </a:xfrm>
        </p:spPr>
        <p:txBody>
          <a:bodyPr/>
          <a:lstStyle/>
          <a:p>
            <a:pPr eaLnBrk="1" hangingPunct="1">
              <a:buFont typeface="Wingdings" panose="05000000000000000000" pitchFamily="2" charset="2"/>
              <a:buNone/>
            </a:pPr>
            <a:endParaRPr lang="en-US" altLang="zh-CN" sz="2800" b="1">
              <a:solidFill>
                <a:schemeClr val="bg1"/>
              </a:solidFill>
            </a:endParaRPr>
          </a:p>
          <a:p>
            <a:pPr eaLnBrk="1" hangingPunct="1">
              <a:buFont typeface="Wingdings" panose="05000000000000000000" pitchFamily="2" charset="2"/>
              <a:buNone/>
            </a:pPr>
            <a:endParaRPr lang="en-US" altLang="zh-CN" sz="2800" b="1">
              <a:solidFill>
                <a:schemeClr val="bg1"/>
              </a:solidFill>
            </a:endParaRPr>
          </a:p>
        </p:txBody>
      </p:sp>
      <p:graphicFrame>
        <p:nvGraphicFramePr>
          <p:cNvPr id="373829" name="Group 69"/>
          <p:cNvGraphicFramePr>
            <a:graphicFrameLocks noGrp="1"/>
          </p:cNvGraphicFramePr>
          <p:nvPr>
            <p:ph sz="half" idx="2"/>
            <p:custDataLst>
              <p:tags r:id="rId1"/>
            </p:custDataLst>
          </p:nvPr>
        </p:nvGraphicFramePr>
        <p:xfrm>
          <a:off x="468313" y="1718810"/>
          <a:ext cx="8064500" cy="4322765"/>
        </p:xfrm>
        <a:graphic>
          <a:graphicData uri="http://schemas.openxmlformats.org/drawingml/2006/table">
            <a:tbl>
              <a:tblPr/>
              <a:tblGrid>
                <a:gridCol w="996950"/>
                <a:gridCol w="1709737"/>
                <a:gridCol w="784225"/>
                <a:gridCol w="2962275"/>
                <a:gridCol w="1611313"/>
              </a:tblGrid>
              <a:tr h="450850">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pPr>
                      <a:r>
                        <a:rPr kumimoji="1" lang="zh-CN" altLang="en-US" sz="2000" b="1" i="0" u="none" strike="noStrike" cap="none" normalizeH="0" baseline="0">
                          <a:ln>
                            <a:noFill/>
                          </a:ln>
                          <a:solidFill>
                            <a:srgbClr val="000066"/>
                          </a:solidFill>
                          <a:effectLst/>
                          <a:latin typeface="Tahoma" panose="020B0604030504040204" pitchFamily="2" charset="0"/>
                          <a:ea typeface="华文新魏" panose="02010800040101010101" pitchFamily="2" charset="-122"/>
                        </a:rPr>
                        <a:t>中断号</a:t>
                      </a:r>
                      <a:r>
                        <a:rPr kumimoji="1" lang="zh-CN" altLang="en-US" sz="2000" b="0" i="0" u="none" strike="noStrike" cap="none" normalizeH="0" baseline="0">
                          <a:ln>
                            <a:noFill/>
                          </a:ln>
                          <a:solidFill>
                            <a:srgbClr val="000066"/>
                          </a:solidFill>
                          <a:effectLst/>
                          <a:latin typeface="Tahoma" panose="020B0604030504040204" pitchFamily="2" charset="0"/>
                          <a:ea typeface="华文新魏" panose="02010800040101010101" pitchFamily="2" charset="-122"/>
                        </a:rPr>
                        <a:t> </a:t>
                      </a:r>
                      <a:endParaRPr kumimoji="1" lang="zh-CN" altLang="en-US" sz="2000" b="0" i="0" u="none" strike="noStrike" cap="none" normalizeH="0" baseline="0">
                        <a:ln>
                          <a:noFill/>
                        </a:ln>
                        <a:solidFill>
                          <a:srgbClr val="000066"/>
                        </a:solidFill>
                        <a:effectLst/>
                        <a:latin typeface="Tahoma" panose="020B0604030504040204" pitchFamily="2" charset="0"/>
                        <a:ea typeface="华文新魏" panose="0201080004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pPr>
                      <a:r>
                        <a:rPr kumimoji="1" lang="zh-CN" altLang="en-US" sz="2000" b="1" i="0" u="none" strike="noStrike" cap="none" normalizeH="0" baseline="0">
                          <a:ln>
                            <a:noFill/>
                          </a:ln>
                          <a:solidFill>
                            <a:srgbClr val="000066"/>
                          </a:solidFill>
                          <a:effectLst/>
                          <a:latin typeface="Tahoma" panose="020B0604030504040204" pitchFamily="2" charset="0"/>
                          <a:ea typeface="华文新魏" panose="02010800040101010101" pitchFamily="2" charset="-122"/>
                        </a:rPr>
                        <a:t>名  称</a:t>
                      </a:r>
                      <a:r>
                        <a:rPr kumimoji="1" lang="zh-CN" altLang="en-US" sz="2000" b="0" i="0" u="none" strike="noStrike" cap="none" normalizeH="0" baseline="0">
                          <a:ln>
                            <a:noFill/>
                          </a:ln>
                          <a:solidFill>
                            <a:srgbClr val="000066"/>
                          </a:solidFill>
                          <a:effectLst/>
                          <a:latin typeface="Tahoma" panose="020B0604030504040204" pitchFamily="2" charset="0"/>
                          <a:ea typeface="华文新魏" panose="02010800040101010101" pitchFamily="2" charset="-122"/>
                        </a:rPr>
                        <a:t> </a:t>
                      </a:r>
                      <a:endParaRPr kumimoji="1" lang="zh-CN" altLang="en-US" sz="2000" b="0" i="0" u="none" strike="noStrike" cap="none" normalizeH="0" baseline="0">
                        <a:ln>
                          <a:noFill/>
                        </a:ln>
                        <a:solidFill>
                          <a:srgbClr val="000066"/>
                        </a:solidFill>
                        <a:effectLst/>
                        <a:latin typeface="Tahoma" panose="020B0604030504040204" pitchFamily="2" charset="0"/>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pPr>
                      <a:r>
                        <a:rPr kumimoji="1" lang="zh-CN" altLang="en-US" sz="2000" b="1" i="0" u="none" strike="noStrike" cap="none" normalizeH="0" baseline="0" dirty="0">
                          <a:ln>
                            <a:noFill/>
                          </a:ln>
                          <a:solidFill>
                            <a:srgbClr val="000066"/>
                          </a:solidFill>
                          <a:effectLst/>
                          <a:latin typeface="Tahoma" panose="020B0604030504040204" pitchFamily="2" charset="0"/>
                          <a:ea typeface="华文新魏" panose="02010800040101010101" pitchFamily="2" charset="-122"/>
                        </a:rPr>
                        <a:t>类型</a:t>
                      </a:r>
                      <a:r>
                        <a:rPr kumimoji="1" lang="zh-CN" altLang="en-US" sz="2000" b="0" i="0" u="none" strike="noStrike" cap="none" normalizeH="0" baseline="0" dirty="0">
                          <a:ln>
                            <a:noFill/>
                          </a:ln>
                          <a:solidFill>
                            <a:srgbClr val="000066"/>
                          </a:solidFill>
                          <a:effectLst/>
                          <a:latin typeface="Tahoma" panose="020B0604030504040204" pitchFamily="2" charset="0"/>
                          <a:ea typeface="华文新魏" panose="02010800040101010101" pitchFamily="2" charset="-122"/>
                        </a:rPr>
                        <a:t> </a:t>
                      </a:r>
                      <a:endParaRPr kumimoji="1" lang="zh-CN" altLang="en-US" sz="2000" b="0" i="0" u="none" strike="noStrike" cap="none" normalizeH="0" baseline="0" dirty="0">
                        <a:ln>
                          <a:noFill/>
                        </a:ln>
                        <a:solidFill>
                          <a:srgbClr val="000066"/>
                        </a:solidFill>
                        <a:effectLst/>
                        <a:latin typeface="Tahoma" panose="020B0604030504040204" pitchFamily="2" charset="0"/>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pPr>
                      <a:r>
                        <a:rPr kumimoji="1" lang="zh-CN" altLang="en-US" sz="2000" b="1" i="0" u="none" strike="noStrike" cap="none" normalizeH="0" baseline="0">
                          <a:ln>
                            <a:noFill/>
                          </a:ln>
                          <a:solidFill>
                            <a:srgbClr val="000066"/>
                          </a:solidFill>
                          <a:effectLst/>
                          <a:latin typeface="Tahoma" panose="020B0604030504040204" pitchFamily="2" charset="0"/>
                          <a:ea typeface="华文新魏" panose="02010800040101010101" pitchFamily="2" charset="-122"/>
                        </a:rPr>
                        <a:t>相关指令</a:t>
                      </a:r>
                      <a:endParaRPr kumimoji="1" lang="zh-CN" altLang="en-US" sz="2000" b="0" i="0" u="none" strike="noStrike" cap="none" normalizeH="0" baseline="0">
                        <a:ln>
                          <a:noFill/>
                        </a:ln>
                        <a:solidFill>
                          <a:srgbClr val="000066"/>
                        </a:solidFill>
                        <a:effectLst/>
                        <a:latin typeface="Tahoma" panose="020B0604030504040204" pitchFamily="2" charset="0"/>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pPr>
                      <a:r>
                        <a:rPr kumimoji="1" lang="en-US" altLang="zh-CN" sz="2000" b="1" i="0" u="none" strike="noStrike" cap="none" normalizeH="0" baseline="0">
                          <a:ln>
                            <a:noFill/>
                          </a:ln>
                          <a:solidFill>
                            <a:srgbClr val="000066"/>
                          </a:solidFill>
                          <a:effectLst/>
                          <a:latin typeface="Tahoma" panose="020B0604030504040204" pitchFamily="2" charset="0"/>
                          <a:ea typeface="华文新魏" panose="02010800040101010101" pitchFamily="2" charset="-122"/>
                        </a:rPr>
                        <a:t>DOS</a:t>
                      </a:r>
                      <a:r>
                        <a:rPr kumimoji="1" lang="zh-CN" altLang="en-US" sz="2000" b="1" i="0" u="none" strike="noStrike" cap="none" normalizeH="0" baseline="0">
                          <a:ln>
                            <a:noFill/>
                          </a:ln>
                          <a:solidFill>
                            <a:srgbClr val="000066"/>
                          </a:solidFill>
                          <a:effectLst/>
                          <a:latin typeface="Tahoma" panose="020B0604030504040204" pitchFamily="2" charset="0"/>
                          <a:ea typeface="华文新魏" panose="02010800040101010101" pitchFamily="2" charset="-122"/>
                        </a:rPr>
                        <a:t>下名称</a:t>
                      </a:r>
                      <a:r>
                        <a:rPr kumimoji="1" lang="zh-CN" altLang="en-US" sz="2000" b="0" i="0" u="none" strike="noStrike" cap="none" normalizeH="0" baseline="0">
                          <a:ln>
                            <a:noFill/>
                          </a:ln>
                          <a:solidFill>
                            <a:srgbClr val="000066"/>
                          </a:solidFill>
                          <a:effectLst/>
                          <a:latin typeface="Tahoma" panose="020B0604030504040204" pitchFamily="2" charset="0"/>
                          <a:ea typeface="华文新魏" panose="02010800040101010101" pitchFamily="2" charset="-122"/>
                        </a:rPr>
                        <a:t> </a:t>
                      </a:r>
                      <a:endParaRPr kumimoji="1" lang="zh-CN" altLang="en-US" sz="2000" b="0" i="0" u="none" strike="noStrike" cap="none" normalizeH="0" baseline="0">
                        <a:ln>
                          <a:noFill/>
                        </a:ln>
                        <a:solidFill>
                          <a:srgbClr val="000066"/>
                        </a:solidFill>
                        <a:effectLst/>
                        <a:latin typeface="Tahoma" panose="020B0604030504040204" pitchFamily="2" charset="0"/>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5138">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pPr>
                      <a:r>
                        <a:rPr kumimoji="1" lang="en-US" altLang="zh-CN" sz="2000" b="1" i="0" u="none" strike="noStrike" cap="none" normalizeH="0" baseline="0">
                          <a:ln>
                            <a:noFill/>
                          </a:ln>
                          <a:solidFill>
                            <a:srgbClr val="000066"/>
                          </a:solidFill>
                          <a:effectLst/>
                          <a:latin typeface="Tahoma" panose="020B0604030504040204" pitchFamily="2" charset="0"/>
                          <a:ea typeface="华文新魏" panose="02010800040101010101" pitchFamily="2" charset="-122"/>
                        </a:rPr>
                        <a:t>0</a:t>
                      </a:r>
                      <a:endParaRPr kumimoji="1" lang="en-US" altLang="zh-CN" sz="2000" b="1" i="0" u="none" strike="noStrike" cap="none" normalizeH="0" baseline="0">
                        <a:ln>
                          <a:noFill/>
                        </a:ln>
                        <a:solidFill>
                          <a:srgbClr val="000066"/>
                        </a:solidFill>
                        <a:effectLst/>
                        <a:latin typeface="Tahoma" panose="020B0604030504040204" pitchFamily="2" charset="0"/>
                        <a:ea typeface="华文新魏" panose="0201080004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pPr>
                      <a:r>
                        <a:rPr kumimoji="1" lang="zh-CN" altLang="en-US" sz="2000" b="1" i="0" u="none" strike="noStrike" cap="none" normalizeH="0" baseline="0">
                          <a:ln>
                            <a:noFill/>
                          </a:ln>
                          <a:solidFill>
                            <a:srgbClr val="000066"/>
                          </a:solidFill>
                          <a:effectLst/>
                          <a:latin typeface="Tahoma" panose="020B0604030504040204" pitchFamily="2" charset="0"/>
                          <a:ea typeface="华文新魏" panose="02010800040101010101" pitchFamily="2" charset="-122"/>
                        </a:rPr>
                        <a:t>除法出错</a:t>
                      </a:r>
                      <a:endParaRPr kumimoji="1" lang="zh-CN" altLang="en-US" sz="2000" b="1" i="0" u="none" strike="noStrike" cap="none" normalizeH="0" baseline="0">
                        <a:ln>
                          <a:noFill/>
                        </a:ln>
                        <a:solidFill>
                          <a:srgbClr val="000066"/>
                        </a:solidFill>
                        <a:effectLst/>
                        <a:latin typeface="Tahoma" panose="020B0604030504040204" pitchFamily="2" charset="0"/>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pPr>
                      <a:r>
                        <a:rPr kumimoji="1" lang="zh-CN" altLang="en-US" sz="2000" b="1" i="0" u="none" strike="noStrike" cap="none" normalizeH="0" baseline="0">
                          <a:ln>
                            <a:noFill/>
                          </a:ln>
                          <a:solidFill>
                            <a:srgbClr val="000066"/>
                          </a:solidFill>
                          <a:effectLst/>
                          <a:latin typeface="Tahoma" panose="020B0604030504040204" pitchFamily="2" charset="0"/>
                          <a:ea typeface="华文新魏" panose="02010800040101010101" pitchFamily="2" charset="-122"/>
                        </a:rPr>
                        <a:t>异常</a:t>
                      </a:r>
                      <a:r>
                        <a:rPr kumimoji="1" lang="zh-CN" altLang="en-US" sz="2000" b="0" i="0" u="none" strike="noStrike" cap="none" normalizeH="0" baseline="0">
                          <a:ln>
                            <a:noFill/>
                          </a:ln>
                          <a:solidFill>
                            <a:srgbClr val="000066"/>
                          </a:solidFill>
                          <a:effectLst/>
                          <a:latin typeface="Tahoma" panose="020B0604030504040204" pitchFamily="2" charset="0"/>
                          <a:ea typeface="华文新魏" panose="02010800040101010101" pitchFamily="2" charset="-122"/>
                        </a:rPr>
                        <a:t> </a:t>
                      </a:r>
                      <a:endParaRPr kumimoji="1" lang="zh-CN" altLang="en-US" sz="2000" b="0" i="0" u="none" strike="noStrike" cap="none" normalizeH="0" baseline="0">
                        <a:ln>
                          <a:noFill/>
                        </a:ln>
                        <a:solidFill>
                          <a:srgbClr val="000066"/>
                        </a:solidFill>
                        <a:effectLst/>
                        <a:latin typeface="Tahoma" panose="020B0604030504040204" pitchFamily="2" charset="0"/>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pPr>
                      <a:r>
                        <a:rPr kumimoji="1" lang="en-US" altLang="zh-CN" sz="2000" b="1" i="0" u="none" strike="noStrike" cap="none" normalizeH="0" baseline="0">
                          <a:ln>
                            <a:noFill/>
                          </a:ln>
                          <a:solidFill>
                            <a:srgbClr val="000066"/>
                          </a:solidFill>
                          <a:effectLst/>
                          <a:latin typeface="Tahoma" panose="020B0604030504040204" pitchFamily="2" charset="0"/>
                          <a:ea typeface="华文新魏" panose="02010800040101010101" pitchFamily="2" charset="-122"/>
                        </a:rPr>
                        <a:t>DIV</a:t>
                      </a:r>
                      <a:r>
                        <a:rPr kumimoji="1" lang="zh-CN" altLang="en-US" sz="2000" b="1" i="0" u="none" strike="noStrike" cap="none" normalizeH="0" baseline="0">
                          <a:ln>
                            <a:noFill/>
                          </a:ln>
                          <a:solidFill>
                            <a:srgbClr val="000066"/>
                          </a:solidFill>
                          <a:effectLst/>
                          <a:latin typeface="Tahoma" panose="020B0604030504040204" pitchFamily="2" charset="0"/>
                          <a:ea typeface="华文新魏" panose="02010800040101010101" pitchFamily="2" charset="-122"/>
                        </a:rPr>
                        <a:t>，</a:t>
                      </a:r>
                      <a:r>
                        <a:rPr kumimoji="1" lang="en-US" altLang="zh-CN" sz="2000" b="1" i="0" u="none" strike="noStrike" cap="none" normalizeH="0" baseline="0">
                          <a:ln>
                            <a:noFill/>
                          </a:ln>
                          <a:solidFill>
                            <a:srgbClr val="000066"/>
                          </a:solidFill>
                          <a:effectLst/>
                          <a:latin typeface="Tahoma" panose="020B0604030504040204" pitchFamily="2" charset="0"/>
                          <a:ea typeface="华文新魏" panose="02010800040101010101" pitchFamily="2" charset="-122"/>
                        </a:rPr>
                        <a:t>IDIV</a:t>
                      </a:r>
                      <a:r>
                        <a:rPr kumimoji="1" lang="en-US" altLang="zh-CN" sz="2000" b="0" i="0" u="none" strike="noStrike" cap="none" normalizeH="0" baseline="0">
                          <a:ln>
                            <a:noFill/>
                          </a:ln>
                          <a:solidFill>
                            <a:srgbClr val="000066"/>
                          </a:solidFill>
                          <a:effectLst/>
                          <a:latin typeface="Tahoma" panose="020B0604030504040204" pitchFamily="2" charset="0"/>
                          <a:ea typeface="华文新魏" panose="02010800040101010101" pitchFamily="2" charset="-122"/>
                        </a:rPr>
                        <a:t> </a:t>
                      </a:r>
                      <a:endParaRPr kumimoji="1" lang="en-US" altLang="zh-CN" sz="2000" b="0" i="0" u="none" strike="noStrike" cap="none" normalizeH="0" baseline="0">
                        <a:ln>
                          <a:noFill/>
                        </a:ln>
                        <a:solidFill>
                          <a:srgbClr val="000066"/>
                        </a:solidFill>
                        <a:effectLst/>
                        <a:latin typeface="Tahoma" panose="020B0604030504040204" pitchFamily="2" charset="0"/>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pPr>
                      <a:r>
                        <a:rPr kumimoji="1" lang="zh-CN" altLang="en-US" sz="2000" b="1" i="0" u="none" strike="noStrike" cap="none" normalizeH="0" baseline="0">
                          <a:ln>
                            <a:noFill/>
                          </a:ln>
                          <a:solidFill>
                            <a:srgbClr val="000066"/>
                          </a:solidFill>
                          <a:effectLst/>
                          <a:latin typeface="Tahoma" panose="020B0604030504040204" pitchFamily="2" charset="0"/>
                          <a:ea typeface="华文新魏" panose="02010800040101010101" pitchFamily="2" charset="-122"/>
                        </a:rPr>
                        <a:t>除法出错</a:t>
                      </a:r>
                      <a:r>
                        <a:rPr kumimoji="1" lang="zh-CN" altLang="en-US" sz="2000" b="0" i="0" u="none" strike="noStrike" cap="none" normalizeH="0" baseline="0">
                          <a:ln>
                            <a:noFill/>
                          </a:ln>
                          <a:solidFill>
                            <a:srgbClr val="000066"/>
                          </a:solidFill>
                          <a:effectLst/>
                          <a:latin typeface="Tahoma" panose="020B0604030504040204" pitchFamily="2" charset="0"/>
                          <a:ea typeface="华文新魏" panose="02010800040101010101" pitchFamily="2" charset="-122"/>
                        </a:rPr>
                        <a:t> </a:t>
                      </a:r>
                      <a:endParaRPr kumimoji="1" lang="zh-CN" altLang="en-US" sz="2000" b="0" i="0" u="none" strike="noStrike" cap="none" normalizeH="0" baseline="0">
                        <a:ln>
                          <a:noFill/>
                        </a:ln>
                        <a:solidFill>
                          <a:srgbClr val="000066"/>
                        </a:solidFill>
                        <a:effectLst/>
                        <a:latin typeface="Tahoma" panose="020B0604030504040204" pitchFamily="2" charset="0"/>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1013">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pPr>
                      <a:r>
                        <a:rPr kumimoji="1" lang="en-US" altLang="zh-CN" sz="2000" b="1" i="0" u="none" strike="noStrike" cap="none" normalizeH="0" baseline="0">
                          <a:ln>
                            <a:noFill/>
                          </a:ln>
                          <a:solidFill>
                            <a:srgbClr val="000066"/>
                          </a:solidFill>
                          <a:effectLst/>
                          <a:latin typeface="Tahoma" panose="020B0604030504040204" pitchFamily="2" charset="0"/>
                          <a:ea typeface="华文新魏" panose="02010800040101010101" pitchFamily="2" charset="-122"/>
                        </a:rPr>
                        <a:t>1</a:t>
                      </a:r>
                      <a:endParaRPr kumimoji="1" lang="en-US" altLang="zh-CN" sz="2000" b="1" i="0" u="none" strike="noStrike" cap="none" normalizeH="0" baseline="0">
                        <a:ln>
                          <a:noFill/>
                        </a:ln>
                        <a:solidFill>
                          <a:srgbClr val="000066"/>
                        </a:solidFill>
                        <a:effectLst/>
                        <a:latin typeface="Tahoma" panose="020B0604030504040204" pitchFamily="2" charset="0"/>
                        <a:ea typeface="华文新魏" panose="0201080004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pPr>
                      <a:r>
                        <a:rPr kumimoji="1" lang="zh-CN" altLang="en-US" sz="2000" b="1" i="0" u="none" strike="noStrike" cap="none" normalizeH="0" baseline="0">
                          <a:ln>
                            <a:noFill/>
                          </a:ln>
                          <a:solidFill>
                            <a:srgbClr val="000066"/>
                          </a:solidFill>
                          <a:effectLst/>
                          <a:latin typeface="Tahoma" panose="020B0604030504040204" pitchFamily="2" charset="0"/>
                          <a:ea typeface="华文新魏" panose="02010800040101010101" pitchFamily="2" charset="-122"/>
                        </a:rPr>
                        <a:t>调试异常</a:t>
                      </a:r>
                      <a:r>
                        <a:rPr kumimoji="1" lang="zh-CN" altLang="en-US" sz="2000" b="0" i="0" u="none" strike="noStrike" cap="none" normalizeH="0" baseline="0">
                          <a:ln>
                            <a:noFill/>
                          </a:ln>
                          <a:solidFill>
                            <a:srgbClr val="000066"/>
                          </a:solidFill>
                          <a:effectLst/>
                          <a:latin typeface="Tahoma" panose="020B0604030504040204" pitchFamily="2" charset="0"/>
                          <a:ea typeface="华文新魏" panose="02010800040101010101" pitchFamily="2" charset="-122"/>
                        </a:rPr>
                        <a:t> </a:t>
                      </a:r>
                      <a:endParaRPr kumimoji="1" lang="zh-CN" altLang="en-US" sz="2000" b="0" i="0" u="none" strike="noStrike" cap="none" normalizeH="0" baseline="0">
                        <a:ln>
                          <a:noFill/>
                        </a:ln>
                        <a:solidFill>
                          <a:srgbClr val="000066"/>
                        </a:solidFill>
                        <a:effectLst/>
                        <a:latin typeface="Tahoma" panose="020B0604030504040204" pitchFamily="2" charset="0"/>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pPr>
                      <a:r>
                        <a:rPr kumimoji="1" lang="zh-CN" altLang="en-US" sz="2000" b="1" i="0" u="none" strike="noStrike" cap="none" normalizeH="0" baseline="0">
                          <a:ln>
                            <a:noFill/>
                          </a:ln>
                          <a:solidFill>
                            <a:srgbClr val="000066"/>
                          </a:solidFill>
                          <a:effectLst/>
                          <a:latin typeface="Tahoma" panose="020B0604030504040204" pitchFamily="2" charset="0"/>
                          <a:ea typeface="华文新魏" panose="02010800040101010101" pitchFamily="2" charset="-122"/>
                        </a:rPr>
                        <a:t>异常</a:t>
                      </a:r>
                      <a:endParaRPr kumimoji="1" lang="zh-CN" altLang="en-US" sz="2000" b="1" i="0" u="none" strike="noStrike" cap="none" normalizeH="0" baseline="0">
                        <a:ln>
                          <a:noFill/>
                        </a:ln>
                        <a:solidFill>
                          <a:srgbClr val="000066"/>
                        </a:solidFill>
                        <a:effectLst/>
                        <a:latin typeface="Tahoma" panose="020B0604030504040204" pitchFamily="2" charset="0"/>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pPr>
                      <a:r>
                        <a:rPr kumimoji="1" lang="zh-CN" altLang="en-US" sz="2000" b="1" i="0" u="none" strike="noStrike" cap="none" normalizeH="0" baseline="0">
                          <a:ln>
                            <a:noFill/>
                          </a:ln>
                          <a:solidFill>
                            <a:srgbClr val="000066"/>
                          </a:solidFill>
                          <a:effectLst/>
                          <a:latin typeface="Tahoma" panose="020B0604030504040204" pitchFamily="2" charset="0"/>
                          <a:ea typeface="华文新魏" panose="02010800040101010101" pitchFamily="2" charset="-122"/>
                        </a:rPr>
                        <a:t>任何指令</a:t>
                      </a:r>
                      <a:r>
                        <a:rPr kumimoji="1" lang="zh-CN" altLang="en-US" sz="2000" b="0" i="0" u="none" strike="noStrike" cap="none" normalizeH="0" baseline="0">
                          <a:ln>
                            <a:noFill/>
                          </a:ln>
                          <a:solidFill>
                            <a:srgbClr val="000066"/>
                          </a:solidFill>
                          <a:effectLst/>
                          <a:latin typeface="Tahoma" panose="020B0604030504040204" pitchFamily="2" charset="0"/>
                          <a:ea typeface="华文新魏" panose="02010800040101010101" pitchFamily="2" charset="-122"/>
                        </a:rPr>
                        <a:t> </a:t>
                      </a:r>
                      <a:endParaRPr kumimoji="1" lang="zh-CN" altLang="en-US" sz="2000" b="0" i="0" u="none" strike="noStrike" cap="none" normalizeH="0" baseline="0">
                        <a:ln>
                          <a:noFill/>
                        </a:ln>
                        <a:solidFill>
                          <a:srgbClr val="000066"/>
                        </a:solidFill>
                        <a:effectLst/>
                        <a:latin typeface="Tahoma" panose="020B0604030504040204" pitchFamily="2" charset="0"/>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pPr>
                      <a:r>
                        <a:rPr kumimoji="1" lang="zh-CN" altLang="en-US" sz="2000" b="1" i="0" u="none" strike="noStrike" cap="none" normalizeH="0" baseline="0">
                          <a:ln>
                            <a:noFill/>
                          </a:ln>
                          <a:solidFill>
                            <a:srgbClr val="000066"/>
                          </a:solidFill>
                          <a:effectLst/>
                          <a:latin typeface="Tahoma" panose="020B0604030504040204" pitchFamily="2" charset="0"/>
                          <a:ea typeface="华文新魏" panose="02010800040101010101" pitchFamily="2" charset="-122"/>
                        </a:rPr>
                        <a:t>单步</a:t>
                      </a:r>
                      <a:r>
                        <a:rPr kumimoji="1" lang="zh-CN" altLang="en-US" sz="2000" b="0" i="0" u="none" strike="noStrike" cap="none" normalizeH="0" baseline="0">
                          <a:ln>
                            <a:noFill/>
                          </a:ln>
                          <a:solidFill>
                            <a:srgbClr val="000066"/>
                          </a:solidFill>
                          <a:effectLst/>
                          <a:latin typeface="Tahoma" panose="020B0604030504040204" pitchFamily="2" charset="0"/>
                          <a:ea typeface="华文新魏" panose="02010800040101010101" pitchFamily="2" charset="-122"/>
                        </a:rPr>
                        <a:t> </a:t>
                      </a:r>
                      <a:endParaRPr kumimoji="1" lang="zh-CN" altLang="en-US" sz="2000" b="0" i="0" u="none" strike="noStrike" cap="none" normalizeH="0" baseline="0">
                        <a:ln>
                          <a:noFill/>
                        </a:ln>
                        <a:solidFill>
                          <a:srgbClr val="000066"/>
                        </a:solidFill>
                        <a:effectLst/>
                        <a:latin typeface="Tahoma" panose="020B0604030504040204" pitchFamily="2" charset="0"/>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26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pPr>
                      <a:r>
                        <a:rPr kumimoji="1" lang="en-US" altLang="zh-CN" sz="2000" b="1" i="0" u="none" strike="noStrike" cap="none" normalizeH="0" baseline="0">
                          <a:ln>
                            <a:noFill/>
                          </a:ln>
                          <a:solidFill>
                            <a:srgbClr val="000066"/>
                          </a:solidFill>
                          <a:effectLst/>
                          <a:latin typeface="Tahoma" panose="020B0604030504040204" pitchFamily="2" charset="0"/>
                          <a:ea typeface="华文新魏" panose="02010800040101010101" pitchFamily="2" charset="-122"/>
                        </a:rPr>
                        <a:t>2</a:t>
                      </a:r>
                      <a:endParaRPr kumimoji="1" lang="en-US" altLang="zh-CN" sz="2000" b="1" i="0" u="none" strike="noStrike" cap="none" normalizeH="0" baseline="0">
                        <a:ln>
                          <a:noFill/>
                        </a:ln>
                        <a:solidFill>
                          <a:srgbClr val="000066"/>
                        </a:solidFill>
                        <a:effectLst/>
                        <a:latin typeface="Tahoma" panose="020B0604030504040204" pitchFamily="2" charset="0"/>
                        <a:ea typeface="华文新魏" panose="0201080004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pPr>
                      <a:r>
                        <a:rPr kumimoji="1" lang="zh-CN" altLang="en-US" sz="2000" b="1" i="0" u="none" strike="noStrike" cap="none" normalizeH="0" baseline="0">
                          <a:ln>
                            <a:noFill/>
                          </a:ln>
                          <a:solidFill>
                            <a:srgbClr val="000066"/>
                          </a:solidFill>
                          <a:effectLst/>
                          <a:latin typeface="Tahoma" panose="020B0604030504040204" pitchFamily="2" charset="0"/>
                          <a:ea typeface="华文新魏" panose="02010800040101010101" pitchFamily="2" charset="-122"/>
                        </a:rPr>
                        <a:t>非屏蔽中断</a:t>
                      </a:r>
                      <a:r>
                        <a:rPr kumimoji="1" lang="zh-CN" altLang="en-US" sz="2000" b="0" i="0" u="none" strike="noStrike" cap="none" normalizeH="0" baseline="0">
                          <a:ln>
                            <a:noFill/>
                          </a:ln>
                          <a:solidFill>
                            <a:srgbClr val="000066"/>
                          </a:solidFill>
                          <a:effectLst/>
                          <a:latin typeface="Tahoma" panose="020B0604030504040204" pitchFamily="2" charset="0"/>
                          <a:ea typeface="华文新魏" panose="02010800040101010101" pitchFamily="2" charset="-122"/>
                        </a:rPr>
                        <a:t> </a:t>
                      </a:r>
                      <a:endParaRPr kumimoji="1" lang="zh-CN" altLang="en-US" sz="2000" b="0" i="0" u="none" strike="noStrike" cap="none" normalizeH="0" baseline="0">
                        <a:ln>
                          <a:noFill/>
                        </a:ln>
                        <a:solidFill>
                          <a:srgbClr val="000066"/>
                        </a:solidFill>
                        <a:effectLst/>
                        <a:latin typeface="Tahoma" panose="020B0604030504040204" pitchFamily="2" charset="0"/>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pPr>
                      <a:r>
                        <a:rPr kumimoji="1" lang="zh-CN" altLang="en-US" sz="2000" b="1" i="0" u="none" strike="noStrike" cap="none" normalizeH="0" baseline="0">
                          <a:ln>
                            <a:noFill/>
                          </a:ln>
                          <a:solidFill>
                            <a:srgbClr val="000066"/>
                          </a:solidFill>
                          <a:effectLst/>
                          <a:latin typeface="Tahoma" panose="020B0604030504040204" pitchFamily="2" charset="0"/>
                          <a:ea typeface="华文新魏" panose="02010800040101010101" pitchFamily="2" charset="-122"/>
                        </a:rPr>
                        <a:t>中断</a:t>
                      </a:r>
                      <a:r>
                        <a:rPr kumimoji="1" lang="zh-CN" altLang="en-US" sz="2000" b="0" i="0" u="none" strike="noStrike" cap="none" normalizeH="0" baseline="0">
                          <a:ln>
                            <a:noFill/>
                          </a:ln>
                          <a:solidFill>
                            <a:srgbClr val="000066"/>
                          </a:solidFill>
                          <a:effectLst/>
                          <a:latin typeface="Tahoma" panose="020B0604030504040204" pitchFamily="2" charset="0"/>
                          <a:ea typeface="华文新魏" panose="02010800040101010101" pitchFamily="2" charset="-122"/>
                        </a:rPr>
                        <a:t>  </a:t>
                      </a:r>
                      <a:endParaRPr kumimoji="1" lang="zh-CN" altLang="en-US" sz="2000" b="0" i="0" u="none" strike="noStrike" cap="none" normalizeH="0" baseline="0">
                        <a:ln>
                          <a:noFill/>
                        </a:ln>
                        <a:solidFill>
                          <a:srgbClr val="000066"/>
                        </a:solidFill>
                        <a:effectLst/>
                        <a:latin typeface="Tahoma" panose="020B0604030504040204" pitchFamily="2" charset="0"/>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pPr>
                      <a:r>
                        <a:rPr kumimoji="1" lang="en-US" altLang="zh-CN" sz="2000" b="1" i="0" u="none" strike="noStrike" cap="none" normalizeH="0" baseline="0">
                          <a:ln>
                            <a:noFill/>
                          </a:ln>
                          <a:solidFill>
                            <a:srgbClr val="000066"/>
                          </a:solidFill>
                          <a:effectLst/>
                          <a:latin typeface="Tahoma" panose="020B0604030504040204" pitchFamily="2" charset="0"/>
                          <a:ea typeface="华文新魏" panose="02010800040101010101" pitchFamily="2" charset="-122"/>
                        </a:rPr>
                        <a:t>-</a:t>
                      </a:r>
                      <a:r>
                        <a:rPr kumimoji="1" lang="en-US" altLang="zh-CN" sz="2000" b="0" i="0" u="none" strike="noStrike" cap="none" normalizeH="0" baseline="0">
                          <a:ln>
                            <a:noFill/>
                          </a:ln>
                          <a:solidFill>
                            <a:srgbClr val="000066"/>
                          </a:solidFill>
                          <a:effectLst/>
                          <a:latin typeface="Tahoma" panose="020B0604030504040204" pitchFamily="2" charset="0"/>
                          <a:ea typeface="华文新魏" panose="02010800040101010101" pitchFamily="2" charset="-122"/>
                        </a:rPr>
                        <a:t> </a:t>
                      </a:r>
                      <a:endParaRPr kumimoji="1" lang="en-US" altLang="zh-CN" sz="2000" b="0" i="0" u="none" strike="noStrike" cap="none" normalizeH="0" baseline="0">
                        <a:ln>
                          <a:noFill/>
                        </a:ln>
                        <a:solidFill>
                          <a:srgbClr val="000066"/>
                        </a:solidFill>
                        <a:effectLst/>
                        <a:latin typeface="Tahoma" panose="020B0604030504040204" pitchFamily="2" charset="0"/>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pPr>
                      <a:r>
                        <a:rPr kumimoji="1" lang="zh-CN" altLang="en-US" sz="2000" b="1" i="0" u="none" strike="noStrike" cap="none" normalizeH="0" baseline="0">
                          <a:ln>
                            <a:noFill/>
                          </a:ln>
                          <a:solidFill>
                            <a:srgbClr val="000066"/>
                          </a:solidFill>
                          <a:effectLst/>
                          <a:latin typeface="Tahoma" panose="020B0604030504040204" pitchFamily="2" charset="0"/>
                          <a:ea typeface="华文新魏" panose="02010800040101010101" pitchFamily="2" charset="-122"/>
                        </a:rPr>
                        <a:t>非屏蔽中断</a:t>
                      </a:r>
                      <a:r>
                        <a:rPr kumimoji="1" lang="zh-CN" altLang="en-US" sz="2000" b="0" i="0" u="none" strike="noStrike" cap="none" normalizeH="0" baseline="0">
                          <a:ln>
                            <a:noFill/>
                          </a:ln>
                          <a:solidFill>
                            <a:srgbClr val="000066"/>
                          </a:solidFill>
                          <a:effectLst/>
                          <a:latin typeface="Tahoma" panose="020B0604030504040204" pitchFamily="2" charset="0"/>
                          <a:ea typeface="华文新魏" panose="02010800040101010101" pitchFamily="2" charset="-122"/>
                        </a:rPr>
                        <a:t> </a:t>
                      </a:r>
                      <a:endParaRPr kumimoji="1" lang="zh-CN" altLang="en-US" sz="2000" b="0" i="0" u="none" strike="noStrike" cap="none" normalizeH="0" baseline="0">
                        <a:ln>
                          <a:noFill/>
                        </a:ln>
                        <a:solidFill>
                          <a:srgbClr val="000066"/>
                        </a:solidFill>
                        <a:effectLst/>
                        <a:latin typeface="Tahoma" panose="020B0604030504040204" pitchFamily="2" charset="0"/>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4350">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pPr>
                      <a:r>
                        <a:rPr kumimoji="1" lang="en-US" altLang="zh-CN" sz="2000" b="1" i="0" u="none" strike="noStrike" cap="none" normalizeH="0" baseline="0">
                          <a:ln>
                            <a:noFill/>
                          </a:ln>
                          <a:solidFill>
                            <a:srgbClr val="000066"/>
                          </a:solidFill>
                          <a:effectLst/>
                          <a:latin typeface="Tahoma" panose="020B0604030504040204" pitchFamily="2" charset="0"/>
                          <a:ea typeface="华文新魏" panose="02010800040101010101" pitchFamily="2" charset="-122"/>
                        </a:rPr>
                        <a:t>3</a:t>
                      </a:r>
                      <a:endParaRPr kumimoji="1" lang="en-US" altLang="zh-CN" sz="2000" b="1" i="0" u="none" strike="noStrike" cap="none" normalizeH="0" baseline="0">
                        <a:ln>
                          <a:noFill/>
                        </a:ln>
                        <a:solidFill>
                          <a:srgbClr val="000066"/>
                        </a:solidFill>
                        <a:effectLst/>
                        <a:latin typeface="Tahoma" panose="020B0604030504040204" pitchFamily="2" charset="0"/>
                        <a:ea typeface="华文新魏" panose="0201080004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pPr>
                      <a:r>
                        <a:rPr kumimoji="1" lang="zh-CN" altLang="en-US" sz="2000" b="1" i="0" u="none" strike="noStrike" cap="none" normalizeH="0" baseline="0">
                          <a:ln>
                            <a:noFill/>
                          </a:ln>
                          <a:solidFill>
                            <a:srgbClr val="000066"/>
                          </a:solidFill>
                          <a:effectLst/>
                          <a:latin typeface="Tahoma" panose="020B0604030504040204" pitchFamily="2" charset="0"/>
                          <a:ea typeface="华文新魏" panose="02010800040101010101" pitchFamily="2" charset="-122"/>
                        </a:rPr>
                        <a:t>断点</a:t>
                      </a:r>
                      <a:r>
                        <a:rPr kumimoji="1" lang="zh-CN" altLang="en-US" sz="2000" b="0" i="0" u="none" strike="noStrike" cap="none" normalizeH="0" baseline="0">
                          <a:ln>
                            <a:noFill/>
                          </a:ln>
                          <a:solidFill>
                            <a:srgbClr val="000066"/>
                          </a:solidFill>
                          <a:effectLst/>
                          <a:latin typeface="Tahoma" panose="020B0604030504040204" pitchFamily="2" charset="0"/>
                          <a:ea typeface="华文新魏" panose="02010800040101010101" pitchFamily="2" charset="-122"/>
                        </a:rPr>
                        <a:t> </a:t>
                      </a:r>
                      <a:endParaRPr kumimoji="1" lang="zh-CN" altLang="en-US" sz="2000" b="0" i="0" u="none" strike="noStrike" cap="none" normalizeH="0" baseline="0">
                        <a:ln>
                          <a:noFill/>
                        </a:ln>
                        <a:solidFill>
                          <a:srgbClr val="000066"/>
                        </a:solidFill>
                        <a:effectLst/>
                        <a:latin typeface="Tahoma" panose="020B0604030504040204" pitchFamily="2" charset="0"/>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pPr>
                      <a:r>
                        <a:rPr kumimoji="1" lang="zh-CN" altLang="en-US" sz="2000" b="1" i="0" u="none" strike="noStrike" cap="none" normalizeH="0" baseline="0">
                          <a:ln>
                            <a:noFill/>
                          </a:ln>
                          <a:solidFill>
                            <a:srgbClr val="000066"/>
                          </a:solidFill>
                          <a:effectLst/>
                          <a:latin typeface="Tahoma" panose="020B0604030504040204" pitchFamily="2" charset="0"/>
                          <a:ea typeface="华文新魏" panose="02010800040101010101" pitchFamily="2" charset="-122"/>
                        </a:rPr>
                        <a:t>异常</a:t>
                      </a:r>
                      <a:r>
                        <a:rPr kumimoji="1" lang="zh-CN" altLang="en-US" sz="2000" b="0" i="0" u="none" strike="noStrike" cap="none" normalizeH="0" baseline="0">
                          <a:ln>
                            <a:noFill/>
                          </a:ln>
                          <a:solidFill>
                            <a:srgbClr val="000066"/>
                          </a:solidFill>
                          <a:effectLst/>
                          <a:latin typeface="Tahoma" panose="020B0604030504040204" pitchFamily="2" charset="0"/>
                          <a:ea typeface="华文新魏" panose="02010800040101010101" pitchFamily="2" charset="-122"/>
                        </a:rPr>
                        <a:t> </a:t>
                      </a:r>
                      <a:endParaRPr kumimoji="1" lang="zh-CN" altLang="en-US" sz="2000" b="0" i="0" u="none" strike="noStrike" cap="none" normalizeH="0" baseline="0">
                        <a:ln>
                          <a:noFill/>
                        </a:ln>
                        <a:solidFill>
                          <a:srgbClr val="000066"/>
                        </a:solidFill>
                        <a:effectLst/>
                        <a:latin typeface="Tahoma" panose="020B0604030504040204" pitchFamily="2" charset="0"/>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pPr>
                      <a:r>
                        <a:rPr kumimoji="1" lang="en-US" altLang="zh-CN" sz="2000" b="1" i="0" u="none" strike="noStrike" cap="none" normalizeH="0" baseline="0">
                          <a:ln>
                            <a:noFill/>
                          </a:ln>
                          <a:solidFill>
                            <a:srgbClr val="000066"/>
                          </a:solidFill>
                          <a:effectLst/>
                          <a:latin typeface="Tahoma" panose="020B0604030504040204" pitchFamily="2" charset="0"/>
                          <a:ea typeface="华文新魏" panose="02010800040101010101" pitchFamily="2" charset="-122"/>
                        </a:rPr>
                        <a:t>INT 3</a:t>
                      </a:r>
                      <a:r>
                        <a:rPr kumimoji="1" lang="en-US" altLang="zh-CN" sz="2000" b="0" i="0" u="none" strike="noStrike" cap="none" normalizeH="0" baseline="0">
                          <a:ln>
                            <a:noFill/>
                          </a:ln>
                          <a:solidFill>
                            <a:srgbClr val="000066"/>
                          </a:solidFill>
                          <a:effectLst/>
                          <a:latin typeface="Tahoma" panose="020B0604030504040204" pitchFamily="2" charset="0"/>
                          <a:ea typeface="华文新魏" panose="02010800040101010101" pitchFamily="2" charset="-122"/>
                        </a:rPr>
                        <a:t> </a:t>
                      </a:r>
                      <a:endParaRPr kumimoji="1" lang="en-US" altLang="zh-CN" sz="2000" b="0" i="0" u="none" strike="noStrike" cap="none" normalizeH="0" baseline="0">
                        <a:ln>
                          <a:noFill/>
                        </a:ln>
                        <a:solidFill>
                          <a:srgbClr val="000066"/>
                        </a:solidFill>
                        <a:effectLst/>
                        <a:latin typeface="Tahoma" panose="020B0604030504040204" pitchFamily="2" charset="0"/>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pPr>
                      <a:r>
                        <a:rPr kumimoji="1" lang="zh-CN" altLang="en-US" sz="2000" b="1" i="0" u="none" strike="noStrike" cap="none" normalizeH="0" baseline="0">
                          <a:ln>
                            <a:noFill/>
                          </a:ln>
                          <a:solidFill>
                            <a:srgbClr val="000066"/>
                          </a:solidFill>
                          <a:effectLst/>
                          <a:latin typeface="Tahoma" panose="020B0604030504040204" pitchFamily="2" charset="0"/>
                          <a:ea typeface="华文新魏" panose="02010800040101010101" pitchFamily="2" charset="-122"/>
                        </a:rPr>
                        <a:t>断点</a:t>
                      </a:r>
                      <a:r>
                        <a:rPr kumimoji="1" lang="zh-CN" altLang="en-US" sz="2000" b="0" i="0" u="none" strike="noStrike" cap="none" normalizeH="0" baseline="0">
                          <a:ln>
                            <a:noFill/>
                          </a:ln>
                          <a:solidFill>
                            <a:srgbClr val="000066"/>
                          </a:solidFill>
                          <a:effectLst/>
                          <a:latin typeface="Tahoma" panose="020B0604030504040204" pitchFamily="2" charset="0"/>
                          <a:ea typeface="华文新魏" panose="02010800040101010101" pitchFamily="2" charset="-122"/>
                        </a:rPr>
                        <a:t> </a:t>
                      </a:r>
                      <a:endParaRPr kumimoji="1" lang="zh-CN" altLang="en-US" sz="2000" b="0" i="0" u="none" strike="noStrike" cap="none" normalizeH="0" baseline="0">
                        <a:ln>
                          <a:noFill/>
                        </a:ln>
                        <a:solidFill>
                          <a:srgbClr val="000066"/>
                        </a:solidFill>
                        <a:effectLst/>
                        <a:latin typeface="Tahoma" panose="020B0604030504040204" pitchFamily="2" charset="0"/>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1013">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pPr>
                      <a:r>
                        <a:rPr kumimoji="1" lang="en-US" altLang="zh-CN" sz="2000" b="1" i="0" u="none" strike="noStrike" cap="none" normalizeH="0" baseline="0">
                          <a:ln>
                            <a:noFill/>
                          </a:ln>
                          <a:solidFill>
                            <a:srgbClr val="000066"/>
                          </a:solidFill>
                          <a:effectLst/>
                          <a:latin typeface="Tahoma" panose="020B0604030504040204" pitchFamily="2" charset="0"/>
                          <a:ea typeface="华文新魏" panose="02010800040101010101" pitchFamily="2" charset="-122"/>
                        </a:rPr>
                        <a:t>4</a:t>
                      </a:r>
                      <a:endParaRPr kumimoji="1" lang="en-US" altLang="zh-CN" sz="2000" b="1" i="0" u="none" strike="noStrike" cap="none" normalizeH="0" baseline="0">
                        <a:ln>
                          <a:noFill/>
                        </a:ln>
                        <a:solidFill>
                          <a:srgbClr val="000066"/>
                        </a:solidFill>
                        <a:effectLst/>
                        <a:latin typeface="Tahoma" panose="020B0604030504040204" pitchFamily="2" charset="0"/>
                        <a:ea typeface="华文新魏" panose="0201080004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pPr>
                      <a:r>
                        <a:rPr kumimoji="1" lang="zh-CN" altLang="en-US" sz="2000" b="1" i="0" u="none" strike="noStrike" cap="none" normalizeH="0" baseline="0">
                          <a:ln>
                            <a:noFill/>
                          </a:ln>
                          <a:solidFill>
                            <a:srgbClr val="000066"/>
                          </a:solidFill>
                          <a:effectLst/>
                          <a:latin typeface="Tahoma" panose="020B0604030504040204" pitchFamily="2" charset="0"/>
                          <a:ea typeface="华文新魏" panose="02010800040101010101" pitchFamily="2" charset="-122"/>
                        </a:rPr>
                        <a:t>溢出</a:t>
                      </a:r>
                      <a:r>
                        <a:rPr kumimoji="1" lang="zh-CN" altLang="en-US" sz="2000" b="0" i="0" u="none" strike="noStrike" cap="none" normalizeH="0" baseline="0">
                          <a:ln>
                            <a:noFill/>
                          </a:ln>
                          <a:solidFill>
                            <a:srgbClr val="000066"/>
                          </a:solidFill>
                          <a:effectLst/>
                          <a:latin typeface="Tahoma" panose="020B0604030504040204" pitchFamily="2" charset="0"/>
                          <a:ea typeface="华文新魏" panose="02010800040101010101" pitchFamily="2" charset="-122"/>
                        </a:rPr>
                        <a:t> </a:t>
                      </a:r>
                      <a:endParaRPr kumimoji="1" lang="zh-CN" altLang="en-US" sz="2000" b="0" i="0" u="none" strike="noStrike" cap="none" normalizeH="0" baseline="0">
                        <a:ln>
                          <a:noFill/>
                        </a:ln>
                        <a:solidFill>
                          <a:srgbClr val="000066"/>
                        </a:solidFill>
                        <a:effectLst/>
                        <a:latin typeface="Tahoma" panose="020B0604030504040204" pitchFamily="2" charset="0"/>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pPr>
                      <a:r>
                        <a:rPr kumimoji="1" lang="zh-CN" altLang="en-US" sz="2000" b="1" i="0" u="none" strike="noStrike" cap="none" normalizeH="0" baseline="0">
                          <a:ln>
                            <a:noFill/>
                          </a:ln>
                          <a:solidFill>
                            <a:srgbClr val="000066"/>
                          </a:solidFill>
                          <a:effectLst/>
                          <a:latin typeface="Tahoma" panose="020B0604030504040204" pitchFamily="2" charset="0"/>
                          <a:ea typeface="华文新魏" panose="02010800040101010101" pitchFamily="2" charset="-122"/>
                        </a:rPr>
                        <a:t>异常</a:t>
                      </a:r>
                      <a:r>
                        <a:rPr kumimoji="1" lang="zh-CN" altLang="en-US" sz="2000" b="0" i="0" u="none" strike="noStrike" cap="none" normalizeH="0" baseline="0">
                          <a:ln>
                            <a:noFill/>
                          </a:ln>
                          <a:solidFill>
                            <a:srgbClr val="000066"/>
                          </a:solidFill>
                          <a:effectLst/>
                          <a:latin typeface="Tahoma" panose="020B0604030504040204" pitchFamily="2" charset="0"/>
                          <a:ea typeface="华文新魏" panose="02010800040101010101" pitchFamily="2" charset="-122"/>
                        </a:rPr>
                        <a:t> </a:t>
                      </a:r>
                      <a:endParaRPr kumimoji="1" lang="zh-CN" altLang="en-US" sz="2000" b="0" i="0" u="none" strike="noStrike" cap="none" normalizeH="0" baseline="0">
                        <a:ln>
                          <a:noFill/>
                        </a:ln>
                        <a:solidFill>
                          <a:srgbClr val="000066"/>
                        </a:solidFill>
                        <a:effectLst/>
                        <a:latin typeface="Tahoma" panose="020B0604030504040204" pitchFamily="2" charset="0"/>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pPr>
                      <a:r>
                        <a:rPr kumimoji="1" lang="en-US" altLang="zh-CN" sz="2000" b="1" i="0" u="none" strike="noStrike" cap="none" normalizeH="0" baseline="0">
                          <a:ln>
                            <a:noFill/>
                          </a:ln>
                          <a:solidFill>
                            <a:srgbClr val="000066"/>
                          </a:solidFill>
                          <a:effectLst/>
                          <a:latin typeface="Tahoma" panose="020B0604030504040204" pitchFamily="2" charset="0"/>
                          <a:ea typeface="华文新魏" panose="02010800040101010101" pitchFamily="2" charset="-122"/>
                        </a:rPr>
                        <a:t>INTO</a:t>
                      </a:r>
                      <a:r>
                        <a:rPr kumimoji="1" lang="en-US" altLang="zh-CN" sz="2000" b="0" i="0" u="none" strike="noStrike" cap="none" normalizeH="0" baseline="0">
                          <a:ln>
                            <a:noFill/>
                          </a:ln>
                          <a:solidFill>
                            <a:srgbClr val="000066"/>
                          </a:solidFill>
                          <a:effectLst/>
                          <a:latin typeface="Tahoma" panose="020B0604030504040204" pitchFamily="2" charset="0"/>
                          <a:ea typeface="华文新魏" panose="02010800040101010101" pitchFamily="2" charset="-122"/>
                        </a:rPr>
                        <a:t> </a:t>
                      </a:r>
                      <a:endParaRPr kumimoji="1" lang="en-US" altLang="zh-CN" sz="2000" b="0" i="0" u="none" strike="noStrike" cap="none" normalizeH="0" baseline="0">
                        <a:ln>
                          <a:noFill/>
                        </a:ln>
                        <a:solidFill>
                          <a:srgbClr val="000066"/>
                        </a:solidFill>
                        <a:effectLst/>
                        <a:latin typeface="Tahoma" panose="020B0604030504040204" pitchFamily="2" charset="0"/>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pPr>
                      <a:r>
                        <a:rPr kumimoji="1" lang="zh-CN" altLang="en-US" sz="2000" b="1" i="0" u="none" strike="noStrike" cap="none" normalizeH="0" baseline="0">
                          <a:ln>
                            <a:noFill/>
                          </a:ln>
                          <a:solidFill>
                            <a:srgbClr val="000066"/>
                          </a:solidFill>
                          <a:effectLst/>
                          <a:latin typeface="Tahoma" panose="020B0604030504040204" pitchFamily="2" charset="0"/>
                          <a:ea typeface="华文新魏" panose="02010800040101010101" pitchFamily="2" charset="-122"/>
                        </a:rPr>
                        <a:t>溢出</a:t>
                      </a:r>
                      <a:r>
                        <a:rPr kumimoji="1" lang="zh-CN" altLang="en-US" sz="2000" b="0" i="0" u="none" strike="noStrike" cap="none" normalizeH="0" baseline="0">
                          <a:ln>
                            <a:noFill/>
                          </a:ln>
                          <a:solidFill>
                            <a:srgbClr val="000066"/>
                          </a:solidFill>
                          <a:effectLst/>
                          <a:latin typeface="Tahoma" panose="020B0604030504040204" pitchFamily="2" charset="0"/>
                          <a:ea typeface="华文新魏" panose="02010800040101010101" pitchFamily="2" charset="-122"/>
                        </a:rPr>
                        <a:t> </a:t>
                      </a:r>
                      <a:endParaRPr kumimoji="1" lang="zh-CN" altLang="en-US" sz="2000" b="0" i="0" u="none" strike="noStrike" cap="none" normalizeH="0" baseline="0">
                        <a:ln>
                          <a:noFill/>
                        </a:ln>
                        <a:solidFill>
                          <a:srgbClr val="000066"/>
                        </a:solidFill>
                        <a:effectLst/>
                        <a:latin typeface="Tahoma" panose="020B0604030504040204" pitchFamily="2" charset="0"/>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26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pPr>
                      <a:r>
                        <a:rPr kumimoji="1" lang="en-US" altLang="zh-CN" sz="2000" b="1" i="0" u="none" strike="noStrike" cap="none" normalizeH="0" baseline="0">
                          <a:ln>
                            <a:noFill/>
                          </a:ln>
                          <a:solidFill>
                            <a:srgbClr val="000066"/>
                          </a:solidFill>
                          <a:effectLst/>
                          <a:latin typeface="Tahoma" panose="020B0604030504040204" pitchFamily="2" charset="0"/>
                          <a:ea typeface="华文新魏" panose="02010800040101010101" pitchFamily="2" charset="-122"/>
                        </a:rPr>
                        <a:t>5</a:t>
                      </a:r>
                      <a:endParaRPr kumimoji="1" lang="en-US" altLang="zh-CN" sz="2000" b="1" i="0" u="none" strike="noStrike" cap="none" normalizeH="0" baseline="0">
                        <a:ln>
                          <a:noFill/>
                        </a:ln>
                        <a:solidFill>
                          <a:srgbClr val="000066"/>
                        </a:solidFill>
                        <a:effectLst/>
                        <a:latin typeface="Tahoma" panose="020B0604030504040204" pitchFamily="2" charset="0"/>
                        <a:ea typeface="华文新魏" panose="0201080004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pPr>
                      <a:r>
                        <a:rPr kumimoji="1" lang="zh-CN" altLang="en-US" sz="2000" b="1" i="0" u="none" strike="noStrike" cap="none" normalizeH="0" baseline="0">
                          <a:ln>
                            <a:noFill/>
                          </a:ln>
                          <a:solidFill>
                            <a:srgbClr val="000066"/>
                          </a:solidFill>
                          <a:effectLst/>
                          <a:latin typeface="Tahoma" panose="020B0604030504040204" pitchFamily="2" charset="0"/>
                          <a:ea typeface="华文新魏" panose="02010800040101010101" pitchFamily="2" charset="-122"/>
                        </a:rPr>
                        <a:t>边界检查</a:t>
                      </a:r>
                      <a:endParaRPr kumimoji="1" lang="zh-CN" altLang="en-US" sz="2000" b="1" i="0" u="none" strike="noStrike" cap="none" normalizeH="0" baseline="0">
                        <a:ln>
                          <a:noFill/>
                        </a:ln>
                        <a:solidFill>
                          <a:srgbClr val="000066"/>
                        </a:solidFill>
                        <a:effectLst/>
                        <a:latin typeface="Tahoma" panose="020B0604030504040204" pitchFamily="2" charset="0"/>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pPr>
                      <a:r>
                        <a:rPr kumimoji="1" lang="zh-CN" altLang="en-US" sz="2000" b="1" i="0" u="none" strike="noStrike" cap="none" normalizeH="0" baseline="0">
                          <a:ln>
                            <a:noFill/>
                          </a:ln>
                          <a:solidFill>
                            <a:srgbClr val="000066"/>
                          </a:solidFill>
                          <a:effectLst/>
                          <a:latin typeface="Tahoma" panose="020B0604030504040204" pitchFamily="2" charset="0"/>
                          <a:ea typeface="华文新魏" panose="02010800040101010101" pitchFamily="2" charset="-122"/>
                        </a:rPr>
                        <a:t>异常</a:t>
                      </a:r>
                      <a:r>
                        <a:rPr kumimoji="1" lang="zh-CN" altLang="en-US" sz="2000" b="0" i="0" u="none" strike="noStrike" cap="none" normalizeH="0" baseline="0">
                          <a:ln>
                            <a:noFill/>
                          </a:ln>
                          <a:solidFill>
                            <a:srgbClr val="000066"/>
                          </a:solidFill>
                          <a:effectLst/>
                          <a:latin typeface="Tahoma" panose="020B0604030504040204" pitchFamily="2" charset="0"/>
                          <a:ea typeface="华文新魏" panose="02010800040101010101" pitchFamily="2" charset="-122"/>
                        </a:rPr>
                        <a:t> </a:t>
                      </a:r>
                      <a:endParaRPr kumimoji="1" lang="zh-CN" altLang="en-US" sz="2000" b="0" i="0" u="none" strike="noStrike" cap="none" normalizeH="0" baseline="0">
                        <a:ln>
                          <a:noFill/>
                        </a:ln>
                        <a:solidFill>
                          <a:srgbClr val="000066"/>
                        </a:solidFill>
                        <a:effectLst/>
                        <a:latin typeface="Tahoma" panose="020B0604030504040204" pitchFamily="2" charset="0"/>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pPr>
                      <a:r>
                        <a:rPr kumimoji="1" lang="en-US" altLang="zh-CN" sz="2000" b="1" i="0" u="none" strike="noStrike" cap="none" normalizeH="0" baseline="0">
                          <a:ln>
                            <a:noFill/>
                          </a:ln>
                          <a:solidFill>
                            <a:srgbClr val="000066"/>
                          </a:solidFill>
                          <a:effectLst/>
                          <a:latin typeface="Tahoma" panose="020B0604030504040204" pitchFamily="2" charset="0"/>
                          <a:ea typeface="华文新魏" panose="02010800040101010101" pitchFamily="2" charset="-122"/>
                        </a:rPr>
                        <a:t>BOUND</a:t>
                      </a:r>
                      <a:r>
                        <a:rPr kumimoji="1" lang="en-US" altLang="zh-CN" sz="2000" b="0" i="0" u="none" strike="noStrike" cap="none" normalizeH="0" baseline="0">
                          <a:ln>
                            <a:noFill/>
                          </a:ln>
                          <a:solidFill>
                            <a:srgbClr val="000066"/>
                          </a:solidFill>
                          <a:effectLst/>
                          <a:latin typeface="Tahoma" panose="020B0604030504040204" pitchFamily="2" charset="0"/>
                          <a:ea typeface="华文新魏" panose="02010800040101010101" pitchFamily="2" charset="-122"/>
                        </a:rPr>
                        <a:t> </a:t>
                      </a:r>
                      <a:endParaRPr kumimoji="1" lang="en-US" altLang="zh-CN" sz="2000" b="0" i="0" u="none" strike="noStrike" cap="none" normalizeH="0" baseline="0">
                        <a:ln>
                          <a:noFill/>
                        </a:ln>
                        <a:solidFill>
                          <a:srgbClr val="000066"/>
                        </a:solidFill>
                        <a:effectLst/>
                        <a:latin typeface="Tahoma" panose="020B0604030504040204" pitchFamily="2" charset="0"/>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pPr>
                      <a:r>
                        <a:rPr kumimoji="1" lang="zh-CN" altLang="en-US" sz="2000" b="1" i="0" u="none" strike="noStrike" cap="none" normalizeH="0" baseline="0">
                          <a:ln>
                            <a:noFill/>
                          </a:ln>
                          <a:solidFill>
                            <a:srgbClr val="000066"/>
                          </a:solidFill>
                          <a:effectLst/>
                          <a:latin typeface="Tahoma" panose="020B0604030504040204" pitchFamily="2" charset="0"/>
                          <a:ea typeface="华文新魏" panose="02010800040101010101" pitchFamily="2" charset="-122"/>
                        </a:rPr>
                        <a:t>打印屏幕</a:t>
                      </a:r>
                      <a:r>
                        <a:rPr kumimoji="1" lang="zh-CN" altLang="en-US" sz="2000" b="0" i="0" u="none" strike="noStrike" cap="none" normalizeH="0" baseline="0">
                          <a:ln>
                            <a:noFill/>
                          </a:ln>
                          <a:solidFill>
                            <a:srgbClr val="000066"/>
                          </a:solidFill>
                          <a:effectLst/>
                          <a:latin typeface="Tahoma" panose="020B0604030504040204" pitchFamily="2" charset="0"/>
                          <a:ea typeface="华文新魏" panose="02010800040101010101" pitchFamily="2" charset="-122"/>
                        </a:rPr>
                        <a:t> </a:t>
                      </a:r>
                      <a:endParaRPr kumimoji="1" lang="zh-CN" altLang="en-US" sz="2000" b="0" i="0" u="none" strike="noStrike" cap="none" normalizeH="0" baseline="0">
                        <a:ln>
                          <a:noFill/>
                        </a:ln>
                        <a:solidFill>
                          <a:srgbClr val="000066"/>
                        </a:solidFill>
                        <a:effectLst/>
                        <a:latin typeface="Tahoma" panose="020B0604030504040204" pitchFamily="2" charset="0"/>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4188">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pPr>
                      <a:r>
                        <a:rPr kumimoji="1" lang="en-US" altLang="zh-CN" sz="2000" b="1" i="0" u="none" strike="noStrike" cap="none" normalizeH="0" baseline="0">
                          <a:ln>
                            <a:noFill/>
                          </a:ln>
                          <a:solidFill>
                            <a:srgbClr val="000066"/>
                          </a:solidFill>
                          <a:effectLst/>
                          <a:latin typeface="Tahoma" panose="020B0604030504040204" pitchFamily="2" charset="0"/>
                          <a:ea typeface="华文新魏" panose="02010800040101010101" pitchFamily="2" charset="-122"/>
                        </a:rPr>
                        <a:t>6</a:t>
                      </a:r>
                      <a:endParaRPr kumimoji="1" lang="en-US" altLang="zh-CN" sz="2000" b="1" i="0" u="none" strike="noStrike" cap="none" normalizeH="0" baseline="0">
                        <a:ln>
                          <a:noFill/>
                        </a:ln>
                        <a:solidFill>
                          <a:srgbClr val="000066"/>
                        </a:solidFill>
                        <a:effectLst/>
                        <a:latin typeface="Tahoma" panose="020B0604030504040204" pitchFamily="2" charset="0"/>
                        <a:ea typeface="华文新魏" panose="0201080004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pPr>
                      <a:r>
                        <a:rPr kumimoji="1" lang="zh-CN" altLang="en-US" sz="2000" b="1" i="0" u="none" strike="noStrike" cap="none" normalizeH="0" baseline="0">
                          <a:ln>
                            <a:noFill/>
                          </a:ln>
                          <a:solidFill>
                            <a:srgbClr val="000066"/>
                          </a:solidFill>
                          <a:effectLst/>
                          <a:latin typeface="Tahoma" panose="020B0604030504040204" pitchFamily="2" charset="0"/>
                          <a:ea typeface="华文新魏" panose="02010800040101010101" pitchFamily="2" charset="-122"/>
                        </a:rPr>
                        <a:t>非法操作码</a:t>
                      </a:r>
                      <a:endParaRPr kumimoji="1" lang="zh-CN" altLang="en-US" sz="2000" b="1" i="0" u="none" strike="noStrike" cap="none" normalizeH="0" baseline="0">
                        <a:ln>
                          <a:noFill/>
                        </a:ln>
                        <a:solidFill>
                          <a:srgbClr val="000066"/>
                        </a:solidFill>
                        <a:effectLst/>
                        <a:latin typeface="Tahoma" panose="020B0604030504040204" pitchFamily="2" charset="0"/>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pPr>
                      <a:r>
                        <a:rPr kumimoji="1" lang="zh-CN" altLang="en-US" sz="2000" b="1" i="0" u="none" strike="noStrike" cap="none" normalizeH="0" baseline="0">
                          <a:ln>
                            <a:noFill/>
                          </a:ln>
                          <a:solidFill>
                            <a:srgbClr val="000066"/>
                          </a:solidFill>
                          <a:effectLst/>
                          <a:latin typeface="Tahoma" panose="020B0604030504040204" pitchFamily="2" charset="0"/>
                          <a:ea typeface="华文新魏" panose="02010800040101010101" pitchFamily="2" charset="-122"/>
                        </a:rPr>
                        <a:t>异常</a:t>
                      </a:r>
                      <a:r>
                        <a:rPr kumimoji="1" lang="zh-CN" altLang="en-US" sz="2000" b="0" i="0" u="none" strike="noStrike" cap="none" normalizeH="0" baseline="0">
                          <a:ln>
                            <a:noFill/>
                          </a:ln>
                          <a:solidFill>
                            <a:srgbClr val="000066"/>
                          </a:solidFill>
                          <a:effectLst/>
                          <a:latin typeface="Tahoma" panose="020B0604030504040204" pitchFamily="2" charset="0"/>
                          <a:ea typeface="华文新魏" panose="02010800040101010101" pitchFamily="2" charset="-122"/>
                        </a:rPr>
                        <a:t> </a:t>
                      </a:r>
                      <a:endParaRPr kumimoji="1" lang="zh-CN" altLang="en-US" sz="2000" b="0" i="0" u="none" strike="noStrike" cap="none" normalizeH="0" baseline="0">
                        <a:ln>
                          <a:noFill/>
                        </a:ln>
                        <a:solidFill>
                          <a:srgbClr val="000066"/>
                        </a:solidFill>
                        <a:effectLst/>
                        <a:latin typeface="Tahoma" panose="020B0604030504040204" pitchFamily="2" charset="0"/>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pPr>
                      <a:r>
                        <a:rPr kumimoji="1" lang="zh-CN" altLang="en-US" sz="2000" b="1" i="0" u="none" strike="noStrike" cap="none" normalizeH="0" baseline="0">
                          <a:ln>
                            <a:noFill/>
                          </a:ln>
                          <a:solidFill>
                            <a:srgbClr val="000066"/>
                          </a:solidFill>
                          <a:effectLst/>
                          <a:latin typeface="Tahoma" panose="020B0604030504040204" pitchFamily="2" charset="0"/>
                          <a:ea typeface="华文新魏" panose="02010800040101010101" pitchFamily="2" charset="-122"/>
                        </a:rPr>
                        <a:t>非法指令编码或操作数</a:t>
                      </a:r>
                      <a:endParaRPr kumimoji="1" lang="zh-CN" altLang="en-US" sz="2000" b="1" i="0" u="none" strike="noStrike" cap="none" normalizeH="0" baseline="0">
                        <a:ln>
                          <a:noFill/>
                        </a:ln>
                        <a:solidFill>
                          <a:srgbClr val="000066"/>
                        </a:solidFill>
                        <a:effectLst/>
                        <a:latin typeface="Tahoma" panose="020B0604030504040204" pitchFamily="2" charset="0"/>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pPr>
                      <a:r>
                        <a:rPr kumimoji="1" lang="zh-CN" altLang="en-US" sz="2000" b="1" i="0" u="none" strike="noStrike" cap="none" normalizeH="0" baseline="0">
                          <a:ln>
                            <a:noFill/>
                          </a:ln>
                          <a:solidFill>
                            <a:srgbClr val="000066"/>
                          </a:solidFill>
                          <a:effectLst/>
                          <a:latin typeface="Tahoma" panose="020B0604030504040204" pitchFamily="2" charset="0"/>
                          <a:ea typeface="华文新魏" panose="02010800040101010101" pitchFamily="2" charset="-122"/>
                        </a:rPr>
                        <a:t>保留</a:t>
                      </a:r>
                      <a:endParaRPr kumimoji="1" lang="zh-CN" altLang="en-US" sz="2000" b="1" i="0" u="none" strike="noStrike" cap="none" normalizeH="0" baseline="0">
                        <a:ln>
                          <a:noFill/>
                        </a:ln>
                        <a:solidFill>
                          <a:srgbClr val="000066"/>
                        </a:solidFill>
                        <a:effectLst/>
                        <a:latin typeface="Tahoma" panose="020B0604030504040204" pitchFamily="2" charset="0"/>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1013">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pPr>
                      <a:r>
                        <a:rPr kumimoji="1" lang="en-US" altLang="zh-CN" sz="2000" b="1" i="0" u="none" strike="noStrike" cap="none" normalizeH="0" baseline="0">
                          <a:ln>
                            <a:noFill/>
                          </a:ln>
                          <a:solidFill>
                            <a:srgbClr val="000066"/>
                          </a:solidFill>
                          <a:effectLst/>
                          <a:latin typeface="Tahoma" panose="020B0604030504040204" pitchFamily="2" charset="0"/>
                          <a:ea typeface="华文新魏" panose="02010800040101010101" pitchFamily="2" charset="-122"/>
                        </a:rPr>
                        <a:t>7</a:t>
                      </a:r>
                      <a:endParaRPr kumimoji="1" lang="en-US" altLang="zh-CN" sz="2000" b="1" i="0" u="none" strike="noStrike" cap="none" normalizeH="0" baseline="0">
                        <a:ln>
                          <a:noFill/>
                        </a:ln>
                        <a:solidFill>
                          <a:srgbClr val="000066"/>
                        </a:solidFill>
                        <a:effectLst/>
                        <a:latin typeface="Tahoma" panose="020B0604030504040204" pitchFamily="2" charset="0"/>
                        <a:ea typeface="华文新魏" panose="0201080004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pPr>
                      <a:r>
                        <a:rPr kumimoji="1" lang="zh-CN" altLang="en-US" sz="2000" b="1" i="0" u="none" strike="noStrike" cap="none" normalizeH="0" baseline="0">
                          <a:ln>
                            <a:noFill/>
                          </a:ln>
                          <a:solidFill>
                            <a:srgbClr val="000066"/>
                          </a:solidFill>
                          <a:effectLst/>
                          <a:latin typeface="Tahoma" panose="020B0604030504040204" pitchFamily="2" charset="0"/>
                          <a:ea typeface="华文新魏" panose="02010800040101010101" pitchFamily="2" charset="-122"/>
                        </a:rPr>
                        <a:t>协处理器无效 </a:t>
                      </a:r>
                      <a:endParaRPr kumimoji="1" lang="zh-CN" altLang="en-US" sz="2000" b="1" i="0" u="none" strike="noStrike" cap="none" normalizeH="0" baseline="0">
                        <a:ln>
                          <a:noFill/>
                        </a:ln>
                        <a:solidFill>
                          <a:srgbClr val="000066"/>
                        </a:solidFill>
                        <a:effectLst/>
                        <a:latin typeface="Tahoma" panose="020B0604030504040204" pitchFamily="2" charset="0"/>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pPr>
                      <a:r>
                        <a:rPr kumimoji="1" lang="zh-CN" altLang="en-US" sz="2000" b="1" i="0" u="none" strike="noStrike" cap="none" normalizeH="0" baseline="0">
                          <a:ln>
                            <a:noFill/>
                          </a:ln>
                          <a:solidFill>
                            <a:srgbClr val="000066"/>
                          </a:solidFill>
                          <a:effectLst/>
                          <a:latin typeface="Tahoma" panose="020B0604030504040204" pitchFamily="2" charset="0"/>
                          <a:ea typeface="华文新魏" panose="02010800040101010101" pitchFamily="2" charset="-122"/>
                        </a:rPr>
                        <a:t>异常 </a:t>
                      </a:r>
                      <a:endParaRPr kumimoji="1" lang="zh-CN" altLang="en-US" sz="2000" b="1" i="0" u="none" strike="noStrike" cap="none" normalizeH="0" baseline="0">
                        <a:ln>
                          <a:noFill/>
                        </a:ln>
                        <a:solidFill>
                          <a:srgbClr val="000066"/>
                        </a:solidFill>
                        <a:effectLst/>
                        <a:latin typeface="Tahoma" panose="020B0604030504040204" pitchFamily="2" charset="0"/>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pPr>
                      <a:r>
                        <a:rPr kumimoji="1" lang="zh-CN" altLang="en-US" sz="2000" b="1" i="0" u="none" strike="noStrike" cap="none" normalizeH="0" baseline="0">
                          <a:ln>
                            <a:noFill/>
                          </a:ln>
                          <a:solidFill>
                            <a:srgbClr val="000066"/>
                          </a:solidFill>
                          <a:effectLst/>
                          <a:latin typeface="Tahoma" panose="020B0604030504040204" pitchFamily="2" charset="0"/>
                          <a:ea typeface="华文新魏" panose="02010800040101010101" pitchFamily="2" charset="-122"/>
                        </a:rPr>
                        <a:t>浮点指令或</a:t>
                      </a:r>
                      <a:r>
                        <a:rPr kumimoji="1" lang="en-US" altLang="zh-CN" sz="2000" b="1" i="0" u="none" strike="noStrike" cap="none" normalizeH="0" baseline="0">
                          <a:ln>
                            <a:noFill/>
                          </a:ln>
                          <a:solidFill>
                            <a:srgbClr val="000066"/>
                          </a:solidFill>
                          <a:effectLst/>
                          <a:latin typeface="Tahoma" panose="020B0604030504040204" pitchFamily="2" charset="0"/>
                          <a:ea typeface="华文新魏" panose="02010800040101010101" pitchFamily="2" charset="-122"/>
                        </a:rPr>
                        <a:t>WAIT </a:t>
                      </a:r>
                      <a:endParaRPr kumimoji="1" lang="en-US" altLang="zh-CN" sz="2000" b="1" i="0" u="none" strike="noStrike" cap="none" normalizeH="0" baseline="0">
                        <a:ln>
                          <a:noFill/>
                        </a:ln>
                        <a:solidFill>
                          <a:srgbClr val="000066"/>
                        </a:solidFill>
                        <a:effectLst/>
                        <a:latin typeface="Tahoma" panose="020B0604030504040204" pitchFamily="2" charset="0"/>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pPr>
                      <a:r>
                        <a:rPr kumimoji="1" lang="zh-CN" altLang="en-US" sz="2000" b="1" i="0" u="none" strike="noStrike" cap="none" normalizeH="0" baseline="0" dirty="0">
                          <a:ln>
                            <a:noFill/>
                          </a:ln>
                          <a:solidFill>
                            <a:srgbClr val="000066"/>
                          </a:solidFill>
                          <a:effectLst/>
                          <a:latin typeface="Tahoma" panose="020B0604030504040204" pitchFamily="2" charset="0"/>
                          <a:ea typeface="华文新魏" panose="02010800040101010101" pitchFamily="2" charset="-122"/>
                        </a:rPr>
                        <a:t>保留</a:t>
                      </a:r>
                      <a:r>
                        <a:rPr kumimoji="1" lang="zh-CN" altLang="en-US" sz="2000" b="0" i="0" u="none" strike="noStrike" cap="none" normalizeH="0" baseline="0" dirty="0">
                          <a:ln>
                            <a:noFill/>
                          </a:ln>
                          <a:solidFill>
                            <a:srgbClr val="000066"/>
                          </a:solidFill>
                          <a:effectLst/>
                          <a:latin typeface="Tahoma" panose="020B0604030504040204" pitchFamily="2" charset="0"/>
                          <a:ea typeface="华文新魏" panose="02010800040101010101" pitchFamily="2" charset="-122"/>
                        </a:rPr>
                        <a:t> </a:t>
                      </a:r>
                      <a:endParaRPr kumimoji="1" lang="zh-CN" altLang="en-US" sz="2000" b="0" i="0" u="none" strike="noStrike" cap="none" normalizeH="0" baseline="0" dirty="0">
                        <a:ln>
                          <a:noFill/>
                        </a:ln>
                        <a:solidFill>
                          <a:srgbClr val="000066"/>
                        </a:solidFill>
                        <a:effectLst/>
                        <a:latin typeface="Tahoma" panose="020B0604030504040204" pitchFamily="2" charset="0"/>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4643" name="Rectangle 70"/>
          <p:cNvSpPr>
            <a:spLocks noChangeArrowheads="1"/>
          </p:cNvSpPr>
          <p:nvPr/>
        </p:nvSpPr>
        <p:spPr bwMode="auto">
          <a:xfrm>
            <a:off x="539433" y="260985"/>
            <a:ext cx="3996690" cy="7067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342900" indent="-342900" algn="l"/>
            <a:r>
              <a:rPr lang="en-US" altLang="zh-CN" sz="4000" dirty="0">
                <a:solidFill>
                  <a:schemeClr val="bg1"/>
                </a:solidFill>
                <a:latin typeface="Times New Roman" panose="02020603050405020304" pitchFamily="2" charset="0"/>
                <a:ea typeface="华文新魏" panose="02010800040101010101" pitchFamily="2" charset="-122"/>
                <a:sym typeface="+mn-ea"/>
              </a:rPr>
              <a:t>6</a:t>
            </a:r>
            <a:r>
              <a:rPr lang="en-US" altLang="zh-CN" sz="4000" dirty="0">
                <a:solidFill>
                  <a:schemeClr val="bg1"/>
                </a:solidFill>
                <a:latin typeface="Times New Roman" panose="02020603050405020304" pitchFamily="2" charset="0"/>
                <a:ea typeface="华文新魏" panose="02010800040101010101" pitchFamily="2" charset="-122"/>
              </a:rPr>
              <a:t>.2 </a:t>
            </a:r>
            <a:r>
              <a:rPr lang="zh-CN" altLang="en-US" sz="4000" dirty="0">
                <a:solidFill>
                  <a:schemeClr val="bg1"/>
                </a:solidFill>
                <a:latin typeface="Times New Roman" panose="02020603050405020304" pitchFamily="2" charset="0"/>
                <a:ea typeface="华文新魏" panose="02010800040101010101" pitchFamily="2" charset="-122"/>
              </a:rPr>
              <a:t>中断描述符表</a:t>
            </a:r>
            <a:endParaRPr lang="zh-CN" altLang="en-US" sz="4000" dirty="0">
              <a:solidFill>
                <a:schemeClr val="bg1"/>
              </a:solidFill>
              <a:latin typeface="Times New Roman" panose="02020603050405020304" pitchFamily="2" charset="0"/>
              <a:ea typeface="华文新魏" panose="02010800040101010101" pitchFamily="2"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74786" name="Group 2"/>
          <p:cNvGraphicFramePr>
            <a:graphicFrameLocks noGrp="1"/>
          </p:cNvGraphicFramePr>
          <p:nvPr>
            <p:ph idx="1"/>
            <p:custDataLst>
              <p:tags r:id="rId1"/>
            </p:custDataLst>
          </p:nvPr>
        </p:nvGraphicFramePr>
        <p:xfrm>
          <a:off x="539750" y="1700530"/>
          <a:ext cx="8044815" cy="6248400"/>
        </p:xfrm>
        <a:graphic>
          <a:graphicData uri="http://schemas.openxmlformats.org/drawingml/2006/table">
            <a:tbl>
              <a:tblPr/>
              <a:tblGrid>
                <a:gridCol w="1177290"/>
                <a:gridCol w="1397635"/>
                <a:gridCol w="683895"/>
                <a:gridCol w="2866390"/>
                <a:gridCol w="1919605"/>
              </a:tblGrid>
              <a:tr h="701040">
                <a:tc>
                  <a:txBody>
                    <a:bodyPr/>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pPr>
                      <a:r>
                        <a:rPr kumimoji="1" lang="zh-CN" altLang="en-US" sz="2000" b="1" i="0" u="none" strike="noStrike" cap="none" normalizeH="0" baseline="0">
                          <a:ln>
                            <a:noFill/>
                          </a:ln>
                          <a:solidFill>
                            <a:srgbClr val="000066"/>
                          </a:solidFill>
                          <a:effectLst/>
                          <a:latin typeface="Tahoma" panose="020B0604030504040204" pitchFamily="2" charset="0"/>
                          <a:ea typeface="华文新魏" panose="02010800040101010101" pitchFamily="2" charset="-122"/>
                        </a:rPr>
                        <a:t>中断号</a:t>
                      </a:r>
                      <a:r>
                        <a:rPr kumimoji="1" lang="zh-CN" altLang="en-US" sz="2000" b="0" i="0" u="none" strike="noStrike" cap="none" normalizeH="0" baseline="0">
                          <a:ln>
                            <a:noFill/>
                          </a:ln>
                          <a:solidFill>
                            <a:srgbClr val="000066"/>
                          </a:solidFill>
                          <a:effectLst/>
                          <a:latin typeface="Tahoma" panose="020B0604030504040204" pitchFamily="2" charset="0"/>
                          <a:ea typeface="华文新魏" panose="02010800040101010101" pitchFamily="2" charset="-122"/>
                        </a:rPr>
                        <a:t> </a:t>
                      </a:r>
                      <a:endParaRPr kumimoji="1" lang="zh-CN" altLang="en-US" sz="2000" b="0" i="0" u="none" strike="noStrike" cap="none" normalizeH="0" baseline="0">
                        <a:ln>
                          <a:noFill/>
                        </a:ln>
                        <a:solidFill>
                          <a:srgbClr val="000066"/>
                        </a:solidFill>
                        <a:effectLst/>
                        <a:latin typeface="Tahoma" panose="020B0604030504040204" pitchFamily="2" charset="0"/>
                        <a:ea typeface="华文新魏" panose="0201080004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pPr>
                      <a:r>
                        <a:rPr kumimoji="1" lang="zh-CN" altLang="en-US" sz="2000" b="1" i="0" u="none" strike="noStrike" cap="none" normalizeH="0" baseline="0">
                          <a:ln>
                            <a:noFill/>
                          </a:ln>
                          <a:solidFill>
                            <a:srgbClr val="000066"/>
                          </a:solidFill>
                          <a:effectLst/>
                          <a:latin typeface="Tahoma" panose="020B0604030504040204" pitchFamily="2" charset="0"/>
                          <a:ea typeface="华文新魏" panose="02010800040101010101" pitchFamily="2" charset="-122"/>
                        </a:rPr>
                        <a:t>名  称</a:t>
                      </a:r>
                      <a:r>
                        <a:rPr kumimoji="1" lang="zh-CN" altLang="en-US" sz="2000" b="0" i="0" u="none" strike="noStrike" cap="none" normalizeH="0" baseline="0">
                          <a:ln>
                            <a:noFill/>
                          </a:ln>
                          <a:solidFill>
                            <a:srgbClr val="000066"/>
                          </a:solidFill>
                          <a:effectLst/>
                          <a:latin typeface="Tahoma" panose="020B0604030504040204" pitchFamily="2" charset="0"/>
                          <a:ea typeface="华文新魏" panose="02010800040101010101" pitchFamily="2" charset="-122"/>
                        </a:rPr>
                        <a:t> </a:t>
                      </a:r>
                      <a:endParaRPr kumimoji="1" lang="zh-CN" altLang="en-US" sz="2000" b="0" i="0" u="none" strike="noStrike" cap="none" normalizeH="0" baseline="0">
                        <a:ln>
                          <a:noFill/>
                        </a:ln>
                        <a:solidFill>
                          <a:srgbClr val="000066"/>
                        </a:solidFill>
                        <a:effectLst/>
                        <a:latin typeface="Tahoma" panose="020B0604030504040204" pitchFamily="2" charset="0"/>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pPr>
                      <a:r>
                        <a:rPr kumimoji="1" lang="zh-CN" altLang="en-US" sz="2000" b="1" i="0" u="none" strike="noStrike" cap="none" normalizeH="0" baseline="0" dirty="0">
                          <a:ln>
                            <a:noFill/>
                          </a:ln>
                          <a:solidFill>
                            <a:srgbClr val="000066"/>
                          </a:solidFill>
                          <a:effectLst/>
                          <a:latin typeface="Tahoma" panose="020B0604030504040204" pitchFamily="2" charset="0"/>
                          <a:ea typeface="华文新魏" panose="02010800040101010101" pitchFamily="2" charset="-122"/>
                        </a:rPr>
                        <a:t>类型</a:t>
                      </a:r>
                      <a:r>
                        <a:rPr kumimoji="1" lang="zh-CN" altLang="en-US" sz="2000" b="0" i="0" u="none" strike="noStrike" cap="none" normalizeH="0" baseline="0" dirty="0">
                          <a:ln>
                            <a:noFill/>
                          </a:ln>
                          <a:solidFill>
                            <a:srgbClr val="000066"/>
                          </a:solidFill>
                          <a:effectLst/>
                          <a:latin typeface="Tahoma" panose="020B0604030504040204" pitchFamily="2" charset="0"/>
                          <a:ea typeface="华文新魏" panose="02010800040101010101" pitchFamily="2" charset="-122"/>
                        </a:rPr>
                        <a:t> </a:t>
                      </a:r>
                      <a:endParaRPr kumimoji="1" lang="zh-CN" altLang="en-US" sz="2000" b="0" i="0" u="none" strike="noStrike" cap="none" normalizeH="0" baseline="0" dirty="0">
                        <a:ln>
                          <a:noFill/>
                        </a:ln>
                        <a:solidFill>
                          <a:srgbClr val="000066"/>
                        </a:solidFill>
                        <a:effectLst/>
                        <a:latin typeface="Tahoma" panose="020B0604030504040204" pitchFamily="2" charset="0"/>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pPr>
                      <a:r>
                        <a:rPr kumimoji="1" lang="zh-CN" altLang="en-US" sz="2000" b="1" i="0" u="none" strike="noStrike" cap="none" normalizeH="0" baseline="0">
                          <a:ln>
                            <a:noFill/>
                          </a:ln>
                          <a:solidFill>
                            <a:srgbClr val="000066"/>
                          </a:solidFill>
                          <a:effectLst/>
                          <a:latin typeface="Tahoma" panose="020B0604030504040204" pitchFamily="2" charset="0"/>
                          <a:ea typeface="华文新魏" panose="02010800040101010101" pitchFamily="2" charset="-122"/>
                        </a:rPr>
                        <a:t>相关指令</a:t>
                      </a:r>
                      <a:endParaRPr kumimoji="1" lang="zh-CN" altLang="en-US" sz="2000" b="0" i="0" u="none" strike="noStrike" cap="none" normalizeH="0" baseline="0">
                        <a:ln>
                          <a:noFill/>
                        </a:ln>
                        <a:solidFill>
                          <a:srgbClr val="000066"/>
                        </a:solidFill>
                        <a:effectLst/>
                        <a:latin typeface="Tahoma" panose="020B0604030504040204" pitchFamily="2" charset="0"/>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pPr>
                      <a:r>
                        <a:rPr kumimoji="1" lang="en-US" altLang="zh-CN" sz="2000" b="1" i="0" u="none" strike="noStrike" cap="none" normalizeH="0" baseline="0">
                          <a:ln>
                            <a:noFill/>
                          </a:ln>
                          <a:solidFill>
                            <a:srgbClr val="000066"/>
                          </a:solidFill>
                          <a:effectLst/>
                          <a:latin typeface="Tahoma" panose="020B0604030504040204" pitchFamily="2" charset="0"/>
                          <a:ea typeface="华文新魏" panose="02010800040101010101" pitchFamily="2" charset="-122"/>
                        </a:rPr>
                        <a:t>DOS</a:t>
                      </a:r>
                      <a:r>
                        <a:rPr kumimoji="1" lang="zh-CN" altLang="en-US" sz="2000" b="1" i="0" u="none" strike="noStrike" cap="none" normalizeH="0" baseline="0">
                          <a:ln>
                            <a:noFill/>
                          </a:ln>
                          <a:solidFill>
                            <a:srgbClr val="000066"/>
                          </a:solidFill>
                          <a:effectLst/>
                          <a:latin typeface="Tahoma" panose="020B0604030504040204" pitchFamily="2" charset="0"/>
                          <a:ea typeface="华文新魏" panose="02010800040101010101" pitchFamily="2" charset="-122"/>
                        </a:rPr>
                        <a:t>下名称</a:t>
                      </a:r>
                      <a:r>
                        <a:rPr kumimoji="1" lang="zh-CN" altLang="en-US" sz="2000" b="0" i="0" u="none" strike="noStrike" cap="none" normalizeH="0" baseline="0">
                          <a:ln>
                            <a:noFill/>
                          </a:ln>
                          <a:solidFill>
                            <a:srgbClr val="000066"/>
                          </a:solidFill>
                          <a:effectLst/>
                          <a:latin typeface="Tahoma" panose="020B0604030504040204" pitchFamily="2" charset="0"/>
                          <a:ea typeface="华文新魏" panose="02010800040101010101" pitchFamily="2" charset="-122"/>
                        </a:rPr>
                        <a:t> </a:t>
                      </a:r>
                      <a:endParaRPr kumimoji="1" lang="zh-CN" altLang="en-US" sz="2000" b="0" i="0" u="none" strike="noStrike" cap="none" normalizeH="0" baseline="0">
                        <a:ln>
                          <a:noFill/>
                        </a:ln>
                        <a:solidFill>
                          <a:srgbClr val="000066"/>
                        </a:solidFill>
                        <a:effectLst/>
                        <a:latin typeface="Tahoma" panose="020B0604030504040204" pitchFamily="2" charset="0"/>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01040">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pPr>
                      <a:r>
                        <a:rPr kumimoji="1" lang="en-US" altLang="zh-CN" sz="2000" b="1" i="0" u="none" strike="noStrike" cap="none" normalizeH="0" baseline="0">
                          <a:ln>
                            <a:noFill/>
                          </a:ln>
                          <a:solidFill>
                            <a:srgbClr val="000066"/>
                          </a:solidFill>
                          <a:effectLst/>
                          <a:latin typeface="Tahoma" panose="020B0604030504040204" pitchFamily="2" charset="0"/>
                          <a:ea typeface="华文新魏" panose="02010800040101010101" pitchFamily="2" charset="-122"/>
                        </a:rPr>
                        <a:t>8 </a:t>
                      </a:r>
                      <a:endParaRPr kumimoji="1" lang="en-US" altLang="zh-CN" sz="2000" b="1" i="0" u="none" strike="noStrike" cap="none" normalizeH="0" baseline="0">
                        <a:ln>
                          <a:noFill/>
                        </a:ln>
                        <a:solidFill>
                          <a:srgbClr val="000066"/>
                        </a:solidFill>
                        <a:effectLst/>
                        <a:latin typeface="Tahoma" panose="020B0604030504040204" pitchFamily="2" charset="0"/>
                        <a:ea typeface="华文新魏" panose="02010800040101010101" pitchFamily="2" charset="-122"/>
                      </a:endParaRP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pPr>
                      <a:r>
                        <a:rPr kumimoji="1" lang="zh-CN" altLang="en-US" sz="2000" b="1" i="0" u="none" strike="noStrike" cap="none" normalizeH="0" baseline="0">
                          <a:ln>
                            <a:noFill/>
                          </a:ln>
                          <a:solidFill>
                            <a:srgbClr val="000066"/>
                          </a:solidFill>
                          <a:effectLst/>
                          <a:latin typeface="Tahoma" panose="020B0604030504040204" pitchFamily="2" charset="0"/>
                          <a:ea typeface="华文新魏" panose="02010800040101010101" pitchFamily="2" charset="-122"/>
                        </a:rPr>
                        <a:t>双重故障 </a:t>
                      </a:r>
                      <a:endParaRPr kumimoji="1" lang="zh-CN" altLang="en-US" sz="2000" b="1" i="0" u="none" strike="noStrike" cap="none" normalizeH="0" baseline="0">
                        <a:ln>
                          <a:noFill/>
                        </a:ln>
                        <a:solidFill>
                          <a:srgbClr val="000066"/>
                        </a:solidFill>
                        <a:effectLst/>
                        <a:latin typeface="Tahoma" panose="020B0604030504040204" pitchFamily="2" charset="0"/>
                        <a:ea typeface="华文新魏" panose="02010800040101010101" pitchFamily="2" charset="-122"/>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pPr>
                      <a:r>
                        <a:rPr kumimoji="1" lang="zh-CN" altLang="en-US" sz="2000" b="1" i="0" u="none" strike="noStrike" cap="none" normalizeH="0" baseline="0">
                          <a:ln>
                            <a:noFill/>
                          </a:ln>
                          <a:solidFill>
                            <a:srgbClr val="000066"/>
                          </a:solidFill>
                          <a:effectLst/>
                          <a:latin typeface="Tahoma" panose="020B0604030504040204" pitchFamily="2" charset="0"/>
                          <a:ea typeface="华文新魏" panose="02010800040101010101" pitchFamily="2" charset="-122"/>
                        </a:rPr>
                        <a:t>异常 </a:t>
                      </a:r>
                      <a:endParaRPr kumimoji="1" lang="zh-CN" altLang="en-US" sz="2000" b="1" i="0" u="none" strike="noStrike" cap="none" normalizeH="0" baseline="0">
                        <a:ln>
                          <a:noFill/>
                        </a:ln>
                        <a:solidFill>
                          <a:srgbClr val="000066"/>
                        </a:solidFill>
                        <a:effectLst/>
                        <a:latin typeface="Tahoma" panose="020B0604030504040204" pitchFamily="2" charset="0"/>
                        <a:ea typeface="华文新魏" panose="02010800040101010101" pitchFamily="2" charset="-122"/>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pPr>
                      <a:r>
                        <a:rPr kumimoji="1" lang="zh-CN" altLang="en-US" sz="2000" b="1" i="0" u="none" strike="noStrike" cap="none" normalizeH="0" baseline="0">
                          <a:ln>
                            <a:noFill/>
                          </a:ln>
                          <a:solidFill>
                            <a:srgbClr val="000066"/>
                          </a:solidFill>
                          <a:effectLst/>
                          <a:latin typeface="Tahoma" panose="020B0604030504040204" pitchFamily="2" charset="0"/>
                          <a:ea typeface="华文新魏" panose="02010800040101010101" pitchFamily="2" charset="-122"/>
                        </a:rPr>
                        <a:t>任何指令 </a:t>
                      </a:r>
                      <a:endParaRPr kumimoji="1" lang="zh-CN" altLang="en-US" sz="2000" b="1" i="0" u="none" strike="noStrike" cap="none" normalizeH="0" baseline="0">
                        <a:ln>
                          <a:noFill/>
                        </a:ln>
                        <a:solidFill>
                          <a:srgbClr val="000066"/>
                        </a:solidFill>
                        <a:effectLst/>
                        <a:latin typeface="Tahoma" panose="020B0604030504040204" pitchFamily="2" charset="0"/>
                        <a:ea typeface="华文新魏" panose="02010800040101010101" pitchFamily="2" charset="-122"/>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pPr>
                      <a:r>
                        <a:rPr kumimoji="1" lang="zh-CN" altLang="en-US" sz="2000" b="1" i="0" u="none" strike="noStrike" cap="none" normalizeH="0" baseline="0">
                          <a:ln>
                            <a:noFill/>
                          </a:ln>
                          <a:solidFill>
                            <a:srgbClr val="000066"/>
                          </a:solidFill>
                          <a:effectLst/>
                          <a:latin typeface="Tahoma" panose="020B0604030504040204" pitchFamily="2" charset="0"/>
                          <a:ea typeface="华文新魏" panose="02010800040101010101" pitchFamily="2" charset="-122"/>
                        </a:rPr>
                        <a:t>时钟中断 </a:t>
                      </a:r>
                      <a:endParaRPr kumimoji="1" lang="zh-CN" altLang="en-US" sz="2000" b="1" i="0" u="none" strike="noStrike" cap="none" normalizeH="0" baseline="0">
                        <a:ln>
                          <a:noFill/>
                        </a:ln>
                        <a:solidFill>
                          <a:srgbClr val="000066"/>
                        </a:solidFill>
                        <a:effectLst/>
                        <a:latin typeface="Tahoma" panose="020B0604030504040204" pitchFamily="2" charset="0"/>
                        <a:ea typeface="华文新魏" panose="02010800040101010101" pitchFamily="2" charset="-122"/>
                      </a:endParaRP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01040">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pPr>
                      <a:r>
                        <a:rPr kumimoji="1" lang="en-US" altLang="zh-CN" sz="2000" b="1" i="0" u="none" strike="noStrike" cap="none" normalizeH="0" baseline="0">
                          <a:ln>
                            <a:noFill/>
                          </a:ln>
                          <a:solidFill>
                            <a:srgbClr val="000066"/>
                          </a:solidFill>
                          <a:effectLst/>
                          <a:latin typeface="Tahoma" panose="020B0604030504040204" pitchFamily="2" charset="0"/>
                          <a:ea typeface="华文新魏" panose="02010800040101010101" pitchFamily="2" charset="-122"/>
                        </a:rPr>
                        <a:t>9 </a:t>
                      </a:r>
                      <a:endParaRPr kumimoji="1" lang="en-US" altLang="zh-CN" sz="2000" b="1" i="0" u="none" strike="noStrike" cap="none" normalizeH="0" baseline="0">
                        <a:ln>
                          <a:noFill/>
                        </a:ln>
                        <a:solidFill>
                          <a:srgbClr val="000066"/>
                        </a:solidFill>
                        <a:effectLst/>
                        <a:latin typeface="Tahoma" panose="020B0604030504040204" pitchFamily="2" charset="0"/>
                        <a:ea typeface="华文新魏" panose="02010800040101010101" pitchFamily="2" charset="-122"/>
                      </a:endParaRP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pPr>
                      <a:r>
                        <a:rPr kumimoji="1" lang="zh-CN" altLang="en-US" sz="2000" b="1" i="0" u="none" strike="noStrike" cap="none" normalizeH="0" baseline="0">
                          <a:ln>
                            <a:noFill/>
                          </a:ln>
                          <a:solidFill>
                            <a:srgbClr val="000066"/>
                          </a:solidFill>
                          <a:effectLst/>
                          <a:latin typeface="Tahoma" panose="020B0604030504040204" pitchFamily="2" charset="0"/>
                          <a:ea typeface="华文新魏" panose="02010800040101010101" pitchFamily="2" charset="-122"/>
                        </a:rPr>
                        <a:t>协处理器段超越 </a:t>
                      </a:r>
                      <a:endParaRPr kumimoji="1" lang="zh-CN" altLang="en-US" sz="2000" b="1" i="0" u="none" strike="noStrike" cap="none" normalizeH="0" baseline="0">
                        <a:ln>
                          <a:noFill/>
                        </a:ln>
                        <a:solidFill>
                          <a:srgbClr val="000066"/>
                        </a:solidFill>
                        <a:effectLst/>
                        <a:latin typeface="Tahoma" panose="020B0604030504040204" pitchFamily="2" charset="0"/>
                        <a:ea typeface="华文新魏" panose="02010800040101010101" pitchFamily="2" charset="-122"/>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pPr>
                      <a:r>
                        <a:rPr kumimoji="1" lang="zh-CN" altLang="en-US" sz="2000" b="1" i="0" u="none" strike="noStrike" cap="none" normalizeH="0" baseline="0">
                          <a:ln>
                            <a:noFill/>
                          </a:ln>
                          <a:solidFill>
                            <a:srgbClr val="000066"/>
                          </a:solidFill>
                          <a:effectLst/>
                          <a:latin typeface="Tahoma" panose="020B0604030504040204" pitchFamily="2" charset="0"/>
                          <a:ea typeface="华文新魏" panose="02010800040101010101" pitchFamily="2" charset="-122"/>
                        </a:rPr>
                        <a:t>异常 </a:t>
                      </a:r>
                      <a:endParaRPr kumimoji="1" lang="zh-CN" altLang="en-US" sz="2000" b="1" i="0" u="none" strike="noStrike" cap="none" normalizeH="0" baseline="0">
                        <a:ln>
                          <a:noFill/>
                        </a:ln>
                        <a:solidFill>
                          <a:srgbClr val="000066"/>
                        </a:solidFill>
                        <a:effectLst/>
                        <a:latin typeface="Tahoma" panose="020B0604030504040204" pitchFamily="2" charset="0"/>
                        <a:ea typeface="华文新魏" panose="02010800040101010101" pitchFamily="2" charset="-122"/>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pPr>
                      <a:r>
                        <a:rPr kumimoji="1" lang="zh-CN" altLang="en-US" sz="2000" b="1" i="0" u="none" strike="noStrike" cap="none" normalizeH="0" baseline="0">
                          <a:ln>
                            <a:noFill/>
                          </a:ln>
                          <a:solidFill>
                            <a:srgbClr val="000066"/>
                          </a:solidFill>
                          <a:effectLst/>
                          <a:latin typeface="Tahoma" panose="020B0604030504040204" pitchFamily="2" charset="0"/>
                          <a:ea typeface="华文新魏" panose="02010800040101010101" pitchFamily="2" charset="-122"/>
                        </a:rPr>
                        <a:t>访问存储器的浮点指令 </a:t>
                      </a:r>
                      <a:endParaRPr kumimoji="1" lang="zh-CN" altLang="en-US" sz="2000" b="1" i="0" u="none" strike="noStrike" cap="none" normalizeH="0" baseline="0">
                        <a:ln>
                          <a:noFill/>
                        </a:ln>
                        <a:solidFill>
                          <a:srgbClr val="000066"/>
                        </a:solidFill>
                        <a:effectLst/>
                        <a:latin typeface="Tahoma" panose="020B0604030504040204" pitchFamily="2" charset="0"/>
                        <a:ea typeface="华文新魏" panose="02010800040101010101" pitchFamily="2" charset="-122"/>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pPr>
                      <a:r>
                        <a:rPr kumimoji="1" lang="zh-CN" altLang="en-US" sz="2000" b="1" i="0" u="none" strike="noStrike" cap="none" normalizeH="0" baseline="0">
                          <a:ln>
                            <a:noFill/>
                          </a:ln>
                          <a:solidFill>
                            <a:srgbClr val="000066"/>
                          </a:solidFill>
                          <a:effectLst/>
                          <a:latin typeface="Tahoma" panose="020B0604030504040204" pitchFamily="2" charset="0"/>
                          <a:ea typeface="华文新魏" panose="02010800040101010101" pitchFamily="2" charset="-122"/>
                        </a:rPr>
                        <a:t>键盘中断 </a:t>
                      </a:r>
                      <a:endParaRPr kumimoji="1" lang="zh-CN" altLang="en-US" sz="2000" b="1" i="0" u="none" strike="noStrike" cap="none" normalizeH="0" baseline="0">
                        <a:ln>
                          <a:noFill/>
                        </a:ln>
                        <a:solidFill>
                          <a:srgbClr val="000066"/>
                        </a:solidFill>
                        <a:effectLst/>
                        <a:latin typeface="Tahoma" panose="020B0604030504040204" pitchFamily="2" charset="0"/>
                        <a:ea typeface="华文新魏" panose="02010800040101010101" pitchFamily="2" charset="-122"/>
                      </a:endParaRP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668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pPr>
                      <a:r>
                        <a:rPr kumimoji="1" lang="en-US" altLang="zh-CN" sz="2000" b="1" i="0" u="none" strike="noStrike" cap="none" normalizeH="0" baseline="0">
                          <a:ln>
                            <a:noFill/>
                          </a:ln>
                          <a:solidFill>
                            <a:srgbClr val="000066"/>
                          </a:solidFill>
                          <a:effectLst/>
                          <a:latin typeface="Tahoma" panose="020B0604030504040204" pitchFamily="2" charset="0"/>
                          <a:ea typeface="华文新魏" panose="02010800040101010101" pitchFamily="2" charset="-122"/>
                        </a:rPr>
                        <a:t>0DH </a:t>
                      </a:r>
                      <a:endParaRPr kumimoji="1" lang="en-US" altLang="zh-CN" sz="2000" b="1" i="0" u="none" strike="noStrike" cap="none" normalizeH="0" baseline="0">
                        <a:ln>
                          <a:noFill/>
                        </a:ln>
                        <a:solidFill>
                          <a:srgbClr val="000066"/>
                        </a:solidFill>
                        <a:effectLst/>
                        <a:latin typeface="Tahoma" panose="020B0604030504040204" pitchFamily="2" charset="0"/>
                        <a:ea typeface="华文新魏" panose="02010800040101010101" pitchFamily="2" charset="-122"/>
                      </a:endParaRP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pPr>
                      <a:r>
                        <a:rPr kumimoji="1" lang="zh-CN" altLang="en-US" sz="2000" b="1" i="0" u="none" strike="noStrike" cap="none" normalizeH="0" baseline="0">
                          <a:ln>
                            <a:noFill/>
                          </a:ln>
                          <a:solidFill>
                            <a:srgbClr val="000066"/>
                          </a:solidFill>
                          <a:effectLst/>
                          <a:latin typeface="Tahoma" panose="020B0604030504040204" pitchFamily="2" charset="0"/>
                          <a:ea typeface="华文新魏" panose="02010800040101010101" pitchFamily="2" charset="-122"/>
                        </a:rPr>
                        <a:t>通用保护异常 </a:t>
                      </a:r>
                      <a:endParaRPr kumimoji="1" lang="zh-CN" altLang="en-US" sz="2000" b="1" i="0" u="none" strike="noStrike" cap="none" normalizeH="0" baseline="0">
                        <a:ln>
                          <a:noFill/>
                        </a:ln>
                        <a:solidFill>
                          <a:srgbClr val="000066"/>
                        </a:solidFill>
                        <a:effectLst/>
                        <a:latin typeface="Tahoma" panose="020B0604030504040204" pitchFamily="2" charset="0"/>
                        <a:ea typeface="华文新魏" panose="02010800040101010101" pitchFamily="2" charset="-122"/>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pPr>
                      <a:r>
                        <a:rPr kumimoji="1" lang="zh-CN" altLang="en-US" sz="2000" b="1" i="0" u="none" strike="noStrike" cap="none" normalizeH="0" baseline="0">
                          <a:ln>
                            <a:noFill/>
                          </a:ln>
                          <a:solidFill>
                            <a:srgbClr val="000066"/>
                          </a:solidFill>
                          <a:effectLst/>
                          <a:latin typeface="Tahoma" panose="020B0604030504040204" pitchFamily="2" charset="0"/>
                          <a:ea typeface="华文新魏" panose="02010800040101010101" pitchFamily="2" charset="-122"/>
                        </a:rPr>
                        <a:t>异常 </a:t>
                      </a:r>
                      <a:endParaRPr kumimoji="1" lang="zh-CN" altLang="en-US" sz="2000" b="1" i="0" u="none" strike="noStrike" cap="none" normalizeH="0" baseline="0">
                        <a:ln>
                          <a:noFill/>
                        </a:ln>
                        <a:solidFill>
                          <a:srgbClr val="000066"/>
                        </a:solidFill>
                        <a:effectLst/>
                        <a:latin typeface="Tahoma" panose="020B0604030504040204" pitchFamily="2" charset="0"/>
                        <a:ea typeface="华文新魏" panose="02010800040101010101" pitchFamily="2" charset="-122"/>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pPr>
                      <a:r>
                        <a:rPr kumimoji="1" lang="zh-CN" altLang="en-US" sz="2000" b="1" i="0" u="none" strike="noStrike" cap="none" normalizeH="0" baseline="0">
                          <a:ln>
                            <a:noFill/>
                          </a:ln>
                          <a:solidFill>
                            <a:srgbClr val="000066"/>
                          </a:solidFill>
                          <a:effectLst/>
                          <a:latin typeface="Tahoma" panose="020B0604030504040204" pitchFamily="2" charset="0"/>
                          <a:ea typeface="华文新魏" panose="02010800040101010101" pitchFamily="2" charset="-122"/>
                        </a:rPr>
                        <a:t>任何访问存储器的指令</a:t>
                      </a:r>
                      <a:endParaRPr kumimoji="1" lang="zh-CN" altLang="en-US" sz="2000" b="1" i="0" u="none" strike="noStrike" cap="none" normalizeH="0" baseline="0">
                        <a:ln>
                          <a:noFill/>
                        </a:ln>
                        <a:solidFill>
                          <a:srgbClr val="000066"/>
                        </a:solidFill>
                        <a:effectLst/>
                        <a:latin typeface="Tahoma" panose="020B0604030504040204" pitchFamily="2" charset="0"/>
                        <a:ea typeface="华文新魏" panose="02010800040101010101" pitchFamily="2" charset="-122"/>
                      </a:endParaRPr>
                    </a:p>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pPr>
                      <a:r>
                        <a:rPr kumimoji="1" lang="zh-CN" altLang="en-US" sz="2000" b="1" i="0" u="none" strike="noStrike" cap="none" normalizeH="0" baseline="0">
                          <a:ln>
                            <a:noFill/>
                          </a:ln>
                          <a:solidFill>
                            <a:srgbClr val="000066"/>
                          </a:solidFill>
                          <a:effectLst/>
                          <a:latin typeface="Tahoma" panose="020B0604030504040204" pitchFamily="2" charset="0"/>
                          <a:ea typeface="华文新魏" panose="02010800040101010101" pitchFamily="2" charset="-122"/>
                        </a:rPr>
                        <a:t>任何特权指令</a:t>
                      </a:r>
                      <a:r>
                        <a:rPr kumimoji="1" lang="zh-CN" altLang="en-US" sz="2000" b="0" i="0" u="none" strike="noStrike" cap="none" normalizeH="0" baseline="0">
                          <a:ln>
                            <a:noFill/>
                          </a:ln>
                          <a:solidFill>
                            <a:srgbClr val="000066"/>
                          </a:solidFill>
                          <a:effectLst/>
                          <a:latin typeface="Tahoma" panose="020B0604030504040204" pitchFamily="2" charset="0"/>
                          <a:ea typeface="华文新魏" panose="02010800040101010101" pitchFamily="2" charset="-122"/>
                        </a:rPr>
                        <a:t> </a:t>
                      </a:r>
                      <a:endParaRPr kumimoji="1" lang="zh-CN" altLang="en-US" sz="2000" b="0" i="0" u="none" strike="noStrike" cap="none" normalizeH="0" baseline="0">
                        <a:ln>
                          <a:noFill/>
                        </a:ln>
                        <a:solidFill>
                          <a:srgbClr val="000066"/>
                        </a:solidFill>
                        <a:effectLst/>
                        <a:latin typeface="Tahoma" panose="020B0604030504040204" pitchFamily="2" charset="0"/>
                        <a:ea typeface="华文新魏" panose="02010800040101010101" pitchFamily="2" charset="-122"/>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pPr>
                      <a:r>
                        <a:rPr kumimoji="1" lang="zh-CN" altLang="en-US" sz="2000" b="1" i="0" u="none" strike="noStrike" cap="none" normalizeH="0" baseline="0">
                          <a:ln>
                            <a:noFill/>
                          </a:ln>
                          <a:solidFill>
                            <a:srgbClr val="000066"/>
                          </a:solidFill>
                          <a:effectLst/>
                          <a:latin typeface="Tahoma" panose="020B0604030504040204" pitchFamily="2" charset="0"/>
                          <a:ea typeface="华文新魏" panose="02010800040101010101" pitchFamily="2" charset="-122"/>
                        </a:rPr>
                        <a:t>硬盘（并行口）中断 </a:t>
                      </a:r>
                      <a:endParaRPr kumimoji="1" lang="zh-CN" altLang="en-US" sz="2000" b="1" i="0" u="none" strike="noStrike" cap="none" normalizeH="0" baseline="0">
                        <a:ln>
                          <a:noFill/>
                        </a:ln>
                        <a:solidFill>
                          <a:srgbClr val="000066"/>
                        </a:solidFill>
                        <a:effectLst/>
                        <a:latin typeface="Tahoma" panose="020B0604030504040204" pitchFamily="2" charset="0"/>
                        <a:ea typeface="华文新魏" panose="02010800040101010101" pitchFamily="2" charset="-122"/>
                      </a:endParaRP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01040">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pPr>
                      <a:r>
                        <a:rPr kumimoji="1" lang="en-US" altLang="zh-CN" sz="2000" b="1" i="0" u="none" strike="noStrike" cap="none" normalizeH="0" baseline="0">
                          <a:ln>
                            <a:noFill/>
                          </a:ln>
                          <a:solidFill>
                            <a:srgbClr val="000066"/>
                          </a:solidFill>
                          <a:effectLst/>
                          <a:latin typeface="Tahoma" panose="020B0604030504040204" pitchFamily="2" charset="0"/>
                          <a:ea typeface="华文新魏" panose="02010800040101010101" pitchFamily="2" charset="-122"/>
                        </a:rPr>
                        <a:t>10H </a:t>
                      </a:r>
                      <a:endParaRPr kumimoji="1" lang="en-US" altLang="zh-CN" sz="2000" b="1" i="0" u="none" strike="noStrike" cap="none" normalizeH="0" baseline="0">
                        <a:ln>
                          <a:noFill/>
                        </a:ln>
                        <a:solidFill>
                          <a:srgbClr val="000066"/>
                        </a:solidFill>
                        <a:effectLst/>
                        <a:latin typeface="Tahoma" panose="020B0604030504040204" pitchFamily="2" charset="0"/>
                        <a:ea typeface="华文新魏" panose="02010800040101010101" pitchFamily="2" charset="-122"/>
                      </a:endParaRP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pPr>
                      <a:r>
                        <a:rPr kumimoji="1" lang="zh-CN" altLang="en-US" sz="2000" b="1" i="0" u="none" strike="noStrike" cap="none" normalizeH="0" baseline="0">
                          <a:ln>
                            <a:noFill/>
                          </a:ln>
                          <a:solidFill>
                            <a:srgbClr val="000066"/>
                          </a:solidFill>
                          <a:effectLst/>
                          <a:latin typeface="Tahoma" panose="020B0604030504040204" pitchFamily="2" charset="0"/>
                          <a:ea typeface="华文新魏" panose="02010800040101010101" pitchFamily="2" charset="-122"/>
                        </a:rPr>
                        <a:t>协处理器出错 </a:t>
                      </a:r>
                      <a:endParaRPr kumimoji="1" lang="zh-CN" altLang="en-US" sz="2000" b="1" i="0" u="none" strike="noStrike" cap="none" normalizeH="0" baseline="0">
                        <a:ln>
                          <a:noFill/>
                        </a:ln>
                        <a:solidFill>
                          <a:srgbClr val="000066"/>
                        </a:solidFill>
                        <a:effectLst/>
                        <a:latin typeface="Tahoma" panose="020B0604030504040204" pitchFamily="2" charset="0"/>
                        <a:ea typeface="华文新魏" panose="02010800040101010101" pitchFamily="2" charset="-122"/>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pPr>
                      <a:r>
                        <a:rPr kumimoji="1" lang="zh-CN" altLang="en-US" sz="2000" b="1" i="0" u="none" strike="noStrike" cap="none" normalizeH="0" baseline="0">
                          <a:ln>
                            <a:noFill/>
                          </a:ln>
                          <a:solidFill>
                            <a:srgbClr val="000066"/>
                          </a:solidFill>
                          <a:effectLst/>
                          <a:latin typeface="Tahoma" panose="020B0604030504040204" pitchFamily="2" charset="0"/>
                          <a:ea typeface="华文新魏" panose="02010800040101010101" pitchFamily="2" charset="-122"/>
                        </a:rPr>
                        <a:t>异常 </a:t>
                      </a:r>
                      <a:endParaRPr kumimoji="1" lang="zh-CN" altLang="en-US" sz="2000" b="1" i="0" u="none" strike="noStrike" cap="none" normalizeH="0" baseline="0">
                        <a:ln>
                          <a:noFill/>
                        </a:ln>
                        <a:solidFill>
                          <a:srgbClr val="000066"/>
                        </a:solidFill>
                        <a:effectLst/>
                        <a:latin typeface="Tahoma" panose="020B0604030504040204" pitchFamily="2" charset="0"/>
                        <a:ea typeface="华文新魏" panose="02010800040101010101" pitchFamily="2" charset="-122"/>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pPr>
                      <a:r>
                        <a:rPr kumimoji="1" lang="zh-CN" altLang="en-US" sz="2000" b="1" i="0" u="none" strike="noStrike" cap="none" normalizeH="0" baseline="0">
                          <a:ln>
                            <a:noFill/>
                          </a:ln>
                          <a:solidFill>
                            <a:srgbClr val="000066"/>
                          </a:solidFill>
                          <a:effectLst/>
                          <a:latin typeface="Tahoma" panose="020B0604030504040204" pitchFamily="2" charset="0"/>
                          <a:ea typeface="华文新魏" panose="02010800040101010101" pitchFamily="2" charset="-122"/>
                        </a:rPr>
                        <a:t>浮点指令或</a:t>
                      </a:r>
                      <a:r>
                        <a:rPr kumimoji="1" lang="en-US" altLang="zh-CN" sz="2000" b="1" i="0" u="none" strike="noStrike" cap="none" normalizeH="0" baseline="0">
                          <a:ln>
                            <a:noFill/>
                          </a:ln>
                          <a:solidFill>
                            <a:srgbClr val="000066"/>
                          </a:solidFill>
                          <a:effectLst/>
                          <a:latin typeface="Tahoma" panose="020B0604030504040204" pitchFamily="2" charset="0"/>
                          <a:ea typeface="华文新魏" panose="02010800040101010101" pitchFamily="2" charset="-122"/>
                        </a:rPr>
                        <a:t>WAIT </a:t>
                      </a:r>
                      <a:endParaRPr kumimoji="1" lang="en-US" altLang="zh-CN" sz="2000" b="1" i="0" u="none" strike="noStrike" cap="none" normalizeH="0" baseline="0">
                        <a:ln>
                          <a:noFill/>
                        </a:ln>
                        <a:solidFill>
                          <a:srgbClr val="000066"/>
                        </a:solidFill>
                        <a:effectLst/>
                        <a:latin typeface="Tahoma" panose="020B0604030504040204" pitchFamily="2" charset="0"/>
                        <a:ea typeface="华文新魏" panose="02010800040101010101" pitchFamily="2" charset="-122"/>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pPr>
                      <a:r>
                        <a:rPr kumimoji="1" lang="zh-CN" altLang="en-US" sz="2000" b="1" i="0" u="none" strike="noStrike" cap="none" normalizeH="0" baseline="0">
                          <a:ln>
                            <a:noFill/>
                          </a:ln>
                          <a:solidFill>
                            <a:srgbClr val="000066"/>
                          </a:solidFill>
                          <a:effectLst/>
                          <a:latin typeface="Tahoma" panose="020B0604030504040204" pitchFamily="2" charset="0"/>
                          <a:ea typeface="华文新魏" panose="02010800040101010101" pitchFamily="2" charset="-122"/>
                        </a:rPr>
                        <a:t>显示器驱动程序 </a:t>
                      </a:r>
                      <a:endParaRPr kumimoji="1" lang="zh-CN" altLang="en-US" sz="2000" b="1" i="0" u="none" strike="noStrike" cap="none" normalizeH="0" baseline="0">
                        <a:ln>
                          <a:noFill/>
                        </a:ln>
                        <a:solidFill>
                          <a:srgbClr val="000066"/>
                        </a:solidFill>
                        <a:effectLst/>
                        <a:latin typeface="Tahoma" panose="020B0604030504040204" pitchFamily="2" charset="0"/>
                        <a:ea typeface="华文新魏" panose="02010800040101010101" pitchFamily="2" charset="-122"/>
                      </a:endParaRP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240">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pPr>
                      <a:r>
                        <a:rPr kumimoji="1" lang="en-US" altLang="zh-CN" sz="2000" b="1" i="0" u="none" strike="noStrike" cap="none" normalizeH="0" baseline="0">
                          <a:ln>
                            <a:noFill/>
                          </a:ln>
                          <a:solidFill>
                            <a:srgbClr val="000066"/>
                          </a:solidFill>
                          <a:effectLst/>
                          <a:latin typeface="Tahoma" panose="020B0604030504040204" pitchFamily="2" charset="0"/>
                          <a:ea typeface="华文新魏" panose="02010800040101010101" pitchFamily="2" charset="-122"/>
                        </a:rPr>
                        <a:t>13H </a:t>
                      </a:r>
                      <a:endParaRPr kumimoji="1" lang="en-US" altLang="zh-CN" sz="2000" b="1" i="0" u="none" strike="noStrike" cap="none" normalizeH="0" baseline="0">
                        <a:ln>
                          <a:noFill/>
                        </a:ln>
                        <a:solidFill>
                          <a:srgbClr val="000066"/>
                        </a:solidFill>
                        <a:effectLst/>
                        <a:latin typeface="Tahoma" panose="020B0604030504040204" pitchFamily="2" charset="0"/>
                        <a:ea typeface="华文新魏" panose="02010800040101010101" pitchFamily="2" charset="-122"/>
                      </a:endParaRP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pPr>
                      <a:r>
                        <a:rPr kumimoji="1" lang="zh-CN" altLang="en-US" sz="2000" b="1" i="0" u="none" strike="noStrike" cap="none" normalizeH="0" baseline="0">
                          <a:ln>
                            <a:noFill/>
                          </a:ln>
                          <a:solidFill>
                            <a:srgbClr val="000066"/>
                          </a:solidFill>
                          <a:effectLst/>
                          <a:latin typeface="Tahoma" panose="020B0604030504040204" pitchFamily="2" charset="0"/>
                          <a:ea typeface="华文新魏" panose="02010800040101010101" pitchFamily="2" charset="-122"/>
                        </a:rPr>
                        <a:t>保留 </a:t>
                      </a:r>
                      <a:endParaRPr kumimoji="1" lang="zh-CN" altLang="en-US" sz="2000" b="1" i="0" u="none" strike="noStrike" cap="none" normalizeH="0" baseline="0">
                        <a:ln>
                          <a:noFill/>
                        </a:ln>
                        <a:solidFill>
                          <a:srgbClr val="000066"/>
                        </a:solidFill>
                        <a:effectLst/>
                        <a:latin typeface="Tahoma" panose="020B0604030504040204" pitchFamily="2" charset="0"/>
                        <a:ea typeface="华文新魏" panose="02010800040101010101" pitchFamily="2" charset="-122"/>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pPr>
                      <a:endParaRPr kumimoji="1" lang="zh-CN" altLang="zh-CN" sz="2000" b="1" i="0" u="none" strike="noStrike" cap="none" normalizeH="0" baseline="0">
                        <a:ln>
                          <a:noFill/>
                        </a:ln>
                        <a:solidFill>
                          <a:srgbClr val="000066"/>
                        </a:solidFill>
                        <a:effectLst/>
                        <a:latin typeface="Tahoma" panose="020B0604030504040204" pitchFamily="2" charset="0"/>
                        <a:ea typeface="华文新魏" panose="02010800040101010101" pitchFamily="2" charset="-122"/>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pPr>
                      <a:endParaRPr kumimoji="1" lang="zh-CN" altLang="zh-CN" sz="2000" b="1" i="0" u="none" strike="noStrike" cap="none" normalizeH="0" baseline="0">
                        <a:ln>
                          <a:noFill/>
                        </a:ln>
                        <a:solidFill>
                          <a:srgbClr val="000066"/>
                        </a:solidFill>
                        <a:effectLst/>
                        <a:latin typeface="Tahoma" panose="020B0604030504040204" pitchFamily="2" charset="0"/>
                        <a:ea typeface="华文新魏" panose="02010800040101010101" pitchFamily="2" charset="-122"/>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pPr>
                      <a:r>
                        <a:rPr kumimoji="1" lang="zh-CN" altLang="en-US" sz="2000" b="1" i="0" u="none" strike="noStrike" cap="none" normalizeH="0" baseline="0">
                          <a:ln>
                            <a:noFill/>
                          </a:ln>
                          <a:solidFill>
                            <a:srgbClr val="000066"/>
                          </a:solidFill>
                          <a:effectLst/>
                          <a:latin typeface="Tahoma" panose="020B0604030504040204" pitchFamily="2" charset="0"/>
                          <a:ea typeface="华文新魏" panose="02010800040101010101" pitchFamily="2" charset="-122"/>
                        </a:rPr>
                        <a:t>软盘驱动程序 </a:t>
                      </a:r>
                      <a:endParaRPr kumimoji="1" lang="zh-CN" altLang="en-US" sz="2000" b="1" i="0" u="none" strike="noStrike" cap="none" normalizeH="0" baseline="0">
                        <a:ln>
                          <a:noFill/>
                        </a:ln>
                        <a:solidFill>
                          <a:srgbClr val="000066"/>
                        </a:solidFill>
                        <a:effectLst/>
                        <a:latin typeface="Tahoma" panose="020B0604030504040204" pitchFamily="2" charset="0"/>
                        <a:ea typeface="华文新魏" panose="02010800040101010101" pitchFamily="2" charset="-122"/>
                      </a:endParaRP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240">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pPr>
                      <a:r>
                        <a:rPr kumimoji="1" lang="en-US" altLang="zh-CN" sz="2000" b="1" i="0" u="none" strike="noStrike" cap="none" normalizeH="0" baseline="0">
                          <a:ln>
                            <a:noFill/>
                          </a:ln>
                          <a:solidFill>
                            <a:srgbClr val="000066"/>
                          </a:solidFill>
                          <a:effectLst/>
                          <a:latin typeface="Tahoma" panose="020B0604030504040204" pitchFamily="2" charset="0"/>
                          <a:ea typeface="华文新魏" panose="02010800040101010101" pitchFamily="2" charset="-122"/>
                        </a:rPr>
                        <a:t>14H </a:t>
                      </a:r>
                      <a:endParaRPr kumimoji="1" lang="en-US" altLang="zh-CN" sz="2000" b="1" i="0" u="none" strike="noStrike" cap="none" normalizeH="0" baseline="0">
                        <a:ln>
                          <a:noFill/>
                        </a:ln>
                        <a:solidFill>
                          <a:srgbClr val="000066"/>
                        </a:solidFill>
                        <a:effectLst/>
                        <a:latin typeface="Tahoma" panose="020B0604030504040204" pitchFamily="2" charset="0"/>
                        <a:ea typeface="华文新魏" panose="02010800040101010101" pitchFamily="2" charset="-122"/>
                      </a:endParaRP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pPr>
                      <a:r>
                        <a:rPr kumimoji="1" lang="zh-CN" altLang="en-US" sz="2000" b="1" i="0" u="none" strike="noStrike" cap="none" normalizeH="0" baseline="0">
                          <a:ln>
                            <a:noFill/>
                          </a:ln>
                          <a:solidFill>
                            <a:srgbClr val="000066"/>
                          </a:solidFill>
                          <a:effectLst/>
                          <a:latin typeface="Tahoma" panose="020B0604030504040204" pitchFamily="2" charset="0"/>
                          <a:ea typeface="华文新魏" panose="02010800040101010101" pitchFamily="2" charset="-122"/>
                        </a:rPr>
                        <a:t>保留 </a:t>
                      </a:r>
                      <a:endParaRPr kumimoji="1" lang="zh-CN" altLang="en-US" sz="2000" b="1" i="0" u="none" strike="noStrike" cap="none" normalizeH="0" baseline="0">
                        <a:ln>
                          <a:noFill/>
                        </a:ln>
                        <a:solidFill>
                          <a:srgbClr val="000066"/>
                        </a:solidFill>
                        <a:effectLst/>
                        <a:latin typeface="Tahoma" panose="020B0604030504040204" pitchFamily="2" charset="0"/>
                        <a:ea typeface="华文新魏" panose="02010800040101010101" pitchFamily="2" charset="-122"/>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pPr>
                      <a:endParaRPr kumimoji="1" lang="zh-CN" altLang="zh-CN" sz="2000" b="1" i="0" u="none" strike="noStrike" cap="none" normalizeH="0" baseline="0">
                        <a:ln>
                          <a:noFill/>
                        </a:ln>
                        <a:solidFill>
                          <a:srgbClr val="000066"/>
                        </a:solidFill>
                        <a:effectLst/>
                        <a:latin typeface="Tahoma" panose="020B0604030504040204" pitchFamily="2" charset="0"/>
                        <a:ea typeface="华文新魏" panose="02010800040101010101" pitchFamily="2" charset="-122"/>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pPr>
                      <a:endParaRPr kumimoji="1" lang="zh-CN" altLang="zh-CN" sz="2000" b="1" i="0" u="none" strike="noStrike" cap="none" normalizeH="0" baseline="0">
                        <a:ln>
                          <a:noFill/>
                        </a:ln>
                        <a:solidFill>
                          <a:srgbClr val="000066"/>
                        </a:solidFill>
                        <a:effectLst/>
                        <a:latin typeface="Tahoma" panose="020B0604030504040204" pitchFamily="2" charset="0"/>
                        <a:ea typeface="华文新魏" panose="02010800040101010101" pitchFamily="2" charset="-122"/>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pPr>
                      <a:r>
                        <a:rPr kumimoji="1" lang="zh-CN" altLang="en-US" sz="2000" b="1" i="0" u="none" strike="noStrike" cap="none" normalizeH="0" baseline="0">
                          <a:ln>
                            <a:noFill/>
                          </a:ln>
                          <a:solidFill>
                            <a:srgbClr val="000066"/>
                          </a:solidFill>
                          <a:effectLst/>
                          <a:latin typeface="Tahoma" panose="020B0604030504040204" pitchFamily="2" charset="0"/>
                          <a:ea typeface="华文新魏" panose="02010800040101010101" pitchFamily="2" charset="-122"/>
                        </a:rPr>
                        <a:t>串口驱动程序 </a:t>
                      </a:r>
                      <a:endParaRPr kumimoji="1" lang="zh-CN" altLang="en-US" sz="2000" b="1" i="0" u="none" strike="noStrike" cap="none" normalizeH="0" baseline="0">
                        <a:ln>
                          <a:noFill/>
                        </a:ln>
                        <a:solidFill>
                          <a:srgbClr val="000066"/>
                        </a:solidFill>
                        <a:effectLst/>
                        <a:latin typeface="Tahoma" panose="020B0604030504040204" pitchFamily="2" charset="0"/>
                        <a:ea typeface="华文新魏" panose="02010800040101010101" pitchFamily="2" charset="-122"/>
                      </a:endParaRP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4643" name="Rectangle 70"/>
          <p:cNvSpPr>
            <a:spLocks noChangeArrowheads="1"/>
          </p:cNvSpPr>
          <p:nvPr/>
        </p:nvSpPr>
        <p:spPr bwMode="auto">
          <a:xfrm>
            <a:off x="539433" y="260985"/>
            <a:ext cx="3996690" cy="7067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p>
            <a:pPr marL="342900" indent="-342900" algn="l"/>
            <a:r>
              <a:rPr lang="en-US" altLang="zh-CN" sz="4000" dirty="0">
                <a:solidFill>
                  <a:schemeClr val="bg1"/>
                </a:solidFill>
                <a:latin typeface="Times New Roman" panose="02020603050405020304" pitchFamily="2" charset="0"/>
                <a:ea typeface="华文新魏" panose="02010800040101010101" pitchFamily="2" charset="-122"/>
                <a:sym typeface="+mn-ea"/>
              </a:rPr>
              <a:t>6</a:t>
            </a:r>
            <a:r>
              <a:rPr lang="en-US" altLang="zh-CN" sz="4000" dirty="0">
                <a:solidFill>
                  <a:schemeClr val="bg1"/>
                </a:solidFill>
                <a:latin typeface="Times New Roman" panose="02020603050405020304" pitchFamily="2" charset="0"/>
                <a:ea typeface="华文新魏" panose="02010800040101010101" pitchFamily="2" charset="-122"/>
              </a:rPr>
              <a:t>.2 </a:t>
            </a:r>
            <a:r>
              <a:rPr lang="zh-CN" altLang="en-US" sz="4000" dirty="0">
                <a:solidFill>
                  <a:schemeClr val="bg1"/>
                </a:solidFill>
                <a:latin typeface="Times New Roman" panose="02020603050405020304" pitchFamily="2" charset="0"/>
                <a:ea typeface="华文新魏" panose="02010800040101010101" pitchFamily="2" charset="-122"/>
              </a:rPr>
              <a:t>中断描述符表</a:t>
            </a:r>
            <a:endParaRPr lang="zh-CN" altLang="en-US" sz="4000" dirty="0">
              <a:solidFill>
                <a:schemeClr val="bg1"/>
              </a:solidFill>
              <a:latin typeface="Times New Roman" panose="02020603050405020304" pitchFamily="2" charset="0"/>
              <a:ea typeface="华文新魏" panose="02010800040101010101" pitchFamily="2"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74786" name="Group 2"/>
          <p:cNvGraphicFramePr>
            <a:graphicFrameLocks noGrp="1"/>
          </p:cNvGraphicFramePr>
          <p:nvPr>
            <p:ph idx="1"/>
            <p:custDataLst>
              <p:tags r:id="rId1"/>
            </p:custDataLst>
          </p:nvPr>
        </p:nvGraphicFramePr>
        <p:xfrm>
          <a:off x="467995" y="1700530"/>
          <a:ext cx="7834630" cy="4133215"/>
        </p:xfrm>
        <a:graphic>
          <a:graphicData uri="http://schemas.openxmlformats.org/drawingml/2006/table">
            <a:tbl>
              <a:tblPr/>
              <a:tblGrid>
                <a:gridCol w="1265555"/>
                <a:gridCol w="1473835"/>
                <a:gridCol w="699770"/>
                <a:gridCol w="2105660"/>
                <a:gridCol w="2289810"/>
              </a:tblGrid>
              <a:tr h="396240">
                <a:tc>
                  <a:txBody>
                    <a:bodyPr/>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pPr>
                      <a:r>
                        <a:rPr kumimoji="1" lang="zh-CN" altLang="en-US" sz="2000" b="1" i="0" u="none" strike="noStrike" cap="none" normalizeH="0" baseline="0">
                          <a:ln>
                            <a:noFill/>
                          </a:ln>
                          <a:solidFill>
                            <a:srgbClr val="000066"/>
                          </a:solidFill>
                          <a:effectLst/>
                          <a:latin typeface="Tahoma" panose="020B0604030504040204" pitchFamily="2" charset="0"/>
                          <a:ea typeface="华文新魏" panose="02010800040101010101" pitchFamily="2" charset="-122"/>
                        </a:rPr>
                        <a:t>中断号</a:t>
                      </a:r>
                      <a:r>
                        <a:rPr kumimoji="1" lang="zh-CN" altLang="en-US" sz="2000" b="0" i="0" u="none" strike="noStrike" cap="none" normalizeH="0" baseline="0">
                          <a:ln>
                            <a:noFill/>
                          </a:ln>
                          <a:solidFill>
                            <a:srgbClr val="000066"/>
                          </a:solidFill>
                          <a:effectLst/>
                          <a:latin typeface="Tahoma" panose="020B0604030504040204" pitchFamily="2" charset="0"/>
                          <a:ea typeface="华文新魏" panose="02010800040101010101" pitchFamily="2" charset="-122"/>
                        </a:rPr>
                        <a:t> </a:t>
                      </a:r>
                      <a:endParaRPr kumimoji="1" lang="zh-CN" altLang="en-US" sz="2000" b="0" i="0" u="none" strike="noStrike" cap="none" normalizeH="0" baseline="0">
                        <a:ln>
                          <a:noFill/>
                        </a:ln>
                        <a:solidFill>
                          <a:srgbClr val="000066"/>
                        </a:solidFill>
                        <a:effectLst/>
                        <a:latin typeface="Tahoma" panose="020B0604030504040204" pitchFamily="2" charset="0"/>
                        <a:ea typeface="华文新魏" panose="0201080004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pPr>
                      <a:r>
                        <a:rPr kumimoji="1" lang="zh-CN" altLang="en-US" sz="2000" b="1" i="0" u="none" strike="noStrike" cap="none" normalizeH="0" baseline="0">
                          <a:ln>
                            <a:noFill/>
                          </a:ln>
                          <a:solidFill>
                            <a:srgbClr val="000066"/>
                          </a:solidFill>
                          <a:effectLst/>
                          <a:latin typeface="Tahoma" panose="020B0604030504040204" pitchFamily="2" charset="0"/>
                          <a:ea typeface="华文新魏" panose="02010800040101010101" pitchFamily="2" charset="-122"/>
                        </a:rPr>
                        <a:t>名  称</a:t>
                      </a:r>
                      <a:r>
                        <a:rPr kumimoji="1" lang="zh-CN" altLang="en-US" sz="2000" b="0" i="0" u="none" strike="noStrike" cap="none" normalizeH="0" baseline="0">
                          <a:ln>
                            <a:noFill/>
                          </a:ln>
                          <a:solidFill>
                            <a:srgbClr val="000066"/>
                          </a:solidFill>
                          <a:effectLst/>
                          <a:latin typeface="Tahoma" panose="020B0604030504040204" pitchFamily="2" charset="0"/>
                          <a:ea typeface="华文新魏" panose="02010800040101010101" pitchFamily="2" charset="-122"/>
                        </a:rPr>
                        <a:t> </a:t>
                      </a:r>
                      <a:endParaRPr kumimoji="1" lang="zh-CN" altLang="en-US" sz="2000" b="0" i="0" u="none" strike="noStrike" cap="none" normalizeH="0" baseline="0">
                        <a:ln>
                          <a:noFill/>
                        </a:ln>
                        <a:solidFill>
                          <a:srgbClr val="000066"/>
                        </a:solidFill>
                        <a:effectLst/>
                        <a:latin typeface="Tahoma" panose="020B0604030504040204" pitchFamily="2" charset="0"/>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pPr>
                      <a:r>
                        <a:rPr kumimoji="1" lang="zh-CN" altLang="en-US" sz="2000" b="1" i="0" u="none" strike="noStrike" cap="none" normalizeH="0" baseline="0" dirty="0">
                          <a:ln>
                            <a:noFill/>
                          </a:ln>
                          <a:solidFill>
                            <a:srgbClr val="000066"/>
                          </a:solidFill>
                          <a:effectLst/>
                          <a:latin typeface="Tahoma" panose="020B0604030504040204" pitchFamily="2" charset="0"/>
                          <a:ea typeface="华文新魏" panose="02010800040101010101" pitchFamily="2" charset="-122"/>
                        </a:rPr>
                        <a:t>类型</a:t>
                      </a:r>
                      <a:r>
                        <a:rPr kumimoji="1" lang="zh-CN" altLang="en-US" sz="2000" b="0" i="0" u="none" strike="noStrike" cap="none" normalizeH="0" baseline="0" dirty="0">
                          <a:ln>
                            <a:noFill/>
                          </a:ln>
                          <a:solidFill>
                            <a:srgbClr val="000066"/>
                          </a:solidFill>
                          <a:effectLst/>
                          <a:latin typeface="Tahoma" panose="020B0604030504040204" pitchFamily="2" charset="0"/>
                          <a:ea typeface="华文新魏" panose="02010800040101010101" pitchFamily="2" charset="-122"/>
                        </a:rPr>
                        <a:t> </a:t>
                      </a:r>
                      <a:endParaRPr kumimoji="1" lang="zh-CN" altLang="en-US" sz="2000" b="0" i="0" u="none" strike="noStrike" cap="none" normalizeH="0" baseline="0" dirty="0">
                        <a:ln>
                          <a:noFill/>
                        </a:ln>
                        <a:solidFill>
                          <a:srgbClr val="000066"/>
                        </a:solidFill>
                        <a:effectLst/>
                        <a:latin typeface="Tahoma" panose="020B0604030504040204" pitchFamily="2" charset="0"/>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pPr>
                      <a:r>
                        <a:rPr kumimoji="1" lang="zh-CN" altLang="en-US" sz="2000" b="1" i="0" u="none" strike="noStrike" cap="none" normalizeH="0" baseline="0">
                          <a:ln>
                            <a:noFill/>
                          </a:ln>
                          <a:solidFill>
                            <a:srgbClr val="000066"/>
                          </a:solidFill>
                          <a:effectLst/>
                          <a:latin typeface="Tahoma" panose="020B0604030504040204" pitchFamily="2" charset="0"/>
                          <a:ea typeface="华文新魏" panose="02010800040101010101" pitchFamily="2" charset="-122"/>
                        </a:rPr>
                        <a:t>相关指令</a:t>
                      </a:r>
                      <a:endParaRPr kumimoji="1" lang="zh-CN" altLang="en-US" sz="2000" b="0" i="0" u="none" strike="noStrike" cap="none" normalizeH="0" baseline="0">
                        <a:ln>
                          <a:noFill/>
                        </a:ln>
                        <a:solidFill>
                          <a:srgbClr val="000066"/>
                        </a:solidFill>
                        <a:effectLst/>
                        <a:latin typeface="Tahoma" panose="020B0604030504040204" pitchFamily="2" charset="0"/>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pPr>
                      <a:r>
                        <a:rPr kumimoji="1" lang="en-US" altLang="zh-CN" sz="2000" b="1" i="0" u="none" strike="noStrike" cap="none" normalizeH="0" baseline="0">
                          <a:ln>
                            <a:noFill/>
                          </a:ln>
                          <a:solidFill>
                            <a:srgbClr val="000066"/>
                          </a:solidFill>
                          <a:effectLst/>
                          <a:latin typeface="Tahoma" panose="020B0604030504040204" pitchFamily="2" charset="0"/>
                          <a:ea typeface="华文新魏" panose="02010800040101010101" pitchFamily="2" charset="-122"/>
                        </a:rPr>
                        <a:t>DOS</a:t>
                      </a:r>
                      <a:r>
                        <a:rPr kumimoji="1" lang="zh-CN" altLang="en-US" sz="2000" b="1" i="0" u="none" strike="noStrike" cap="none" normalizeH="0" baseline="0">
                          <a:ln>
                            <a:noFill/>
                          </a:ln>
                          <a:solidFill>
                            <a:srgbClr val="000066"/>
                          </a:solidFill>
                          <a:effectLst/>
                          <a:latin typeface="Tahoma" panose="020B0604030504040204" pitchFamily="2" charset="0"/>
                          <a:ea typeface="华文新魏" panose="02010800040101010101" pitchFamily="2" charset="-122"/>
                        </a:rPr>
                        <a:t>下名称</a:t>
                      </a:r>
                      <a:r>
                        <a:rPr kumimoji="1" lang="zh-CN" altLang="en-US" sz="2000" b="0" i="0" u="none" strike="noStrike" cap="none" normalizeH="0" baseline="0">
                          <a:ln>
                            <a:noFill/>
                          </a:ln>
                          <a:solidFill>
                            <a:srgbClr val="000066"/>
                          </a:solidFill>
                          <a:effectLst/>
                          <a:latin typeface="Tahoma" panose="020B0604030504040204" pitchFamily="2" charset="0"/>
                          <a:ea typeface="华文新魏" panose="02010800040101010101" pitchFamily="2" charset="-122"/>
                        </a:rPr>
                        <a:t> </a:t>
                      </a:r>
                      <a:endParaRPr kumimoji="1" lang="zh-CN" altLang="en-US" sz="2000" b="0" i="0" u="none" strike="noStrike" cap="none" normalizeH="0" baseline="0">
                        <a:ln>
                          <a:noFill/>
                        </a:ln>
                        <a:solidFill>
                          <a:srgbClr val="000066"/>
                        </a:solidFill>
                        <a:effectLst/>
                        <a:latin typeface="Tahoma" panose="020B0604030504040204" pitchFamily="2" charset="0"/>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240">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pPr>
                      <a:r>
                        <a:rPr kumimoji="1" lang="en-US" altLang="zh-CN" sz="2000" b="1" i="0" u="none" strike="noStrike" cap="none" normalizeH="0" baseline="0">
                          <a:ln>
                            <a:noFill/>
                          </a:ln>
                          <a:solidFill>
                            <a:srgbClr val="000066"/>
                          </a:solidFill>
                          <a:effectLst/>
                          <a:latin typeface="Tahoma" panose="020B0604030504040204" pitchFamily="2" charset="0"/>
                          <a:ea typeface="华文新魏" panose="02010800040101010101" pitchFamily="2" charset="-122"/>
                        </a:rPr>
                        <a:t>14H </a:t>
                      </a:r>
                      <a:endParaRPr kumimoji="1" lang="en-US" altLang="zh-CN" sz="2000" b="1" i="0" u="none" strike="noStrike" cap="none" normalizeH="0" baseline="0">
                        <a:ln>
                          <a:noFill/>
                        </a:ln>
                        <a:solidFill>
                          <a:srgbClr val="000066"/>
                        </a:solidFill>
                        <a:effectLst/>
                        <a:latin typeface="Tahoma" panose="020B0604030504040204" pitchFamily="2" charset="0"/>
                        <a:ea typeface="华文新魏" panose="02010800040101010101" pitchFamily="2" charset="-122"/>
                      </a:endParaRP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pPr>
                      <a:r>
                        <a:rPr kumimoji="1" lang="zh-CN" altLang="en-US" sz="2000" b="1" i="0" u="none" strike="noStrike" cap="none" normalizeH="0" baseline="0">
                          <a:ln>
                            <a:noFill/>
                          </a:ln>
                          <a:solidFill>
                            <a:srgbClr val="000066"/>
                          </a:solidFill>
                          <a:effectLst/>
                          <a:latin typeface="Tahoma" panose="020B0604030504040204" pitchFamily="2" charset="0"/>
                          <a:ea typeface="华文新魏" panose="02010800040101010101" pitchFamily="2" charset="-122"/>
                        </a:rPr>
                        <a:t>保留 </a:t>
                      </a:r>
                      <a:endParaRPr kumimoji="1" lang="zh-CN" altLang="en-US" sz="2000" b="1" i="0" u="none" strike="noStrike" cap="none" normalizeH="0" baseline="0">
                        <a:ln>
                          <a:noFill/>
                        </a:ln>
                        <a:solidFill>
                          <a:srgbClr val="000066"/>
                        </a:solidFill>
                        <a:effectLst/>
                        <a:latin typeface="Tahoma" panose="020B0604030504040204" pitchFamily="2" charset="0"/>
                        <a:ea typeface="华文新魏" panose="02010800040101010101" pitchFamily="2" charset="-122"/>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pPr>
                      <a:endParaRPr kumimoji="1" lang="zh-CN" altLang="zh-CN" sz="2000" b="1" i="0" u="none" strike="noStrike" cap="none" normalizeH="0" baseline="0">
                        <a:ln>
                          <a:noFill/>
                        </a:ln>
                        <a:solidFill>
                          <a:srgbClr val="000066"/>
                        </a:solidFill>
                        <a:effectLst/>
                        <a:latin typeface="Tahoma" panose="020B0604030504040204" pitchFamily="2" charset="0"/>
                        <a:ea typeface="华文新魏" panose="02010800040101010101" pitchFamily="2" charset="-122"/>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pPr>
                      <a:endParaRPr kumimoji="1" lang="zh-CN" altLang="zh-CN" sz="2000" b="1" i="0" u="none" strike="noStrike" cap="none" normalizeH="0" baseline="0">
                        <a:ln>
                          <a:noFill/>
                        </a:ln>
                        <a:solidFill>
                          <a:srgbClr val="000066"/>
                        </a:solidFill>
                        <a:effectLst/>
                        <a:latin typeface="Tahoma" panose="020B0604030504040204" pitchFamily="2" charset="0"/>
                        <a:ea typeface="华文新魏" panose="02010800040101010101" pitchFamily="2" charset="-122"/>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pPr>
                      <a:r>
                        <a:rPr kumimoji="1" lang="zh-CN" altLang="en-US" sz="2000" b="1" i="0" u="none" strike="noStrike" cap="none" normalizeH="0" baseline="0">
                          <a:ln>
                            <a:noFill/>
                          </a:ln>
                          <a:solidFill>
                            <a:srgbClr val="000066"/>
                          </a:solidFill>
                          <a:effectLst/>
                          <a:latin typeface="Tahoma" panose="020B0604030504040204" pitchFamily="2" charset="0"/>
                          <a:ea typeface="华文新魏" panose="02010800040101010101" pitchFamily="2" charset="-122"/>
                        </a:rPr>
                        <a:t>串口驱动程序 </a:t>
                      </a:r>
                      <a:endParaRPr kumimoji="1" lang="zh-CN" altLang="en-US" sz="2000" b="1" i="0" u="none" strike="noStrike" cap="none" normalizeH="0" baseline="0">
                        <a:ln>
                          <a:noFill/>
                        </a:ln>
                        <a:solidFill>
                          <a:srgbClr val="000066"/>
                        </a:solidFill>
                        <a:effectLst/>
                        <a:latin typeface="Tahoma" panose="020B0604030504040204" pitchFamily="2" charset="0"/>
                        <a:ea typeface="华文新魏" panose="02010800040101010101" pitchFamily="2" charset="-122"/>
                      </a:endParaRP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240">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pPr>
                      <a:r>
                        <a:rPr kumimoji="1" lang="en-US" altLang="zh-CN" sz="2000" b="1" i="0" u="none" strike="noStrike" cap="none" normalizeH="0" baseline="0">
                          <a:ln>
                            <a:noFill/>
                          </a:ln>
                          <a:solidFill>
                            <a:srgbClr val="000066"/>
                          </a:solidFill>
                          <a:effectLst/>
                          <a:latin typeface="Tahoma" panose="020B0604030504040204" pitchFamily="2" charset="0"/>
                          <a:ea typeface="华文新魏" panose="02010800040101010101" pitchFamily="2" charset="-122"/>
                        </a:rPr>
                        <a:t>16H </a:t>
                      </a:r>
                      <a:endParaRPr kumimoji="1" lang="en-US" altLang="zh-CN" sz="2000" b="1" i="0" u="none" strike="noStrike" cap="none" normalizeH="0" baseline="0">
                        <a:ln>
                          <a:noFill/>
                        </a:ln>
                        <a:solidFill>
                          <a:srgbClr val="000066"/>
                        </a:solidFill>
                        <a:effectLst/>
                        <a:latin typeface="Tahoma" panose="020B0604030504040204" pitchFamily="2" charset="0"/>
                        <a:ea typeface="华文新魏" panose="02010800040101010101" pitchFamily="2" charset="-122"/>
                      </a:endParaRP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pPr>
                      <a:r>
                        <a:rPr kumimoji="1" lang="zh-CN" altLang="en-US" sz="2000" b="1" i="0" u="none" strike="noStrike" cap="none" normalizeH="0" baseline="0">
                          <a:ln>
                            <a:noFill/>
                          </a:ln>
                          <a:solidFill>
                            <a:srgbClr val="000066"/>
                          </a:solidFill>
                          <a:effectLst/>
                          <a:latin typeface="Tahoma" panose="020B0604030504040204" pitchFamily="2" charset="0"/>
                          <a:ea typeface="华文新魏" panose="02010800040101010101" pitchFamily="2" charset="-122"/>
                        </a:rPr>
                        <a:t>保留 </a:t>
                      </a:r>
                      <a:endParaRPr kumimoji="1" lang="zh-CN" altLang="en-US" sz="2000" b="1" i="0" u="none" strike="noStrike" cap="none" normalizeH="0" baseline="0">
                        <a:ln>
                          <a:noFill/>
                        </a:ln>
                        <a:solidFill>
                          <a:srgbClr val="000066"/>
                        </a:solidFill>
                        <a:effectLst/>
                        <a:latin typeface="Tahoma" panose="020B0604030504040204" pitchFamily="2" charset="0"/>
                        <a:ea typeface="华文新魏" panose="02010800040101010101" pitchFamily="2" charset="-122"/>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pPr>
                      <a:endParaRPr kumimoji="1" lang="zh-CN" altLang="zh-CN" sz="2000" b="1" i="0" u="none" strike="noStrike" cap="none" normalizeH="0" baseline="0">
                        <a:ln>
                          <a:noFill/>
                        </a:ln>
                        <a:solidFill>
                          <a:srgbClr val="000066"/>
                        </a:solidFill>
                        <a:effectLst/>
                        <a:latin typeface="Tahoma" panose="020B0604030504040204" pitchFamily="2" charset="0"/>
                        <a:ea typeface="华文新魏" panose="02010800040101010101" pitchFamily="2" charset="-122"/>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pPr>
                      <a:endParaRPr kumimoji="1" lang="zh-CN" altLang="zh-CN" sz="2000" b="1" i="0" u="none" strike="noStrike" cap="none" normalizeH="0" baseline="0">
                        <a:ln>
                          <a:noFill/>
                        </a:ln>
                        <a:solidFill>
                          <a:srgbClr val="000066"/>
                        </a:solidFill>
                        <a:effectLst/>
                        <a:latin typeface="Tahoma" panose="020B0604030504040204" pitchFamily="2" charset="0"/>
                        <a:ea typeface="华文新魏" panose="02010800040101010101" pitchFamily="2" charset="-122"/>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pPr>
                      <a:r>
                        <a:rPr kumimoji="1" lang="zh-CN" altLang="en-US" sz="2000" b="1" i="0" u="none" strike="noStrike" cap="none" normalizeH="0" baseline="0">
                          <a:ln>
                            <a:noFill/>
                          </a:ln>
                          <a:solidFill>
                            <a:srgbClr val="000066"/>
                          </a:solidFill>
                          <a:effectLst/>
                          <a:latin typeface="Tahoma" panose="020B0604030504040204" pitchFamily="2" charset="0"/>
                          <a:ea typeface="华文新魏" panose="02010800040101010101" pitchFamily="2" charset="-122"/>
                        </a:rPr>
                        <a:t>键盘驱动程序 </a:t>
                      </a:r>
                      <a:endParaRPr kumimoji="1" lang="zh-CN" altLang="en-US" sz="2000" b="1" i="0" u="none" strike="noStrike" cap="none" normalizeH="0" baseline="0">
                        <a:ln>
                          <a:noFill/>
                        </a:ln>
                        <a:solidFill>
                          <a:srgbClr val="000066"/>
                        </a:solidFill>
                        <a:effectLst/>
                        <a:latin typeface="Tahoma" panose="020B0604030504040204" pitchFamily="2" charset="0"/>
                        <a:ea typeface="华文新魏" panose="02010800040101010101" pitchFamily="2" charset="-122"/>
                      </a:endParaRP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240">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pPr>
                      <a:r>
                        <a:rPr kumimoji="1" lang="en-US" altLang="zh-CN" sz="2000" b="1" i="0" u="none" strike="noStrike" cap="none" normalizeH="0" baseline="0">
                          <a:ln>
                            <a:noFill/>
                          </a:ln>
                          <a:solidFill>
                            <a:srgbClr val="000066"/>
                          </a:solidFill>
                          <a:effectLst/>
                          <a:latin typeface="Tahoma" panose="020B0604030504040204" pitchFamily="2" charset="0"/>
                          <a:ea typeface="华文新魏" panose="02010800040101010101" pitchFamily="2" charset="-122"/>
                        </a:rPr>
                        <a:t>17H </a:t>
                      </a:r>
                      <a:endParaRPr kumimoji="1" lang="en-US" altLang="zh-CN" sz="2000" b="1" i="0" u="none" strike="noStrike" cap="none" normalizeH="0" baseline="0">
                        <a:ln>
                          <a:noFill/>
                        </a:ln>
                        <a:solidFill>
                          <a:srgbClr val="000066"/>
                        </a:solidFill>
                        <a:effectLst/>
                        <a:latin typeface="Tahoma" panose="020B0604030504040204" pitchFamily="2" charset="0"/>
                        <a:ea typeface="华文新魏" panose="02010800040101010101" pitchFamily="2" charset="-122"/>
                      </a:endParaRP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pPr>
                      <a:r>
                        <a:rPr kumimoji="1" lang="zh-CN" altLang="en-US" sz="2000" b="1" i="0" u="none" strike="noStrike" cap="none" normalizeH="0" baseline="0">
                          <a:ln>
                            <a:noFill/>
                          </a:ln>
                          <a:solidFill>
                            <a:srgbClr val="000000"/>
                          </a:solidFill>
                          <a:effectLst/>
                          <a:latin typeface="Times New Roman" panose="02020603050405020304" pitchFamily="2" charset="0"/>
                          <a:ea typeface="华文新魏" panose="02010800040101010101" pitchFamily="2" charset="-122"/>
                          <a:cs typeface="Times New Roman" panose="02020603050405020304" pitchFamily="2" charset="0"/>
                        </a:rPr>
                        <a:t>保留</a:t>
                      </a:r>
                      <a:r>
                        <a:rPr kumimoji="1" lang="zh-CN" altLang="en-US" sz="2000" b="1" i="0" u="none" strike="noStrike" cap="none" normalizeH="0" baseline="0">
                          <a:ln>
                            <a:noFill/>
                          </a:ln>
                          <a:solidFill>
                            <a:srgbClr val="000000"/>
                          </a:solidFill>
                          <a:effectLst/>
                          <a:latin typeface="Tahoma" panose="020B0604030504040204" pitchFamily="2" charset="0"/>
                          <a:ea typeface="华文新魏" panose="02010800040101010101" pitchFamily="2" charset="-122"/>
                        </a:rPr>
                        <a:t> </a:t>
                      </a:r>
                      <a:endParaRPr kumimoji="1" lang="zh-CN" altLang="en-US" sz="2000" b="1" i="0" u="none" strike="noStrike" cap="none" normalizeH="0" baseline="0">
                        <a:ln>
                          <a:noFill/>
                        </a:ln>
                        <a:solidFill>
                          <a:srgbClr val="000000"/>
                        </a:solidFill>
                        <a:effectLst/>
                        <a:latin typeface="Tahoma" panose="020B0604030504040204" pitchFamily="2" charset="0"/>
                        <a:ea typeface="华文新魏" panose="02010800040101010101" pitchFamily="2" charset="-122"/>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pPr>
                      <a:endParaRPr kumimoji="1" lang="zh-CN" altLang="zh-CN" sz="2000" b="1" i="0" u="none" strike="noStrike" cap="none" normalizeH="0" baseline="0">
                        <a:ln>
                          <a:noFill/>
                        </a:ln>
                        <a:solidFill>
                          <a:srgbClr val="000066"/>
                        </a:solidFill>
                        <a:effectLst/>
                        <a:latin typeface="Tahoma" panose="020B0604030504040204" pitchFamily="2" charset="0"/>
                        <a:ea typeface="华文新魏" panose="02010800040101010101" pitchFamily="2" charset="-122"/>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pPr>
                      <a:endParaRPr kumimoji="1" lang="zh-CN" altLang="zh-CN" sz="2000" b="1" i="0" u="none" strike="noStrike" cap="none" normalizeH="0" baseline="0">
                        <a:ln>
                          <a:noFill/>
                        </a:ln>
                        <a:solidFill>
                          <a:srgbClr val="000066"/>
                        </a:solidFill>
                        <a:effectLst/>
                        <a:latin typeface="Tahoma" panose="020B0604030504040204" pitchFamily="2" charset="0"/>
                        <a:ea typeface="华文新魏" panose="02010800040101010101" pitchFamily="2" charset="-122"/>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pPr>
                      <a:r>
                        <a:rPr kumimoji="1" lang="zh-CN" altLang="en-US" sz="2000" b="1" i="0" u="none" strike="noStrike" cap="none" normalizeH="0" baseline="0">
                          <a:ln>
                            <a:noFill/>
                          </a:ln>
                          <a:solidFill>
                            <a:srgbClr val="000066"/>
                          </a:solidFill>
                          <a:effectLst/>
                          <a:latin typeface="Tahoma" panose="020B0604030504040204" pitchFamily="2" charset="0"/>
                          <a:ea typeface="华文新魏" panose="02010800040101010101" pitchFamily="2" charset="-122"/>
                        </a:rPr>
                        <a:t>打印驱动程序 </a:t>
                      </a:r>
                      <a:endParaRPr kumimoji="1" lang="zh-CN" altLang="en-US" sz="2000" b="1" i="0" u="none" strike="noStrike" cap="none" normalizeH="0" baseline="0">
                        <a:ln>
                          <a:noFill/>
                        </a:ln>
                        <a:solidFill>
                          <a:srgbClr val="000066"/>
                        </a:solidFill>
                        <a:effectLst/>
                        <a:latin typeface="Tahoma" panose="020B0604030504040204" pitchFamily="2" charset="0"/>
                        <a:ea typeface="华文新魏" panose="02010800040101010101" pitchFamily="2" charset="-122"/>
                      </a:endParaRP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240">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pPr>
                      <a:r>
                        <a:rPr kumimoji="1" lang="en-US" altLang="zh-CN" sz="2000" b="1" i="0" u="none" strike="noStrike" cap="none" normalizeH="0" baseline="0">
                          <a:ln>
                            <a:noFill/>
                          </a:ln>
                          <a:solidFill>
                            <a:srgbClr val="000066"/>
                          </a:solidFill>
                          <a:effectLst/>
                          <a:latin typeface="Tahoma" panose="020B0604030504040204" pitchFamily="2" charset="0"/>
                          <a:ea typeface="华文新魏" panose="02010800040101010101" pitchFamily="2" charset="-122"/>
                        </a:rPr>
                        <a:t>19H</a:t>
                      </a:r>
                      <a:endParaRPr kumimoji="1" lang="en-US" altLang="zh-CN" sz="2000" b="1" i="0" u="none" strike="noStrike" cap="none" normalizeH="0" baseline="0">
                        <a:ln>
                          <a:noFill/>
                        </a:ln>
                        <a:solidFill>
                          <a:srgbClr val="000066"/>
                        </a:solidFill>
                        <a:effectLst/>
                        <a:latin typeface="Tahoma" panose="020B0604030504040204" pitchFamily="2" charset="0"/>
                        <a:ea typeface="华文新魏" panose="02010800040101010101" pitchFamily="2" charset="-122"/>
                      </a:endParaRP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pPr>
                      <a:r>
                        <a:rPr kumimoji="1" lang="zh-CN" altLang="en-US" sz="2000" b="1" i="0" u="none" strike="noStrike" cap="none" normalizeH="0" baseline="0">
                          <a:ln>
                            <a:noFill/>
                          </a:ln>
                          <a:solidFill>
                            <a:srgbClr val="000000"/>
                          </a:solidFill>
                          <a:effectLst/>
                          <a:latin typeface="Times New Roman" panose="02020603050405020304" pitchFamily="2" charset="0"/>
                          <a:ea typeface="华文新魏" panose="02010800040101010101" pitchFamily="2" charset="-122"/>
                          <a:cs typeface="Times New Roman" panose="02020603050405020304" pitchFamily="2" charset="0"/>
                        </a:rPr>
                        <a:t>保留</a:t>
                      </a:r>
                      <a:r>
                        <a:rPr kumimoji="1" lang="zh-CN" altLang="en-US" sz="2000" b="1" i="0" u="none" strike="noStrike" cap="none" normalizeH="0" baseline="0">
                          <a:ln>
                            <a:noFill/>
                          </a:ln>
                          <a:solidFill>
                            <a:srgbClr val="000000"/>
                          </a:solidFill>
                          <a:effectLst/>
                          <a:latin typeface="Tahoma" panose="020B0604030504040204" pitchFamily="2" charset="0"/>
                          <a:ea typeface="华文新魏" panose="02010800040101010101" pitchFamily="2" charset="-122"/>
                        </a:rPr>
                        <a:t> </a:t>
                      </a:r>
                      <a:endParaRPr kumimoji="1" lang="zh-CN" altLang="en-US" sz="2000" b="1" i="0" u="none" strike="noStrike" cap="none" normalizeH="0" baseline="0">
                        <a:ln>
                          <a:noFill/>
                        </a:ln>
                        <a:solidFill>
                          <a:srgbClr val="000000"/>
                        </a:solidFill>
                        <a:effectLst/>
                        <a:latin typeface="Tahoma" panose="020B0604030504040204" pitchFamily="2" charset="0"/>
                        <a:ea typeface="华文新魏" panose="02010800040101010101" pitchFamily="2" charset="-122"/>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pPr>
                      <a:endParaRPr kumimoji="1" lang="zh-CN" altLang="zh-CN" sz="2000" b="1" i="0" u="none" strike="noStrike" cap="none" normalizeH="0" baseline="0">
                        <a:ln>
                          <a:noFill/>
                        </a:ln>
                        <a:solidFill>
                          <a:srgbClr val="000066"/>
                        </a:solidFill>
                        <a:effectLst/>
                        <a:latin typeface="Tahoma" panose="020B0604030504040204" pitchFamily="2" charset="0"/>
                        <a:ea typeface="华文新魏" panose="02010800040101010101" pitchFamily="2" charset="-122"/>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pPr>
                      <a:endParaRPr kumimoji="1" lang="zh-CN" altLang="zh-CN" sz="2000" b="1" i="0" u="none" strike="noStrike" cap="none" normalizeH="0" baseline="0">
                        <a:ln>
                          <a:noFill/>
                        </a:ln>
                        <a:solidFill>
                          <a:srgbClr val="000066"/>
                        </a:solidFill>
                        <a:effectLst/>
                        <a:latin typeface="Tahoma" panose="020B0604030504040204" pitchFamily="2" charset="0"/>
                        <a:ea typeface="华文新魏" panose="02010800040101010101" pitchFamily="2" charset="-122"/>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pPr>
                      <a:r>
                        <a:rPr kumimoji="1" lang="zh-CN" altLang="en-US" sz="2000" b="1" i="0" u="none" strike="noStrike" cap="none" normalizeH="0" baseline="0">
                          <a:ln>
                            <a:noFill/>
                          </a:ln>
                          <a:solidFill>
                            <a:srgbClr val="000066"/>
                          </a:solidFill>
                          <a:effectLst/>
                          <a:latin typeface="Tahoma" panose="020B0604030504040204" pitchFamily="2" charset="0"/>
                          <a:ea typeface="华文新魏" panose="02010800040101010101" pitchFamily="2" charset="-122"/>
                        </a:rPr>
                        <a:t>系统自举程序</a:t>
                      </a:r>
                      <a:endParaRPr kumimoji="1" lang="zh-CN" altLang="en-US" sz="2000" b="1" i="0" u="none" strike="noStrike" cap="none" normalizeH="0" baseline="0">
                        <a:ln>
                          <a:noFill/>
                        </a:ln>
                        <a:solidFill>
                          <a:srgbClr val="000066"/>
                        </a:solidFill>
                        <a:effectLst/>
                        <a:latin typeface="Tahoma" panose="020B0604030504040204" pitchFamily="2" charset="0"/>
                        <a:ea typeface="华文新魏" panose="02010800040101010101" pitchFamily="2" charset="-122"/>
                      </a:endParaRP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240">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pPr>
                      <a:r>
                        <a:rPr kumimoji="1" lang="en-US" altLang="zh-CN" sz="2000" b="1" i="0" u="none" strike="noStrike" cap="none" normalizeH="0" baseline="0">
                          <a:ln>
                            <a:noFill/>
                          </a:ln>
                          <a:solidFill>
                            <a:srgbClr val="000066"/>
                          </a:solidFill>
                          <a:effectLst/>
                          <a:latin typeface="Tahoma" panose="020B0604030504040204" pitchFamily="2" charset="0"/>
                          <a:ea typeface="华文新魏" panose="02010800040101010101" pitchFamily="2" charset="-122"/>
                        </a:rPr>
                        <a:t>1AH </a:t>
                      </a:r>
                      <a:endParaRPr kumimoji="1" lang="en-US" altLang="zh-CN" sz="2000" b="1" i="0" u="none" strike="noStrike" cap="none" normalizeH="0" baseline="0">
                        <a:ln>
                          <a:noFill/>
                        </a:ln>
                        <a:solidFill>
                          <a:srgbClr val="000066"/>
                        </a:solidFill>
                        <a:effectLst/>
                        <a:latin typeface="Tahoma" panose="020B0604030504040204" pitchFamily="2" charset="0"/>
                        <a:ea typeface="华文新魏" panose="02010800040101010101" pitchFamily="2" charset="-122"/>
                      </a:endParaRP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pPr>
                      <a:r>
                        <a:rPr kumimoji="1" lang="zh-CN" altLang="en-US" sz="2000" b="1" i="0" u="none" strike="noStrike" cap="none" normalizeH="0" baseline="0">
                          <a:ln>
                            <a:noFill/>
                          </a:ln>
                          <a:solidFill>
                            <a:srgbClr val="000000"/>
                          </a:solidFill>
                          <a:effectLst/>
                          <a:latin typeface="Times New Roman" panose="02020603050405020304" pitchFamily="2" charset="0"/>
                          <a:ea typeface="华文新魏" panose="02010800040101010101" pitchFamily="2" charset="-122"/>
                          <a:cs typeface="Times New Roman" panose="02020603050405020304" pitchFamily="2" charset="0"/>
                        </a:rPr>
                        <a:t>保留</a:t>
                      </a:r>
                      <a:endParaRPr kumimoji="1" lang="zh-CN" altLang="en-US" sz="2000" b="1" i="0" u="none" strike="noStrike" cap="none" normalizeH="0" baseline="0">
                        <a:ln>
                          <a:noFill/>
                        </a:ln>
                        <a:solidFill>
                          <a:srgbClr val="000000"/>
                        </a:solidFill>
                        <a:effectLst/>
                        <a:latin typeface="Times New Roman" panose="02020603050405020304" pitchFamily="2" charset="0"/>
                        <a:ea typeface="华文新魏" panose="02010800040101010101" pitchFamily="2" charset="-122"/>
                        <a:cs typeface="Times New Roman" panose="02020603050405020304" pitchFamily="2" charset="0"/>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pPr>
                      <a:endParaRPr kumimoji="1" lang="zh-CN" altLang="zh-CN" sz="2000" b="1" i="0" u="none" strike="noStrike" cap="none" normalizeH="0" baseline="0">
                        <a:ln>
                          <a:noFill/>
                        </a:ln>
                        <a:solidFill>
                          <a:srgbClr val="000066"/>
                        </a:solidFill>
                        <a:effectLst/>
                        <a:latin typeface="Tahoma" panose="020B0604030504040204" pitchFamily="2" charset="0"/>
                        <a:ea typeface="华文新魏" panose="02010800040101010101" pitchFamily="2" charset="-122"/>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pPr>
                      <a:endParaRPr kumimoji="1" lang="zh-CN" altLang="zh-CN" sz="2000" b="1" i="0" u="none" strike="noStrike" cap="none" normalizeH="0" baseline="0">
                        <a:ln>
                          <a:noFill/>
                        </a:ln>
                        <a:solidFill>
                          <a:srgbClr val="000066"/>
                        </a:solidFill>
                        <a:effectLst/>
                        <a:latin typeface="Tahoma" panose="020B0604030504040204" pitchFamily="2" charset="0"/>
                        <a:ea typeface="华文新魏" panose="02010800040101010101" pitchFamily="2" charset="-122"/>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pPr>
                      <a:r>
                        <a:rPr kumimoji="1" lang="zh-CN" altLang="en-US" sz="2000" b="1" i="0" u="none" strike="noStrike" cap="none" normalizeH="0" baseline="0">
                          <a:ln>
                            <a:noFill/>
                          </a:ln>
                          <a:solidFill>
                            <a:srgbClr val="000066"/>
                          </a:solidFill>
                          <a:effectLst/>
                          <a:latin typeface="Tahoma" panose="020B0604030504040204" pitchFamily="2" charset="0"/>
                          <a:ea typeface="华文新魏" panose="02010800040101010101" pitchFamily="2" charset="-122"/>
                        </a:rPr>
                        <a:t>时钟管理 </a:t>
                      </a:r>
                      <a:endParaRPr kumimoji="1" lang="zh-CN" altLang="en-US" sz="2000" b="1" i="0" u="none" strike="noStrike" cap="none" normalizeH="0" baseline="0">
                        <a:ln>
                          <a:noFill/>
                        </a:ln>
                        <a:solidFill>
                          <a:srgbClr val="000066"/>
                        </a:solidFill>
                        <a:effectLst/>
                        <a:latin typeface="Tahoma" panose="020B0604030504040204" pitchFamily="2" charset="0"/>
                        <a:ea typeface="华文新魏" panose="02010800040101010101" pitchFamily="2" charset="-122"/>
                      </a:endParaRP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240">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pPr>
                      <a:r>
                        <a:rPr kumimoji="1" lang="en-US" altLang="zh-CN" sz="2000" b="1" i="0" u="none" strike="noStrike" cap="none" normalizeH="0" baseline="0">
                          <a:ln>
                            <a:noFill/>
                          </a:ln>
                          <a:solidFill>
                            <a:srgbClr val="000066"/>
                          </a:solidFill>
                          <a:effectLst/>
                          <a:latin typeface="Tahoma" panose="020B0604030504040204" pitchFamily="2" charset="0"/>
                          <a:ea typeface="华文新魏" panose="02010800040101010101" pitchFamily="2" charset="-122"/>
                        </a:rPr>
                        <a:t>1CH </a:t>
                      </a:r>
                      <a:endParaRPr kumimoji="1" lang="en-US" altLang="zh-CN" sz="2000" b="1" i="0" u="none" strike="noStrike" cap="none" normalizeH="0" baseline="0">
                        <a:ln>
                          <a:noFill/>
                        </a:ln>
                        <a:solidFill>
                          <a:srgbClr val="000066"/>
                        </a:solidFill>
                        <a:effectLst/>
                        <a:latin typeface="Tahoma" panose="020B0604030504040204" pitchFamily="2" charset="0"/>
                        <a:ea typeface="华文新魏" panose="02010800040101010101" pitchFamily="2" charset="-122"/>
                      </a:endParaRP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pPr>
                      <a:r>
                        <a:rPr kumimoji="1" lang="zh-CN" altLang="en-US" sz="2000" b="1" i="0" u="none" strike="noStrike" cap="none" normalizeH="0" baseline="0">
                          <a:ln>
                            <a:noFill/>
                          </a:ln>
                          <a:solidFill>
                            <a:srgbClr val="000000"/>
                          </a:solidFill>
                          <a:effectLst/>
                          <a:latin typeface="Times New Roman" panose="02020603050405020304" pitchFamily="2" charset="0"/>
                          <a:ea typeface="华文新魏" panose="02010800040101010101" pitchFamily="2" charset="-122"/>
                          <a:cs typeface="Times New Roman" panose="02020603050405020304" pitchFamily="2" charset="0"/>
                        </a:rPr>
                        <a:t>保留</a:t>
                      </a:r>
                      <a:endParaRPr kumimoji="1" lang="zh-CN" altLang="en-US" sz="2000" b="1" i="0" u="none" strike="noStrike" cap="none" normalizeH="0" baseline="0">
                        <a:ln>
                          <a:noFill/>
                        </a:ln>
                        <a:solidFill>
                          <a:srgbClr val="000000"/>
                        </a:solidFill>
                        <a:effectLst/>
                        <a:latin typeface="Times New Roman" panose="02020603050405020304" pitchFamily="2" charset="0"/>
                        <a:ea typeface="华文新魏" panose="02010800040101010101" pitchFamily="2" charset="-122"/>
                        <a:cs typeface="Times New Roman" panose="02020603050405020304" pitchFamily="2" charset="0"/>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pPr>
                      <a:endParaRPr kumimoji="1" lang="zh-CN" altLang="zh-CN" sz="2000" b="1" i="0" u="none" strike="noStrike" cap="none" normalizeH="0" baseline="0">
                        <a:ln>
                          <a:noFill/>
                        </a:ln>
                        <a:solidFill>
                          <a:srgbClr val="000066"/>
                        </a:solidFill>
                        <a:effectLst/>
                        <a:latin typeface="Tahoma" panose="020B0604030504040204" pitchFamily="2" charset="0"/>
                        <a:ea typeface="华文新魏" panose="02010800040101010101" pitchFamily="2" charset="-122"/>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pPr>
                      <a:endParaRPr kumimoji="1" lang="zh-CN" altLang="zh-CN" sz="2000" b="1" i="0" u="none" strike="noStrike" cap="none" normalizeH="0" baseline="0">
                        <a:ln>
                          <a:noFill/>
                        </a:ln>
                        <a:solidFill>
                          <a:srgbClr val="000066"/>
                        </a:solidFill>
                        <a:effectLst/>
                        <a:latin typeface="Tahoma" panose="020B0604030504040204" pitchFamily="2" charset="0"/>
                        <a:ea typeface="华文新魏" panose="02010800040101010101" pitchFamily="2" charset="-122"/>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pPr>
                      <a:r>
                        <a:rPr kumimoji="1" lang="zh-CN" altLang="en-US" sz="2000" b="1" i="0" u="none" strike="noStrike" cap="none" normalizeH="0" baseline="0">
                          <a:ln>
                            <a:noFill/>
                          </a:ln>
                          <a:solidFill>
                            <a:srgbClr val="000066"/>
                          </a:solidFill>
                          <a:effectLst/>
                          <a:latin typeface="Tahoma" panose="020B0604030504040204" pitchFamily="2" charset="0"/>
                          <a:ea typeface="华文新魏" panose="02010800040101010101" pitchFamily="2" charset="-122"/>
                        </a:rPr>
                        <a:t>定时处理 </a:t>
                      </a:r>
                      <a:endParaRPr kumimoji="1" lang="zh-CN" altLang="en-US" sz="2000" b="1" i="0" u="none" strike="noStrike" cap="none" normalizeH="0" baseline="0">
                        <a:ln>
                          <a:noFill/>
                        </a:ln>
                        <a:solidFill>
                          <a:srgbClr val="000066"/>
                        </a:solidFill>
                        <a:effectLst/>
                        <a:latin typeface="Tahoma" panose="020B0604030504040204" pitchFamily="2" charset="0"/>
                        <a:ea typeface="华文新魏" panose="02010800040101010101" pitchFamily="2" charset="-122"/>
                      </a:endParaRP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01040">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pPr>
                      <a:r>
                        <a:rPr kumimoji="1" lang="en-US" altLang="zh-CN" sz="2000" b="1" i="0" u="none" strike="noStrike" cap="none" normalizeH="0" baseline="0">
                          <a:ln>
                            <a:noFill/>
                          </a:ln>
                          <a:solidFill>
                            <a:srgbClr val="000066"/>
                          </a:solidFill>
                          <a:effectLst/>
                          <a:latin typeface="Tahoma" panose="020B0604030504040204" pitchFamily="2" charset="0"/>
                          <a:ea typeface="华文新魏" panose="02010800040101010101" pitchFamily="2" charset="-122"/>
                        </a:rPr>
                        <a:t>20H~2FH </a:t>
                      </a:r>
                      <a:endParaRPr kumimoji="1" lang="en-US" altLang="zh-CN" sz="2000" b="1" i="0" u="none" strike="noStrike" cap="none" normalizeH="0" baseline="0">
                        <a:ln>
                          <a:noFill/>
                        </a:ln>
                        <a:solidFill>
                          <a:srgbClr val="000066"/>
                        </a:solidFill>
                        <a:effectLst/>
                        <a:latin typeface="Tahoma" panose="020B0604030504040204" pitchFamily="2" charset="0"/>
                        <a:ea typeface="华文新魏" panose="02010800040101010101" pitchFamily="2" charset="-122"/>
                      </a:endParaRP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pPr>
                      <a:r>
                        <a:rPr kumimoji="1" lang="zh-CN" altLang="en-US" sz="2000" b="1" i="0" u="none" strike="noStrike" cap="none" normalizeH="0" baseline="0">
                          <a:ln>
                            <a:noFill/>
                          </a:ln>
                          <a:solidFill>
                            <a:srgbClr val="000066"/>
                          </a:solidFill>
                          <a:effectLst/>
                          <a:latin typeface="Tahoma" panose="020B0604030504040204" pitchFamily="2" charset="0"/>
                          <a:ea typeface="华文新魏" panose="02010800040101010101" pitchFamily="2" charset="-122"/>
                        </a:rPr>
                        <a:t>其它软</a:t>
                      </a:r>
                      <a:r>
                        <a:rPr kumimoji="1" lang="en-US" altLang="zh-CN" sz="2000" b="1" i="0" u="none" strike="noStrike" cap="none" normalizeH="0" baseline="0">
                          <a:ln>
                            <a:noFill/>
                          </a:ln>
                          <a:solidFill>
                            <a:srgbClr val="000066"/>
                          </a:solidFill>
                          <a:effectLst/>
                          <a:latin typeface="Tahoma" panose="020B0604030504040204" pitchFamily="2" charset="0"/>
                          <a:ea typeface="华文新魏" panose="02010800040101010101" pitchFamily="2" charset="-122"/>
                        </a:rPr>
                        <a:t>/</a:t>
                      </a:r>
                      <a:r>
                        <a:rPr kumimoji="1" lang="zh-CN" altLang="en-US" sz="2000" b="1" i="0" u="none" strike="noStrike" cap="none" normalizeH="0" baseline="0">
                          <a:ln>
                            <a:noFill/>
                          </a:ln>
                          <a:solidFill>
                            <a:srgbClr val="000066"/>
                          </a:solidFill>
                          <a:effectLst/>
                          <a:latin typeface="Tahoma" panose="020B0604030504040204" pitchFamily="2" charset="0"/>
                          <a:ea typeface="华文新魏" panose="02010800040101010101" pitchFamily="2" charset="-122"/>
                        </a:rPr>
                        <a:t>硬件中断 </a:t>
                      </a:r>
                      <a:endParaRPr kumimoji="1" lang="zh-CN" altLang="en-US" sz="2000" b="1" i="0" u="none" strike="noStrike" cap="none" normalizeH="0" baseline="0">
                        <a:ln>
                          <a:noFill/>
                        </a:ln>
                        <a:solidFill>
                          <a:srgbClr val="000066"/>
                        </a:solidFill>
                        <a:effectLst/>
                        <a:latin typeface="Tahoma" panose="020B0604030504040204" pitchFamily="2" charset="0"/>
                        <a:ea typeface="华文新魏" panose="02010800040101010101" pitchFamily="2" charset="-122"/>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pPr>
                      <a:endParaRPr kumimoji="1" lang="zh-CN" altLang="zh-CN" sz="2000" b="1" i="0" u="none" strike="noStrike" cap="none" normalizeH="0" baseline="0">
                        <a:ln>
                          <a:noFill/>
                        </a:ln>
                        <a:solidFill>
                          <a:srgbClr val="000066"/>
                        </a:solidFill>
                        <a:effectLst/>
                        <a:latin typeface="Tahoma" panose="020B0604030504040204" pitchFamily="2" charset="0"/>
                        <a:ea typeface="华文新魏" panose="02010800040101010101" pitchFamily="2" charset="-122"/>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pPr>
                      <a:endParaRPr kumimoji="1" lang="zh-CN" altLang="zh-CN" sz="2000" b="1" i="0" u="none" strike="noStrike" cap="none" normalizeH="0" baseline="0">
                        <a:ln>
                          <a:noFill/>
                        </a:ln>
                        <a:solidFill>
                          <a:srgbClr val="000066"/>
                        </a:solidFill>
                        <a:effectLst/>
                        <a:latin typeface="Tahoma" panose="020B0604030504040204" pitchFamily="2" charset="0"/>
                        <a:ea typeface="华文新魏" panose="02010800040101010101" pitchFamily="2" charset="-122"/>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pPr>
                      <a:r>
                        <a:rPr kumimoji="1" lang="en-US" altLang="zh-CN" sz="2000" b="1" i="0" u="none" strike="noStrike" cap="none" normalizeH="0" baseline="0">
                          <a:ln>
                            <a:noFill/>
                          </a:ln>
                          <a:solidFill>
                            <a:srgbClr val="000066"/>
                          </a:solidFill>
                          <a:effectLst/>
                          <a:latin typeface="Tahoma" panose="020B0604030504040204" pitchFamily="2" charset="0"/>
                          <a:ea typeface="华文新魏" panose="02010800040101010101" pitchFamily="2" charset="-122"/>
                        </a:rPr>
                        <a:t>DOS</a:t>
                      </a:r>
                      <a:r>
                        <a:rPr kumimoji="1" lang="zh-CN" altLang="en-US" sz="2000" b="1" i="0" u="none" strike="noStrike" cap="none" normalizeH="0" baseline="0">
                          <a:ln>
                            <a:noFill/>
                          </a:ln>
                          <a:solidFill>
                            <a:srgbClr val="000066"/>
                          </a:solidFill>
                          <a:effectLst/>
                          <a:latin typeface="Tahoma" panose="020B0604030504040204" pitchFamily="2" charset="0"/>
                          <a:ea typeface="华文新魏" panose="02010800040101010101" pitchFamily="2" charset="-122"/>
                        </a:rPr>
                        <a:t>使用 </a:t>
                      </a:r>
                      <a:endParaRPr kumimoji="1" lang="zh-CN" altLang="en-US" sz="2000" b="1" i="0" u="none" strike="noStrike" cap="none" normalizeH="0" baseline="0">
                        <a:ln>
                          <a:noFill/>
                        </a:ln>
                        <a:solidFill>
                          <a:srgbClr val="000066"/>
                        </a:solidFill>
                        <a:effectLst/>
                        <a:latin typeface="Tahoma" panose="020B0604030504040204" pitchFamily="2" charset="0"/>
                        <a:ea typeface="华文新魏" panose="02010800040101010101" pitchFamily="2" charset="-122"/>
                      </a:endParaRP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58495">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pPr>
                      <a:r>
                        <a:rPr kumimoji="1" lang="en-US" altLang="zh-CN" sz="2000" b="1" i="0" u="none" strike="noStrike" cap="none" normalizeH="0" baseline="0">
                          <a:ln>
                            <a:noFill/>
                          </a:ln>
                          <a:solidFill>
                            <a:srgbClr val="000066"/>
                          </a:solidFill>
                          <a:effectLst/>
                          <a:latin typeface="Tahoma" panose="020B0604030504040204" pitchFamily="2" charset="0"/>
                          <a:ea typeface="华文新魏" panose="02010800040101010101" pitchFamily="2" charset="-122"/>
                        </a:rPr>
                        <a:t>0~0FFH </a:t>
                      </a:r>
                      <a:endParaRPr kumimoji="1" lang="en-US" altLang="zh-CN" sz="2000" b="1" i="0" u="none" strike="noStrike" cap="none" normalizeH="0" baseline="0">
                        <a:ln>
                          <a:noFill/>
                        </a:ln>
                        <a:solidFill>
                          <a:srgbClr val="000066"/>
                        </a:solidFill>
                        <a:effectLst/>
                        <a:latin typeface="Tahoma" panose="020B0604030504040204" pitchFamily="2" charset="0"/>
                        <a:ea typeface="华文新魏" panose="02010800040101010101" pitchFamily="2" charset="-122"/>
                      </a:endParaRP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pPr>
                      <a:r>
                        <a:rPr kumimoji="1" lang="zh-CN" altLang="en-US" sz="2000" b="1" i="0" u="none" strike="noStrike" cap="none" normalizeH="0" baseline="0">
                          <a:ln>
                            <a:noFill/>
                          </a:ln>
                          <a:solidFill>
                            <a:srgbClr val="000066"/>
                          </a:solidFill>
                          <a:effectLst/>
                          <a:latin typeface="Tahoma" panose="020B0604030504040204" pitchFamily="2" charset="0"/>
                          <a:ea typeface="华文新魏" panose="02010800040101010101" pitchFamily="2" charset="-122"/>
                        </a:rPr>
                        <a:t>软中断 </a:t>
                      </a:r>
                      <a:endParaRPr kumimoji="1" lang="zh-CN" altLang="en-US" sz="2000" b="1" i="0" u="none" strike="noStrike" cap="none" normalizeH="0" baseline="0">
                        <a:ln>
                          <a:noFill/>
                        </a:ln>
                        <a:solidFill>
                          <a:srgbClr val="000066"/>
                        </a:solidFill>
                        <a:effectLst/>
                        <a:latin typeface="Tahoma" panose="020B0604030504040204" pitchFamily="2" charset="0"/>
                        <a:ea typeface="华文新魏" panose="02010800040101010101" pitchFamily="2" charset="-122"/>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pPr>
                      <a:r>
                        <a:rPr kumimoji="1" lang="zh-CN" altLang="en-US" sz="2000" b="1" i="0" u="none" strike="noStrike" cap="none" normalizeH="0" baseline="0">
                          <a:ln>
                            <a:noFill/>
                          </a:ln>
                          <a:solidFill>
                            <a:srgbClr val="000066"/>
                          </a:solidFill>
                          <a:effectLst/>
                          <a:latin typeface="Tahoma" panose="020B0604030504040204" pitchFamily="2" charset="0"/>
                          <a:ea typeface="华文新魏" panose="02010800040101010101" pitchFamily="2" charset="-122"/>
                        </a:rPr>
                        <a:t>异常 </a:t>
                      </a:r>
                      <a:endParaRPr kumimoji="1" lang="zh-CN" altLang="en-US" sz="2000" b="1" i="0" u="none" strike="noStrike" cap="none" normalizeH="0" baseline="0">
                        <a:ln>
                          <a:noFill/>
                        </a:ln>
                        <a:solidFill>
                          <a:srgbClr val="000066"/>
                        </a:solidFill>
                        <a:effectLst/>
                        <a:latin typeface="Tahoma" panose="020B0604030504040204" pitchFamily="2" charset="0"/>
                        <a:ea typeface="华文新魏" panose="02010800040101010101" pitchFamily="2" charset="-122"/>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pPr>
                      <a:r>
                        <a:rPr kumimoji="1" lang="en-US" altLang="zh-CN" sz="2000" b="1" i="0" u="none" strike="noStrike" cap="none" normalizeH="0" baseline="0">
                          <a:ln>
                            <a:noFill/>
                          </a:ln>
                          <a:solidFill>
                            <a:srgbClr val="000066"/>
                          </a:solidFill>
                          <a:effectLst/>
                          <a:latin typeface="Tahoma" panose="020B0604030504040204" pitchFamily="2" charset="0"/>
                          <a:ea typeface="华文新魏" panose="02010800040101010101" pitchFamily="2" charset="-122"/>
                        </a:rPr>
                        <a:t>INT  n </a:t>
                      </a:r>
                      <a:endParaRPr kumimoji="1" lang="en-US" altLang="zh-CN" sz="2000" b="1" i="0" u="none" strike="noStrike" cap="none" normalizeH="0" baseline="0">
                        <a:ln>
                          <a:noFill/>
                        </a:ln>
                        <a:solidFill>
                          <a:srgbClr val="000066"/>
                        </a:solidFill>
                        <a:effectLst/>
                        <a:latin typeface="Tahoma" panose="020B0604030504040204" pitchFamily="2" charset="0"/>
                        <a:ea typeface="华文新魏" panose="02010800040101010101" pitchFamily="2" charset="-122"/>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pPr>
                      <a:r>
                        <a:rPr kumimoji="1" lang="zh-CN" altLang="en-US" sz="2000" b="1" i="0" u="none" strike="noStrike" cap="none" normalizeH="0" baseline="0">
                          <a:ln>
                            <a:noFill/>
                          </a:ln>
                          <a:solidFill>
                            <a:srgbClr val="000066"/>
                          </a:solidFill>
                          <a:effectLst/>
                          <a:latin typeface="Tahoma" panose="020B0604030504040204" pitchFamily="2" charset="0"/>
                          <a:ea typeface="华文新魏" panose="02010800040101010101" pitchFamily="2" charset="-122"/>
                        </a:rPr>
                        <a:t>软中断 </a:t>
                      </a:r>
                      <a:endParaRPr kumimoji="1" lang="zh-CN" altLang="en-US" sz="2000" b="1" i="0" u="none" strike="noStrike" cap="none" normalizeH="0" baseline="0">
                        <a:ln>
                          <a:noFill/>
                        </a:ln>
                        <a:solidFill>
                          <a:srgbClr val="000066"/>
                        </a:solidFill>
                        <a:effectLst/>
                        <a:latin typeface="Tahoma" panose="020B0604030504040204" pitchFamily="2" charset="0"/>
                        <a:ea typeface="华文新魏" panose="02010800040101010101" pitchFamily="2" charset="-122"/>
                      </a:endParaRP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4643" name="Rectangle 70"/>
          <p:cNvSpPr>
            <a:spLocks noChangeArrowheads="1"/>
          </p:cNvSpPr>
          <p:nvPr/>
        </p:nvSpPr>
        <p:spPr bwMode="auto">
          <a:xfrm>
            <a:off x="539433" y="260985"/>
            <a:ext cx="3996690" cy="7067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342900" indent="-342900" algn="l"/>
            <a:r>
              <a:rPr lang="en-US" altLang="zh-CN" sz="4000" dirty="0">
                <a:solidFill>
                  <a:schemeClr val="bg1"/>
                </a:solidFill>
                <a:latin typeface="Times New Roman" panose="02020603050405020304" pitchFamily="2" charset="0"/>
                <a:ea typeface="华文新魏" panose="02010800040101010101" pitchFamily="2" charset="-122"/>
                <a:sym typeface="+mn-ea"/>
              </a:rPr>
              <a:t>6</a:t>
            </a:r>
            <a:r>
              <a:rPr lang="en-US" altLang="zh-CN" sz="4000" dirty="0">
                <a:solidFill>
                  <a:schemeClr val="bg1"/>
                </a:solidFill>
                <a:latin typeface="Times New Roman" panose="02020603050405020304" pitchFamily="2" charset="0"/>
                <a:ea typeface="华文新魏" panose="02010800040101010101" pitchFamily="2" charset="-122"/>
              </a:rPr>
              <a:t>.2 </a:t>
            </a:r>
            <a:r>
              <a:rPr lang="zh-CN" altLang="en-US" sz="4000" dirty="0">
                <a:solidFill>
                  <a:schemeClr val="bg1"/>
                </a:solidFill>
                <a:latin typeface="Times New Roman" panose="02020603050405020304" pitchFamily="2" charset="0"/>
                <a:ea typeface="华文新魏" panose="02010800040101010101" pitchFamily="2" charset="-122"/>
              </a:rPr>
              <a:t>中断描述符表</a:t>
            </a:r>
            <a:endParaRPr lang="zh-CN" altLang="en-US" sz="4000" dirty="0">
              <a:solidFill>
                <a:schemeClr val="bg1"/>
              </a:solidFill>
              <a:latin typeface="Times New Roman" panose="02020603050405020304" pitchFamily="2" charset="0"/>
              <a:ea typeface="华文新魏" panose="02010800040101010101" pitchFamily="2"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8" name="Rectangle 2"/>
          <p:cNvSpPr>
            <a:spLocks noGrp="1"/>
          </p:cNvSpPr>
          <p:nvPr>
            <p:ph type="title" idx="4294967295"/>
          </p:nvPr>
        </p:nvSpPr>
        <p:spPr>
          <a:xfrm>
            <a:off x="457200" y="98425"/>
            <a:ext cx="8229600" cy="725170"/>
          </a:xfrm>
        </p:spPr>
        <p:txBody>
          <a:bodyPr vert="horz" wrap="square" lIns="91440" tIns="45720" rIns="91440" bIns="45720" anchor="ctr" anchorCtr="0"/>
          <a:p>
            <a:pPr algn="ctr">
              <a:buClrTx/>
              <a:buSzTx/>
              <a:buFont typeface="Arial" panose="020B0604020202020204" pitchFamily="34" charset="0"/>
            </a:pPr>
            <a:r>
              <a:rPr lang="zh-CN" altLang="en-US" sz="4000" b="1" dirty="0">
                <a:solidFill>
                  <a:schemeClr val="bg1"/>
                </a:solidFill>
                <a:latin typeface="华文新魏" panose="02010800040101010101" pitchFamily="2" charset="-122"/>
                <a:ea typeface="华文新魏" panose="02010800040101010101" pitchFamily="2" charset="-122"/>
                <a:cs typeface="+mn-cs"/>
              </a:rPr>
              <a:t>主要内容</a:t>
            </a:r>
            <a:endParaRPr lang="zh-CN" altLang="en-US" sz="4000" b="1" dirty="0">
              <a:solidFill>
                <a:schemeClr val="bg1"/>
              </a:solidFill>
              <a:latin typeface="华文新魏" panose="02010800040101010101" pitchFamily="2" charset="-122"/>
              <a:ea typeface="华文新魏" panose="02010800040101010101" pitchFamily="2" charset="-122"/>
              <a:cs typeface="+mn-cs"/>
            </a:endParaRPr>
          </a:p>
        </p:txBody>
      </p:sp>
      <p:sp>
        <p:nvSpPr>
          <p:cNvPr id="4099" name="Rectangle 3"/>
          <p:cNvSpPr>
            <a:spLocks noGrp="1"/>
          </p:cNvSpPr>
          <p:nvPr>
            <p:ph type="body" idx="4294967295"/>
          </p:nvPr>
        </p:nvSpPr>
        <p:spPr>
          <a:xfrm>
            <a:off x="827405" y="1988820"/>
            <a:ext cx="7581900" cy="4207510"/>
          </a:xfrm>
        </p:spPr>
        <p:txBody>
          <a:bodyPr vert="horz" wrap="square" lIns="91440" tIns="45720" rIns="91440" bIns="45720" anchor="t" anchorCtr="0"/>
          <a:p>
            <a:pPr algn="l">
              <a:spcBef>
                <a:spcPts val="1600"/>
              </a:spcBef>
              <a:buBlip>
                <a:blip r:embed="rId1"/>
              </a:buBlip>
            </a:pPr>
            <a:r>
              <a:rPr lang="en-US" altLang="zh-CN" dirty="0">
                <a:solidFill>
                  <a:srgbClr val="FF0000"/>
                </a:solidFill>
                <a:ea typeface="黑体" panose="02010609060101010101" pitchFamily="2" charset="-122"/>
              </a:rPr>
              <a:t> </a:t>
            </a:r>
            <a:r>
              <a:rPr lang="zh-CN" altLang="en-US" dirty="0">
                <a:solidFill>
                  <a:srgbClr val="FF0000"/>
                </a:solidFill>
                <a:ea typeface="黑体" panose="02010609060101010101" pitchFamily="2" charset="-122"/>
                <a:sym typeface="+mn-ea"/>
              </a:rPr>
              <a:t>中断和异常的概念</a:t>
            </a:r>
            <a:endParaRPr lang="zh-CN" altLang="en-US" dirty="0">
              <a:solidFill>
                <a:srgbClr val="FF0000"/>
              </a:solidFill>
              <a:ea typeface="黑体" panose="02010609060101010101" pitchFamily="2" charset="-122"/>
              <a:sym typeface="+mn-ea"/>
            </a:endParaRPr>
          </a:p>
          <a:p>
            <a:pPr algn="l">
              <a:spcBef>
                <a:spcPts val="1600"/>
              </a:spcBef>
              <a:buBlip>
                <a:blip r:embed="rId1"/>
              </a:buBlip>
            </a:pPr>
            <a:r>
              <a:rPr lang="en-US" altLang="zh-CN" dirty="0">
                <a:solidFill>
                  <a:srgbClr val="FF0000"/>
                </a:solidFill>
                <a:ea typeface="黑体" panose="02010609060101010101" pitchFamily="2" charset="-122"/>
                <a:sym typeface="+mn-ea"/>
              </a:rPr>
              <a:t> </a:t>
            </a:r>
            <a:r>
              <a:rPr lang="zh-CN" altLang="en-US" dirty="0">
                <a:solidFill>
                  <a:srgbClr val="000066"/>
                </a:solidFill>
                <a:ea typeface="黑体" panose="02010609060101010101" pitchFamily="2" charset="-122"/>
                <a:sym typeface="+mn-ea"/>
              </a:rPr>
              <a:t>中断描述符表</a:t>
            </a:r>
            <a:endParaRPr lang="zh-CN" altLang="en-US" dirty="0">
              <a:solidFill>
                <a:srgbClr val="000066"/>
              </a:solidFill>
              <a:ea typeface="黑体" panose="02010609060101010101" pitchFamily="2" charset="-122"/>
            </a:endParaRPr>
          </a:p>
          <a:p>
            <a:pPr algn="l">
              <a:spcBef>
                <a:spcPts val="1600"/>
              </a:spcBef>
              <a:buBlip>
                <a:blip r:embed="rId1"/>
              </a:buBlip>
            </a:pPr>
            <a:r>
              <a:rPr lang="zh-CN" altLang="en-US" dirty="0">
                <a:ea typeface="黑体" panose="02010609060101010101" pitchFamily="2" charset="-122"/>
                <a:sym typeface="+mn-ea"/>
              </a:rPr>
              <a:t> </a:t>
            </a:r>
            <a:r>
              <a:rPr lang="zh-CN" altLang="en-US" dirty="0">
                <a:ea typeface="黑体" panose="02010609060101010101" pitchFamily="2" charset="-122"/>
                <a:sym typeface="+mn-ea"/>
              </a:rPr>
              <a:t>中断和异常的响应过程、软中断指令</a:t>
            </a:r>
            <a:endParaRPr lang="zh-CN" altLang="en-US" dirty="0">
              <a:ea typeface="黑体" panose="02010609060101010101" pitchFamily="2" charset="-122"/>
              <a:sym typeface="+mn-ea"/>
            </a:endParaRPr>
          </a:p>
          <a:p>
            <a:pPr>
              <a:spcBef>
                <a:spcPts val="1600"/>
              </a:spcBef>
            </a:pPr>
            <a:endParaRPr lang="zh-CN" altLang="en-US" dirty="0">
              <a:ea typeface="黑体" panose="02010609060101010101" pitchFamily="2"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44"/>
          <p:cNvSpPr>
            <a:spLocks noChangeArrowheads="1"/>
          </p:cNvSpPr>
          <p:nvPr/>
        </p:nvSpPr>
        <p:spPr bwMode="auto">
          <a:xfrm>
            <a:off x="755650" y="1700530"/>
            <a:ext cx="7479665" cy="164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20000"/>
              </a:lnSpc>
              <a:spcBef>
                <a:spcPct val="0"/>
              </a:spcBef>
            </a:pPr>
            <a:r>
              <a:rPr lang="zh-CN" altLang="en-US" dirty="0">
                <a:solidFill>
                  <a:srgbClr val="FF3300"/>
                </a:solidFill>
                <a:latin typeface="宋体" panose="02010600030101010101" pitchFamily="2" charset="-122"/>
                <a:ea typeface="宋体" panose="02010600030101010101" pitchFamily="2" charset="-122"/>
              </a:rPr>
              <a:t>中断类型码</a:t>
            </a:r>
            <a:r>
              <a:rPr lang="zh-CN" altLang="en-US" dirty="0">
                <a:latin typeface="宋体" panose="02010600030101010101" pitchFamily="2" charset="-122"/>
                <a:ea typeface="宋体" panose="02010600030101010101" pitchFamily="2" charset="-122"/>
              </a:rPr>
              <a:t>与对应的</a:t>
            </a:r>
            <a:r>
              <a:rPr lang="zh-CN" altLang="en-US" dirty="0">
                <a:solidFill>
                  <a:srgbClr val="FF3300"/>
                </a:solidFill>
                <a:latin typeface="宋体" panose="02010600030101010101" pitchFamily="2" charset="-122"/>
                <a:ea typeface="宋体" panose="02010600030101010101" pitchFamily="2" charset="-122"/>
              </a:rPr>
              <a:t>中断处理程序</a:t>
            </a:r>
            <a:r>
              <a:rPr lang="zh-CN" altLang="en-US" dirty="0">
                <a:latin typeface="宋体" panose="02010600030101010101" pitchFamily="2" charset="-122"/>
                <a:ea typeface="宋体" panose="02010600030101010101" pitchFamily="2" charset="-122"/>
              </a:rPr>
              <a:t>之间的连接表，存放的是中断处理程序的入口地址（也称为中断矢量或中断向量）。</a:t>
            </a:r>
            <a:endParaRPr lang="zh-CN" altLang="en-US" dirty="0">
              <a:latin typeface="宋体" panose="02010600030101010101" pitchFamily="2" charset="-122"/>
              <a:ea typeface="宋体" panose="02010600030101010101" pitchFamily="2" charset="-122"/>
            </a:endParaRPr>
          </a:p>
        </p:txBody>
      </p:sp>
      <p:sp>
        <p:nvSpPr>
          <p:cNvPr id="4" name="Rectangle 70"/>
          <p:cNvSpPr>
            <a:spLocks noChangeArrowheads="1"/>
          </p:cNvSpPr>
          <p:nvPr/>
        </p:nvSpPr>
        <p:spPr bwMode="auto">
          <a:xfrm>
            <a:off x="566738" y="323850"/>
            <a:ext cx="3996690" cy="7067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342900" indent="-342900" algn="l"/>
            <a:r>
              <a:rPr lang="en-US" altLang="zh-CN" sz="4000" dirty="0">
                <a:solidFill>
                  <a:schemeClr val="bg1"/>
                </a:solidFill>
                <a:latin typeface="Times New Roman" panose="02020603050405020304" pitchFamily="2" charset="0"/>
                <a:ea typeface="华文新魏" panose="02010800040101010101" pitchFamily="2" charset="-122"/>
                <a:sym typeface="+mn-ea"/>
              </a:rPr>
              <a:t>6</a:t>
            </a:r>
            <a:r>
              <a:rPr lang="en-US" altLang="zh-CN" sz="4000" dirty="0">
                <a:solidFill>
                  <a:schemeClr val="bg1"/>
                </a:solidFill>
                <a:latin typeface="Times New Roman" panose="02020603050405020304" pitchFamily="2" charset="0"/>
                <a:ea typeface="华文新魏" panose="02010800040101010101" pitchFamily="2" charset="-122"/>
              </a:rPr>
              <a:t>.2 </a:t>
            </a:r>
            <a:r>
              <a:rPr lang="zh-CN" altLang="en-US" sz="4000" dirty="0">
                <a:solidFill>
                  <a:schemeClr val="bg1"/>
                </a:solidFill>
                <a:latin typeface="Times New Roman" panose="02020603050405020304" pitchFamily="2" charset="0"/>
                <a:ea typeface="华文新魏" panose="02010800040101010101" pitchFamily="2" charset="-122"/>
              </a:rPr>
              <a:t>中断描述符表</a:t>
            </a:r>
            <a:endParaRPr lang="zh-CN" altLang="en-US" sz="4000" dirty="0">
              <a:solidFill>
                <a:schemeClr val="bg1"/>
              </a:solidFill>
              <a:latin typeface="Times New Roman" panose="02020603050405020304" pitchFamily="2" charset="0"/>
              <a:ea typeface="华文新魏" panose="02010800040101010101" pitchFamily="2" charset="-12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650" name="Group 2"/>
          <p:cNvGrpSpPr/>
          <p:nvPr/>
        </p:nvGrpSpPr>
        <p:grpSpPr bwMode="auto">
          <a:xfrm>
            <a:off x="844550" y="3019425"/>
            <a:ext cx="6697663" cy="2974975"/>
            <a:chOff x="748" y="2055"/>
            <a:chExt cx="4219" cy="1874"/>
          </a:xfrm>
        </p:grpSpPr>
        <p:sp>
          <p:nvSpPr>
            <p:cNvPr id="27654" name="Text Box 3"/>
            <p:cNvSpPr txBox="1">
              <a:spLocks noChangeArrowheads="1"/>
            </p:cNvSpPr>
            <p:nvPr/>
          </p:nvSpPr>
          <p:spPr bwMode="auto">
            <a:xfrm>
              <a:off x="1455" y="2283"/>
              <a:ext cx="1390" cy="325"/>
            </a:xfrm>
            <a:prstGeom prst="rect">
              <a:avLst/>
            </a:prstGeom>
            <a:noFill/>
            <a:ln w="9525">
              <a:solidFill>
                <a:srgbClr val="000000"/>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10800" rIns="54000" bIns="10800"/>
            <a:lstStyle>
              <a:lvl1pPr eaLnBrk="0" hangingPunct="0">
                <a:defRPr kumimoji="1" sz="2800" b="1">
                  <a:solidFill>
                    <a:srgbClr val="40458C"/>
                  </a:solidFill>
                  <a:latin typeface="楷体_GB2312" pitchFamily="1" charset="-122"/>
                  <a:ea typeface="楷体_GB2312" pitchFamily="1" charset="-122"/>
                </a:defRPr>
              </a:lvl1pPr>
              <a:lvl2pPr marL="742950" indent="-285750" eaLnBrk="0" hangingPunct="0">
                <a:defRPr kumimoji="1" sz="2800" b="1">
                  <a:solidFill>
                    <a:srgbClr val="40458C"/>
                  </a:solidFill>
                  <a:latin typeface="楷体_GB2312" pitchFamily="1" charset="-122"/>
                  <a:ea typeface="楷体_GB2312" pitchFamily="1" charset="-122"/>
                </a:defRPr>
              </a:lvl2pPr>
              <a:lvl3pPr marL="1143000" indent="-228600" eaLnBrk="0" hangingPunct="0">
                <a:defRPr kumimoji="1" sz="2800" b="1">
                  <a:solidFill>
                    <a:srgbClr val="40458C"/>
                  </a:solidFill>
                  <a:latin typeface="楷体_GB2312" pitchFamily="1" charset="-122"/>
                  <a:ea typeface="楷体_GB2312" pitchFamily="1" charset="-122"/>
                </a:defRPr>
              </a:lvl3pPr>
              <a:lvl4pPr marL="1600200" indent="-228600" eaLnBrk="0" hangingPunct="0">
                <a:defRPr kumimoji="1" sz="2800" b="1">
                  <a:solidFill>
                    <a:srgbClr val="40458C"/>
                  </a:solidFill>
                  <a:latin typeface="楷体_GB2312" pitchFamily="1" charset="-122"/>
                  <a:ea typeface="楷体_GB2312" pitchFamily="1" charset="-122"/>
                </a:defRPr>
              </a:lvl4pPr>
              <a:lvl5pPr marL="2057400" indent="-228600" eaLnBrk="0" hangingPunct="0">
                <a:defRPr kumimoji="1" sz="2800" b="1">
                  <a:solidFill>
                    <a:srgbClr val="40458C"/>
                  </a:solidFill>
                  <a:latin typeface="楷体_GB2312" pitchFamily="1" charset="-122"/>
                  <a:ea typeface="楷体_GB2312" pitchFamily="1" charset="-122"/>
                </a:defRPr>
              </a:lvl5pPr>
              <a:lvl6pPr marL="2514600" indent="-228600" eaLnBrk="0" fontAlgn="base" hangingPunct="0">
                <a:lnSpc>
                  <a:spcPct val="80000"/>
                </a:lnSpc>
                <a:spcBef>
                  <a:spcPct val="20000"/>
                </a:spcBef>
                <a:spcAft>
                  <a:spcPct val="0"/>
                </a:spcAft>
                <a:buClr>
                  <a:schemeClr val="hlink"/>
                </a:buClr>
                <a:buSzPct val="110000"/>
                <a:buFont typeface="Wingdings" panose="05000000000000000000" pitchFamily="2" charset="2"/>
                <a:defRPr kumimoji="1" sz="2800" b="1">
                  <a:solidFill>
                    <a:srgbClr val="40458C"/>
                  </a:solidFill>
                  <a:latin typeface="楷体_GB2312" pitchFamily="1" charset="-122"/>
                  <a:ea typeface="楷体_GB2312" pitchFamily="1" charset="-122"/>
                </a:defRPr>
              </a:lvl6pPr>
              <a:lvl7pPr marL="2971800" indent="-228600" eaLnBrk="0" fontAlgn="base" hangingPunct="0">
                <a:lnSpc>
                  <a:spcPct val="80000"/>
                </a:lnSpc>
                <a:spcBef>
                  <a:spcPct val="20000"/>
                </a:spcBef>
                <a:spcAft>
                  <a:spcPct val="0"/>
                </a:spcAft>
                <a:buClr>
                  <a:schemeClr val="hlink"/>
                </a:buClr>
                <a:buSzPct val="110000"/>
                <a:buFont typeface="Wingdings" panose="05000000000000000000" pitchFamily="2" charset="2"/>
                <a:defRPr kumimoji="1" sz="2800" b="1">
                  <a:solidFill>
                    <a:srgbClr val="40458C"/>
                  </a:solidFill>
                  <a:latin typeface="楷体_GB2312" pitchFamily="1" charset="-122"/>
                  <a:ea typeface="楷体_GB2312" pitchFamily="1" charset="-122"/>
                </a:defRPr>
              </a:lvl7pPr>
              <a:lvl8pPr marL="3429000" indent="-228600" eaLnBrk="0" fontAlgn="base" hangingPunct="0">
                <a:lnSpc>
                  <a:spcPct val="80000"/>
                </a:lnSpc>
                <a:spcBef>
                  <a:spcPct val="20000"/>
                </a:spcBef>
                <a:spcAft>
                  <a:spcPct val="0"/>
                </a:spcAft>
                <a:buClr>
                  <a:schemeClr val="hlink"/>
                </a:buClr>
                <a:buSzPct val="110000"/>
                <a:buFont typeface="Wingdings" panose="05000000000000000000" pitchFamily="2" charset="2"/>
                <a:defRPr kumimoji="1" sz="2800" b="1">
                  <a:solidFill>
                    <a:srgbClr val="40458C"/>
                  </a:solidFill>
                  <a:latin typeface="楷体_GB2312" pitchFamily="1" charset="-122"/>
                  <a:ea typeface="楷体_GB2312" pitchFamily="1" charset="-122"/>
                </a:defRPr>
              </a:lvl8pPr>
              <a:lvl9pPr marL="3886200" indent="-228600" eaLnBrk="0" fontAlgn="base" hangingPunct="0">
                <a:lnSpc>
                  <a:spcPct val="80000"/>
                </a:lnSpc>
                <a:spcBef>
                  <a:spcPct val="20000"/>
                </a:spcBef>
                <a:spcAft>
                  <a:spcPct val="0"/>
                </a:spcAft>
                <a:buClr>
                  <a:schemeClr val="hlink"/>
                </a:buClr>
                <a:buSzPct val="110000"/>
                <a:buFont typeface="Wingdings" panose="05000000000000000000" pitchFamily="2" charset="2"/>
                <a:defRPr kumimoji="1" sz="2800" b="1">
                  <a:solidFill>
                    <a:srgbClr val="40458C"/>
                  </a:solidFill>
                  <a:latin typeface="楷体_GB2312" pitchFamily="1" charset="-122"/>
                  <a:ea typeface="楷体_GB2312" pitchFamily="1" charset="-122"/>
                </a:defRPr>
              </a:lvl9pPr>
            </a:lstStyle>
            <a:p>
              <a:pPr algn="ctr" eaLnBrk="1" hangingPunct="1">
                <a:lnSpc>
                  <a:spcPct val="100000"/>
                </a:lnSpc>
                <a:spcBef>
                  <a:spcPct val="0"/>
                </a:spcBef>
                <a:buClrTx/>
                <a:buSzTx/>
                <a:buFontTx/>
                <a:buNone/>
              </a:pPr>
              <a:r>
                <a:rPr kumimoji="0" lang="en-US" altLang="zh-CN" sz="1600" b="0">
                  <a:solidFill>
                    <a:schemeClr val="tx1"/>
                  </a:solidFill>
                  <a:latin typeface="Times New Roman" panose="02020603050405020304" pitchFamily="2" charset="0"/>
                  <a:ea typeface="宋体" panose="02010600030101010101" pitchFamily="2" charset="-122"/>
                </a:rPr>
                <a:t>  </a:t>
              </a:r>
              <a:r>
                <a:rPr kumimoji="0" lang="zh-CN" altLang="en-US" sz="1600">
                  <a:solidFill>
                    <a:schemeClr val="tx1"/>
                  </a:solidFill>
                  <a:latin typeface="Times New Roman" panose="02020603050405020304" pitchFamily="2" charset="0"/>
                  <a:ea typeface="宋体" panose="02010600030101010101" pitchFamily="2" charset="-122"/>
                </a:rPr>
                <a:t>类型</a:t>
              </a:r>
              <a:r>
                <a:rPr kumimoji="0" lang="en-US" altLang="zh-CN" sz="1600">
                  <a:solidFill>
                    <a:schemeClr val="tx1"/>
                  </a:solidFill>
                  <a:latin typeface="Times New Roman" panose="02020603050405020304" pitchFamily="2" charset="0"/>
                  <a:ea typeface="宋体" panose="02010600030101010101" pitchFamily="2" charset="-122"/>
                </a:rPr>
                <a:t>0</a:t>
              </a:r>
              <a:r>
                <a:rPr kumimoji="0" lang="zh-CN" altLang="en-US" sz="1600">
                  <a:solidFill>
                    <a:schemeClr val="tx1"/>
                  </a:solidFill>
                  <a:latin typeface="Times New Roman" panose="02020603050405020304" pitchFamily="2" charset="0"/>
                  <a:ea typeface="宋体" panose="02010600030101010101" pitchFamily="2" charset="-122"/>
                </a:rPr>
                <a:t>中断处理程序入口地址  </a:t>
              </a:r>
              <a:endParaRPr kumimoji="0" lang="zh-CN" altLang="en-US" sz="1600" b="0">
                <a:solidFill>
                  <a:schemeClr val="tx1"/>
                </a:solidFill>
                <a:latin typeface="Arial" panose="020B0604020202020204" pitchFamily="34" charset="0"/>
                <a:ea typeface="宋体" panose="02010600030101010101" pitchFamily="2" charset="-122"/>
              </a:endParaRPr>
            </a:p>
          </p:txBody>
        </p:sp>
        <p:sp>
          <p:nvSpPr>
            <p:cNvPr id="27655" name="Line 4"/>
            <p:cNvSpPr>
              <a:spLocks noChangeShapeType="1"/>
            </p:cNvSpPr>
            <p:nvPr/>
          </p:nvSpPr>
          <p:spPr bwMode="auto">
            <a:xfrm>
              <a:off x="2753" y="2457"/>
              <a:ext cx="501" cy="0"/>
            </a:xfrm>
            <a:prstGeom prst="line">
              <a:avLst/>
            </a:prstGeom>
            <a:noFill/>
            <a:ln w="127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656" name="Line 5"/>
            <p:cNvSpPr>
              <a:spLocks noChangeShapeType="1"/>
            </p:cNvSpPr>
            <p:nvPr/>
          </p:nvSpPr>
          <p:spPr bwMode="auto">
            <a:xfrm>
              <a:off x="1477" y="2376"/>
              <a:ext cx="46" cy="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657" name="Line 6"/>
            <p:cNvSpPr>
              <a:spLocks noChangeShapeType="1"/>
            </p:cNvSpPr>
            <p:nvPr/>
          </p:nvSpPr>
          <p:spPr bwMode="auto">
            <a:xfrm>
              <a:off x="2798" y="2376"/>
              <a:ext cx="91" cy="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658" name="Line 7"/>
            <p:cNvSpPr>
              <a:spLocks noChangeShapeType="1"/>
            </p:cNvSpPr>
            <p:nvPr/>
          </p:nvSpPr>
          <p:spPr bwMode="auto">
            <a:xfrm>
              <a:off x="1477" y="2538"/>
              <a:ext cx="46" cy="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659" name="Line 8"/>
            <p:cNvSpPr>
              <a:spLocks noChangeShapeType="1"/>
            </p:cNvSpPr>
            <p:nvPr/>
          </p:nvSpPr>
          <p:spPr bwMode="auto">
            <a:xfrm>
              <a:off x="2798" y="2538"/>
              <a:ext cx="91" cy="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660" name="Text Box 9"/>
            <p:cNvSpPr txBox="1">
              <a:spLocks noChangeArrowheads="1"/>
            </p:cNvSpPr>
            <p:nvPr/>
          </p:nvSpPr>
          <p:spPr bwMode="auto">
            <a:xfrm>
              <a:off x="1454" y="2620"/>
              <a:ext cx="1390" cy="324"/>
            </a:xfrm>
            <a:prstGeom prst="rect">
              <a:avLst/>
            </a:prstGeom>
            <a:noFill/>
            <a:ln w="9525">
              <a:solidFill>
                <a:srgbClr val="000000"/>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10800" rIns="54000" bIns="10800"/>
            <a:lstStyle>
              <a:lvl1pPr eaLnBrk="0" hangingPunct="0">
                <a:defRPr kumimoji="1" sz="2800" b="1">
                  <a:solidFill>
                    <a:srgbClr val="40458C"/>
                  </a:solidFill>
                  <a:latin typeface="楷体_GB2312" pitchFamily="1" charset="-122"/>
                  <a:ea typeface="楷体_GB2312" pitchFamily="1" charset="-122"/>
                </a:defRPr>
              </a:lvl1pPr>
              <a:lvl2pPr marL="742950" indent="-285750" eaLnBrk="0" hangingPunct="0">
                <a:defRPr kumimoji="1" sz="2800" b="1">
                  <a:solidFill>
                    <a:srgbClr val="40458C"/>
                  </a:solidFill>
                  <a:latin typeface="楷体_GB2312" pitchFamily="1" charset="-122"/>
                  <a:ea typeface="楷体_GB2312" pitchFamily="1" charset="-122"/>
                </a:defRPr>
              </a:lvl2pPr>
              <a:lvl3pPr marL="1143000" indent="-228600" eaLnBrk="0" hangingPunct="0">
                <a:defRPr kumimoji="1" sz="2800" b="1">
                  <a:solidFill>
                    <a:srgbClr val="40458C"/>
                  </a:solidFill>
                  <a:latin typeface="楷体_GB2312" pitchFamily="1" charset="-122"/>
                  <a:ea typeface="楷体_GB2312" pitchFamily="1" charset="-122"/>
                </a:defRPr>
              </a:lvl3pPr>
              <a:lvl4pPr marL="1600200" indent="-228600" eaLnBrk="0" hangingPunct="0">
                <a:defRPr kumimoji="1" sz="2800" b="1">
                  <a:solidFill>
                    <a:srgbClr val="40458C"/>
                  </a:solidFill>
                  <a:latin typeface="楷体_GB2312" pitchFamily="1" charset="-122"/>
                  <a:ea typeface="楷体_GB2312" pitchFamily="1" charset="-122"/>
                </a:defRPr>
              </a:lvl4pPr>
              <a:lvl5pPr marL="2057400" indent="-228600" eaLnBrk="0" hangingPunct="0">
                <a:defRPr kumimoji="1" sz="2800" b="1">
                  <a:solidFill>
                    <a:srgbClr val="40458C"/>
                  </a:solidFill>
                  <a:latin typeface="楷体_GB2312" pitchFamily="1" charset="-122"/>
                  <a:ea typeface="楷体_GB2312" pitchFamily="1" charset="-122"/>
                </a:defRPr>
              </a:lvl5pPr>
              <a:lvl6pPr marL="2514600" indent="-228600" eaLnBrk="0" fontAlgn="base" hangingPunct="0">
                <a:lnSpc>
                  <a:spcPct val="80000"/>
                </a:lnSpc>
                <a:spcBef>
                  <a:spcPct val="20000"/>
                </a:spcBef>
                <a:spcAft>
                  <a:spcPct val="0"/>
                </a:spcAft>
                <a:buClr>
                  <a:schemeClr val="hlink"/>
                </a:buClr>
                <a:buSzPct val="110000"/>
                <a:buFont typeface="Wingdings" panose="05000000000000000000" pitchFamily="2" charset="2"/>
                <a:defRPr kumimoji="1" sz="2800" b="1">
                  <a:solidFill>
                    <a:srgbClr val="40458C"/>
                  </a:solidFill>
                  <a:latin typeface="楷体_GB2312" pitchFamily="1" charset="-122"/>
                  <a:ea typeface="楷体_GB2312" pitchFamily="1" charset="-122"/>
                </a:defRPr>
              </a:lvl6pPr>
              <a:lvl7pPr marL="2971800" indent="-228600" eaLnBrk="0" fontAlgn="base" hangingPunct="0">
                <a:lnSpc>
                  <a:spcPct val="80000"/>
                </a:lnSpc>
                <a:spcBef>
                  <a:spcPct val="20000"/>
                </a:spcBef>
                <a:spcAft>
                  <a:spcPct val="0"/>
                </a:spcAft>
                <a:buClr>
                  <a:schemeClr val="hlink"/>
                </a:buClr>
                <a:buSzPct val="110000"/>
                <a:buFont typeface="Wingdings" panose="05000000000000000000" pitchFamily="2" charset="2"/>
                <a:defRPr kumimoji="1" sz="2800" b="1">
                  <a:solidFill>
                    <a:srgbClr val="40458C"/>
                  </a:solidFill>
                  <a:latin typeface="楷体_GB2312" pitchFamily="1" charset="-122"/>
                  <a:ea typeface="楷体_GB2312" pitchFamily="1" charset="-122"/>
                </a:defRPr>
              </a:lvl7pPr>
              <a:lvl8pPr marL="3429000" indent="-228600" eaLnBrk="0" fontAlgn="base" hangingPunct="0">
                <a:lnSpc>
                  <a:spcPct val="80000"/>
                </a:lnSpc>
                <a:spcBef>
                  <a:spcPct val="20000"/>
                </a:spcBef>
                <a:spcAft>
                  <a:spcPct val="0"/>
                </a:spcAft>
                <a:buClr>
                  <a:schemeClr val="hlink"/>
                </a:buClr>
                <a:buSzPct val="110000"/>
                <a:buFont typeface="Wingdings" panose="05000000000000000000" pitchFamily="2" charset="2"/>
                <a:defRPr kumimoji="1" sz="2800" b="1">
                  <a:solidFill>
                    <a:srgbClr val="40458C"/>
                  </a:solidFill>
                  <a:latin typeface="楷体_GB2312" pitchFamily="1" charset="-122"/>
                  <a:ea typeface="楷体_GB2312" pitchFamily="1" charset="-122"/>
                </a:defRPr>
              </a:lvl8pPr>
              <a:lvl9pPr marL="3886200" indent="-228600" eaLnBrk="0" fontAlgn="base" hangingPunct="0">
                <a:lnSpc>
                  <a:spcPct val="80000"/>
                </a:lnSpc>
                <a:spcBef>
                  <a:spcPct val="20000"/>
                </a:spcBef>
                <a:spcAft>
                  <a:spcPct val="0"/>
                </a:spcAft>
                <a:buClr>
                  <a:schemeClr val="hlink"/>
                </a:buClr>
                <a:buSzPct val="110000"/>
                <a:buFont typeface="Wingdings" panose="05000000000000000000" pitchFamily="2" charset="2"/>
                <a:defRPr kumimoji="1" sz="2800" b="1">
                  <a:solidFill>
                    <a:srgbClr val="40458C"/>
                  </a:solidFill>
                  <a:latin typeface="楷体_GB2312" pitchFamily="1" charset="-122"/>
                  <a:ea typeface="楷体_GB2312" pitchFamily="1" charset="-122"/>
                </a:defRPr>
              </a:lvl9pPr>
            </a:lstStyle>
            <a:p>
              <a:pPr algn="ctr" eaLnBrk="1" hangingPunct="1">
                <a:lnSpc>
                  <a:spcPct val="100000"/>
                </a:lnSpc>
                <a:spcBef>
                  <a:spcPct val="0"/>
                </a:spcBef>
                <a:buClrTx/>
                <a:buSzTx/>
                <a:buFontTx/>
                <a:buNone/>
              </a:pPr>
              <a:r>
                <a:rPr kumimoji="0" lang="en-US" altLang="zh-CN" sz="1600" b="0">
                  <a:solidFill>
                    <a:schemeClr val="tx1"/>
                  </a:solidFill>
                  <a:latin typeface="Times New Roman" panose="02020603050405020304" pitchFamily="2" charset="0"/>
                  <a:ea typeface="宋体" panose="02010600030101010101" pitchFamily="2" charset="-122"/>
                </a:rPr>
                <a:t>   </a:t>
              </a:r>
              <a:r>
                <a:rPr kumimoji="0" lang="zh-CN" altLang="en-US" sz="1600">
                  <a:solidFill>
                    <a:schemeClr val="tx1"/>
                  </a:solidFill>
                  <a:latin typeface="Times New Roman" panose="02020603050405020304" pitchFamily="2" charset="0"/>
                  <a:ea typeface="宋体" panose="02010600030101010101" pitchFamily="2" charset="-122"/>
                </a:rPr>
                <a:t>类型</a:t>
              </a:r>
              <a:r>
                <a:rPr kumimoji="0" lang="en-US" altLang="zh-CN" sz="1600">
                  <a:solidFill>
                    <a:schemeClr val="tx1"/>
                  </a:solidFill>
                  <a:latin typeface="Times New Roman" panose="02020603050405020304" pitchFamily="2" charset="0"/>
                  <a:ea typeface="宋体" panose="02010600030101010101" pitchFamily="2" charset="-122"/>
                </a:rPr>
                <a:t>1</a:t>
              </a:r>
              <a:r>
                <a:rPr kumimoji="0" lang="zh-CN" altLang="en-US" sz="1600">
                  <a:solidFill>
                    <a:schemeClr val="tx1"/>
                  </a:solidFill>
                  <a:latin typeface="Times New Roman" panose="02020603050405020304" pitchFamily="2" charset="0"/>
                  <a:ea typeface="宋体" panose="02010600030101010101" pitchFamily="2" charset="-122"/>
                </a:rPr>
                <a:t>中断处理程序入口地址  </a:t>
              </a:r>
              <a:endParaRPr kumimoji="0" lang="zh-CN" altLang="en-US" sz="2400" b="0">
                <a:solidFill>
                  <a:schemeClr val="tx1"/>
                </a:solidFill>
                <a:latin typeface="Arial" panose="020B0604020202020204" pitchFamily="34" charset="0"/>
                <a:ea typeface="宋体" panose="02010600030101010101" pitchFamily="2" charset="-122"/>
              </a:endParaRPr>
            </a:p>
          </p:txBody>
        </p:sp>
        <p:sp>
          <p:nvSpPr>
            <p:cNvPr id="27661" name="Line 10"/>
            <p:cNvSpPr>
              <a:spLocks noChangeShapeType="1"/>
            </p:cNvSpPr>
            <p:nvPr/>
          </p:nvSpPr>
          <p:spPr bwMode="auto">
            <a:xfrm>
              <a:off x="1454" y="2782"/>
              <a:ext cx="114" cy="0"/>
            </a:xfrm>
            <a:prstGeom prst="line">
              <a:avLst/>
            </a:prstGeom>
            <a:noFill/>
            <a:ln w="127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662" name="Line 11"/>
            <p:cNvSpPr>
              <a:spLocks noChangeShapeType="1"/>
            </p:cNvSpPr>
            <p:nvPr/>
          </p:nvSpPr>
          <p:spPr bwMode="auto">
            <a:xfrm>
              <a:off x="2730" y="2782"/>
              <a:ext cx="114" cy="0"/>
            </a:xfrm>
            <a:prstGeom prst="line">
              <a:avLst/>
            </a:prstGeom>
            <a:noFill/>
            <a:ln w="127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663" name="Line 12"/>
            <p:cNvSpPr>
              <a:spLocks noChangeShapeType="1"/>
            </p:cNvSpPr>
            <p:nvPr/>
          </p:nvSpPr>
          <p:spPr bwMode="auto">
            <a:xfrm>
              <a:off x="1477" y="2701"/>
              <a:ext cx="46" cy="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664" name="Line 13"/>
            <p:cNvSpPr>
              <a:spLocks noChangeShapeType="1"/>
            </p:cNvSpPr>
            <p:nvPr/>
          </p:nvSpPr>
          <p:spPr bwMode="auto">
            <a:xfrm>
              <a:off x="2798" y="2701"/>
              <a:ext cx="46" cy="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665" name="Line 14"/>
            <p:cNvSpPr>
              <a:spLocks noChangeShapeType="1"/>
            </p:cNvSpPr>
            <p:nvPr/>
          </p:nvSpPr>
          <p:spPr bwMode="auto">
            <a:xfrm>
              <a:off x="1477" y="2863"/>
              <a:ext cx="46" cy="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666" name="Line 15"/>
            <p:cNvSpPr>
              <a:spLocks noChangeShapeType="1"/>
            </p:cNvSpPr>
            <p:nvPr/>
          </p:nvSpPr>
          <p:spPr bwMode="auto">
            <a:xfrm>
              <a:off x="2798" y="2863"/>
              <a:ext cx="46" cy="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667" name="Text Box 16"/>
            <p:cNvSpPr txBox="1">
              <a:spLocks noChangeArrowheads="1"/>
            </p:cNvSpPr>
            <p:nvPr/>
          </p:nvSpPr>
          <p:spPr bwMode="auto">
            <a:xfrm>
              <a:off x="1454" y="2944"/>
              <a:ext cx="1390" cy="324"/>
            </a:xfrm>
            <a:prstGeom prst="rect">
              <a:avLst/>
            </a:prstGeom>
            <a:noFill/>
            <a:ln w="9525">
              <a:solidFill>
                <a:srgbClr val="000000"/>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10800" rIns="54000" bIns="10800"/>
            <a:lstStyle>
              <a:lvl1pPr eaLnBrk="0" hangingPunct="0">
                <a:defRPr kumimoji="1" sz="2800" b="1">
                  <a:solidFill>
                    <a:srgbClr val="40458C"/>
                  </a:solidFill>
                  <a:latin typeface="楷体_GB2312" pitchFamily="1" charset="-122"/>
                  <a:ea typeface="楷体_GB2312" pitchFamily="1" charset="-122"/>
                </a:defRPr>
              </a:lvl1pPr>
              <a:lvl2pPr marL="742950" indent="-285750" eaLnBrk="0" hangingPunct="0">
                <a:defRPr kumimoji="1" sz="2800" b="1">
                  <a:solidFill>
                    <a:srgbClr val="40458C"/>
                  </a:solidFill>
                  <a:latin typeface="楷体_GB2312" pitchFamily="1" charset="-122"/>
                  <a:ea typeface="楷体_GB2312" pitchFamily="1" charset="-122"/>
                </a:defRPr>
              </a:lvl2pPr>
              <a:lvl3pPr marL="1143000" indent="-228600" eaLnBrk="0" hangingPunct="0">
                <a:defRPr kumimoji="1" sz="2800" b="1">
                  <a:solidFill>
                    <a:srgbClr val="40458C"/>
                  </a:solidFill>
                  <a:latin typeface="楷体_GB2312" pitchFamily="1" charset="-122"/>
                  <a:ea typeface="楷体_GB2312" pitchFamily="1" charset="-122"/>
                </a:defRPr>
              </a:lvl3pPr>
              <a:lvl4pPr marL="1600200" indent="-228600" eaLnBrk="0" hangingPunct="0">
                <a:defRPr kumimoji="1" sz="2800" b="1">
                  <a:solidFill>
                    <a:srgbClr val="40458C"/>
                  </a:solidFill>
                  <a:latin typeface="楷体_GB2312" pitchFamily="1" charset="-122"/>
                  <a:ea typeface="楷体_GB2312" pitchFamily="1" charset="-122"/>
                </a:defRPr>
              </a:lvl4pPr>
              <a:lvl5pPr marL="2057400" indent="-228600" eaLnBrk="0" hangingPunct="0">
                <a:defRPr kumimoji="1" sz="2800" b="1">
                  <a:solidFill>
                    <a:srgbClr val="40458C"/>
                  </a:solidFill>
                  <a:latin typeface="楷体_GB2312" pitchFamily="1" charset="-122"/>
                  <a:ea typeface="楷体_GB2312" pitchFamily="1" charset="-122"/>
                </a:defRPr>
              </a:lvl5pPr>
              <a:lvl6pPr marL="2514600" indent="-228600" eaLnBrk="0" fontAlgn="base" hangingPunct="0">
                <a:lnSpc>
                  <a:spcPct val="80000"/>
                </a:lnSpc>
                <a:spcBef>
                  <a:spcPct val="20000"/>
                </a:spcBef>
                <a:spcAft>
                  <a:spcPct val="0"/>
                </a:spcAft>
                <a:buClr>
                  <a:schemeClr val="hlink"/>
                </a:buClr>
                <a:buSzPct val="110000"/>
                <a:buFont typeface="Wingdings" panose="05000000000000000000" pitchFamily="2" charset="2"/>
                <a:defRPr kumimoji="1" sz="2800" b="1">
                  <a:solidFill>
                    <a:srgbClr val="40458C"/>
                  </a:solidFill>
                  <a:latin typeface="楷体_GB2312" pitchFamily="1" charset="-122"/>
                  <a:ea typeface="楷体_GB2312" pitchFamily="1" charset="-122"/>
                </a:defRPr>
              </a:lvl6pPr>
              <a:lvl7pPr marL="2971800" indent="-228600" eaLnBrk="0" fontAlgn="base" hangingPunct="0">
                <a:lnSpc>
                  <a:spcPct val="80000"/>
                </a:lnSpc>
                <a:spcBef>
                  <a:spcPct val="20000"/>
                </a:spcBef>
                <a:spcAft>
                  <a:spcPct val="0"/>
                </a:spcAft>
                <a:buClr>
                  <a:schemeClr val="hlink"/>
                </a:buClr>
                <a:buSzPct val="110000"/>
                <a:buFont typeface="Wingdings" panose="05000000000000000000" pitchFamily="2" charset="2"/>
                <a:defRPr kumimoji="1" sz="2800" b="1">
                  <a:solidFill>
                    <a:srgbClr val="40458C"/>
                  </a:solidFill>
                  <a:latin typeface="楷体_GB2312" pitchFamily="1" charset="-122"/>
                  <a:ea typeface="楷体_GB2312" pitchFamily="1" charset="-122"/>
                </a:defRPr>
              </a:lvl7pPr>
              <a:lvl8pPr marL="3429000" indent="-228600" eaLnBrk="0" fontAlgn="base" hangingPunct="0">
                <a:lnSpc>
                  <a:spcPct val="80000"/>
                </a:lnSpc>
                <a:spcBef>
                  <a:spcPct val="20000"/>
                </a:spcBef>
                <a:spcAft>
                  <a:spcPct val="0"/>
                </a:spcAft>
                <a:buClr>
                  <a:schemeClr val="hlink"/>
                </a:buClr>
                <a:buSzPct val="110000"/>
                <a:buFont typeface="Wingdings" panose="05000000000000000000" pitchFamily="2" charset="2"/>
                <a:defRPr kumimoji="1" sz="2800" b="1">
                  <a:solidFill>
                    <a:srgbClr val="40458C"/>
                  </a:solidFill>
                  <a:latin typeface="楷体_GB2312" pitchFamily="1" charset="-122"/>
                  <a:ea typeface="楷体_GB2312" pitchFamily="1" charset="-122"/>
                </a:defRPr>
              </a:lvl8pPr>
              <a:lvl9pPr marL="3886200" indent="-228600" eaLnBrk="0" fontAlgn="base" hangingPunct="0">
                <a:lnSpc>
                  <a:spcPct val="80000"/>
                </a:lnSpc>
                <a:spcBef>
                  <a:spcPct val="20000"/>
                </a:spcBef>
                <a:spcAft>
                  <a:spcPct val="0"/>
                </a:spcAft>
                <a:buClr>
                  <a:schemeClr val="hlink"/>
                </a:buClr>
                <a:buSzPct val="110000"/>
                <a:buFont typeface="Wingdings" panose="05000000000000000000" pitchFamily="2" charset="2"/>
                <a:defRPr kumimoji="1" sz="2800" b="1">
                  <a:solidFill>
                    <a:srgbClr val="40458C"/>
                  </a:solidFill>
                  <a:latin typeface="楷体_GB2312" pitchFamily="1" charset="-122"/>
                  <a:ea typeface="楷体_GB2312" pitchFamily="1" charset="-122"/>
                </a:defRPr>
              </a:lvl9pPr>
            </a:lstStyle>
            <a:p>
              <a:pPr algn="ctr" eaLnBrk="1" hangingPunct="1">
                <a:lnSpc>
                  <a:spcPct val="100000"/>
                </a:lnSpc>
                <a:spcBef>
                  <a:spcPct val="0"/>
                </a:spcBef>
                <a:buClrTx/>
                <a:buSzTx/>
                <a:buFontTx/>
                <a:buNone/>
              </a:pPr>
              <a:r>
                <a:rPr kumimoji="0" lang="en-US" altLang="zh-CN" sz="1600">
                  <a:solidFill>
                    <a:schemeClr val="tx1"/>
                  </a:solidFill>
                  <a:latin typeface="Times New Roman" panose="02020603050405020304" pitchFamily="2" charset="0"/>
                  <a:ea typeface="宋体" panose="02010600030101010101" pitchFamily="2" charset="-122"/>
                </a:rPr>
                <a:t>   </a:t>
              </a:r>
              <a:r>
                <a:rPr kumimoji="0" lang="zh-CN" altLang="en-US" sz="1600">
                  <a:solidFill>
                    <a:schemeClr val="tx1"/>
                  </a:solidFill>
                  <a:latin typeface="Times New Roman" panose="02020603050405020304" pitchFamily="2" charset="0"/>
                  <a:ea typeface="宋体" panose="02010600030101010101" pitchFamily="2" charset="-122"/>
                </a:rPr>
                <a:t>类型</a:t>
              </a:r>
              <a:r>
                <a:rPr kumimoji="0" lang="en-US" altLang="zh-CN" sz="1600">
                  <a:solidFill>
                    <a:schemeClr val="tx1"/>
                  </a:solidFill>
                  <a:latin typeface="Times New Roman" panose="02020603050405020304" pitchFamily="2" charset="0"/>
                  <a:ea typeface="宋体" panose="02010600030101010101" pitchFamily="2" charset="-122"/>
                </a:rPr>
                <a:t>2</a:t>
              </a:r>
              <a:r>
                <a:rPr kumimoji="0" lang="zh-CN" altLang="en-US" sz="1600">
                  <a:solidFill>
                    <a:schemeClr val="tx1"/>
                  </a:solidFill>
                  <a:latin typeface="Times New Roman" panose="02020603050405020304" pitchFamily="2" charset="0"/>
                  <a:ea typeface="宋体" panose="02010600030101010101" pitchFamily="2" charset="-122"/>
                </a:rPr>
                <a:t>中断处理程序入口地址  </a:t>
              </a:r>
              <a:endParaRPr kumimoji="0" lang="zh-CN" altLang="en-US" sz="1600" b="0">
                <a:solidFill>
                  <a:schemeClr val="tx1"/>
                </a:solidFill>
                <a:latin typeface="Arial" panose="020B0604020202020204" pitchFamily="34" charset="0"/>
                <a:ea typeface="宋体" panose="02010600030101010101" pitchFamily="2" charset="-122"/>
              </a:endParaRPr>
            </a:p>
          </p:txBody>
        </p:sp>
        <p:sp>
          <p:nvSpPr>
            <p:cNvPr id="27668" name="Line 17"/>
            <p:cNvSpPr>
              <a:spLocks noChangeShapeType="1"/>
            </p:cNvSpPr>
            <p:nvPr/>
          </p:nvSpPr>
          <p:spPr bwMode="auto">
            <a:xfrm>
              <a:off x="1454" y="3106"/>
              <a:ext cx="114" cy="0"/>
            </a:xfrm>
            <a:prstGeom prst="line">
              <a:avLst/>
            </a:prstGeom>
            <a:noFill/>
            <a:ln w="127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669" name="Line 18"/>
            <p:cNvSpPr>
              <a:spLocks noChangeShapeType="1"/>
            </p:cNvSpPr>
            <p:nvPr/>
          </p:nvSpPr>
          <p:spPr bwMode="auto">
            <a:xfrm>
              <a:off x="2730" y="3106"/>
              <a:ext cx="114" cy="0"/>
            </a:xfrm>
            <a:prstGeom prst="line">
              <a:avLst/>
            </a:prstGeom>
            <a:noFill/>
            <a:ln w="127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670" name="Line 19"/>
            <p:cNvSpPr>
              <a:spLocks noChangeShapeType="1"/>
            </p:cNvSpPr>
            <p:nvPr/>
          </p:nvSpPr>
          <p:spPr bwMode="auto">
            <a:xfrm>
              <a:off x="1477" y="3025"/>
              <a:ext cx="46" cy="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671" name="Line 20"/>
            <p:cNvSpPr>
              <a:spLocks noChangeShapeType="1"/>
            </p:cNvSpPr>
            <p:nvPr/>
          </p:nvSpPr>
          <p:spPr bwMode="auto">
            <a:xfrm>
              <a:off x="2798" y="3025"/>
              <a:ext cx="46" cy="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672" name="Line 21"/>
            <p:cNvSpPr>
              <a:spLocks noChangeShapeType="1"/>
            </p:cNvSpPr>
            <p:nvPr/>
          </p:nvSpPr>
          <p:spPr bwMode="auto">
            <a:xfrm>
              <a:off x="1477" y="3187"/>
              <a:ext cx="46" cy="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673" name="Line 22"/>
            <p:cNvSpPr>
              <a:spLocks noChangeShapeType="1"/>
            </p:cNvSpPr>
            <p:nvPr/>
          </p:nvSpPr>
          <p:spPr bwMode="auto">
            <a:xfrm>
              <a:off x="2798" y="3187"/>
              <a:ext cx="46" cy="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674" name="Text Box 23"/>
            <p:cNvSpPr txBox="1">
              <a:spLocks noChangeArrowheads="1"/>
            </p:cNvSpPr>
            <p:nvPr/>
          </p:nvSpPr>
          <p:spPr bwMode="auto">
            <a:xfrm>
              <a:off x="1463" y="3266"/>
              <a:ext cx="1390" cy="324"/>
            </a:xfrm>
            <a:prstGeom prst="rect">
              <a:avLst/>
            </a:prstGeom>
            <a:noFill/>
            <a:ln w="9525">
              <a:solidFill>
                <a:srgbClr val="000000"/>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10800" rIns="54000" bIns="10800"/>
            <a:lstStyle>
              <a:lvl1pPr eaLnBrk="0" hangingPunct="0">
                <a:defRPr kumimoji="1" sz="2800" b="1">
                  <a:solidFill>
                    <a:srgbClr val="40458C"/>
                  </a:solidFill>
                  <a:latin typeface="楷体_GB2312" pitchFamily="1" charset="-122"/>
                  <a:ea typeface="楷体_GB2312" pitchFamily="1" charset="-122"/>
                </a:defRPr>
              </a:lvl1pPr>
              <a:lvl2pPr marL="742950" indent="-285750" eaLnBrk="0" hangingPunct="0">
                <a:defRPr kumimoji="1" sz="2800" b="1">
                  <a:solidFill>
                    <a:srgbClr val="40458C"/>
                  </a:solidFill>
                  <a:latin typeface="楷体_GB2312" pitchFamily="1" charset="-122"/>
                  <a:ea typeface="楷体_GB2312" pitchFamily="1" charset="-122"/>
                </a:defRPr>
              </a:lvl2pPr>
              <a:lvl3pPr marL="1143000" indent="-228600" eaLnBrk="0" hangingPunct="0">
                <a:defRPr kumimoji="1" sz="2800" b="1">
                  <a:solidFill>
                    <a:srgbClr val="40458C"/>
                  </a:solidFill>
                  <a:latin typeface="楷体_GB2312" pitchFamily="1" charset="-122"/>
                  <a:ea typeface="楷体_GB2312" pitchFamily="1" charset="-122"/>
                </a:defRPr>
              </a:lvl3pPr>
              <a:lvl4pPr marL="1600200" indent="-228600" eaLnBrk="0" hangingPunct="0">
                <a:defRPr kumimoji="1" sz="2800" b="1">
                  <a:solidFill>
                    <a:srgbClr val="40458C"/>
                  </a:solidFill>
                  <a:latin typeface="楷体_GB2312" pitchFamily="1" charset="-122"/>
                  <a:ea typeface="楷体_GB2312" pitchFamily="1" charset="-122"/>
                </a:defRPr>
              </a:lvl4pPr>
              <a:lvl5pPr marL="2057400" indent="-228600" eaLnBrk="0" hangingPunct="0">
                <a:defRPr kumimoji="1" sz="2800" b="1">
                  <a:solidFill>
                    <a:srgbClr val="40458C"/>
                  </a:solidFill>
                  <a:latin typeface="楷体_GB2312" pitchFamily="1" charset="-122"/>
                  <a:ea typeface="楷体_GB2312" pitchFamily="1" charset="-122"/>
                </a:defRPr>
              </a:lvl5pPr>
              <a:lvl6pPr marL="2514600" indent="-228600" eaLnBrk="0" fontAlgn="base" hangingPunct="0">
                <a:lnSpc>
                  <a:spcPct val="80000"/>
                </a:lnSpc>
                <a:spcBef>
                  <a:spcPct val="20000"/>
                </a:spcBef>
                <a:spcAft>
                  <a:spcPct val="0"/>
                </a:spcAft>
                <a:buClr>
                  <a:schemeClr val="hlink"/>
                </a:buClr>
                <a:buSzPct val="110000"/>
                <a:buFont typeface="Wingdings" panose="05000000000000000000" pitchFamily="2" charset="2"/>
                <a:defRPr kumimoji="1" sz="2800" b="1">
                  <a:solidFill>
                    <a:srgbClr val="40458C"/>
                  </a:solidFill>
                  <a:latin typeface="楷体_GB2312" pitchFamily="1" charset="-122"/>
                  <a:ea typeface="楷体_GB2312" pitchFamily="1" charset="-122"/>
                </a:defRPr>
              </a:lvl6pPr>
              <a:lvl7pPr marL="2971800" indent="-228600" eaLnBrk="0" fontAlgn="base" hangingPunct="0">
                <a:lnSpc>
                  <a:spcPct val="80000"/>
                </a:lnSpc>
                <a:spcBef>
                  <a:spcPct val="20000"/>
                </a:spcBef>
                <a:spcAft>
                  <a:spcPct val="0"/>
                </a:spcAft>
                <a:buClr>
                  <a:schemeClr val="hlink"/>
                </a:buClr>
                <a:buSzPct val="110000"/>
                <a:buFont typeface="Wingdings" panose="05000000000000000000" pitchFamily="2" charset="2"/>
                <a:defRPr kumimoji="1" sz="2800" b="1">
                  <a:solidFill>
                    <a:srgbClr val="40458C"/>
                  </a:solidFill>
                  <a:latin typeface="楷体_GB2312" pitchFamily="1" charset="-122"/>
                  <a:ea typeface="楷体_GB2312" pitchFamily="1" charset="-122"/>
                </a:defRPr>
              </a:lvl7pPr>
              <a:lvl8pPr marL="3429000" indent="-228600" eaLnBrk="0" fontAlgn="base" hangingPunct="0">
                <a:lnSpc>
                  <a:spcPct val="80000"/>
                </a:lnSpc>
                <a:spcBef>
                  <a:spcPct val="20000"/>
                </a:spcBef>
                <a:spcAft>
                  <a:spcPct val="0"/>
                </a:spcAft>
                <a:buClr>
                  <a:schemeClr val="hlink"/>
                </a:buClr>
                <a:buSzPct val="110000"/>
                <a:buFont typeface="Wingdings" panose="05000000000000000000" pitchFamily="2" charset="2"/>
                <a:defRPr kumimoji="1" sz="2800" b="1">
                  <a:solidFill>
                    <a:srgbClr val="40458C"/>
                  </a:solidFill>
                  <a:latin typeface="楷体_GB2312" pitchFamily="1" charset="-122"/>
                  <a:ea typeface="楷体_GB2312" pitchFamily="1" charset="-122"/>
                </a:defRPr>
              </a:lvl8pPr>
              <a:lvl9pPr marL="3886200" indent="-228600" eaLnBrk="0" fontAlgn="base" hangingPunct="0">
                <a:lnSpc>
                  <a:spcPct val="80000"/>
                </a:lnSpc>
                <a:spcBef>
                  <a:spcPct val="20000"/>
                </a:spcBef>
                <a:spcAft>
                  <a:spcPct val="0"/>
                </a:spcAft>
                <a:buClr>
                  <a:schemeClr val="hlink"/>
                </a:buClr>
                <a:buSzPct val="110000"/>
                <a:buFont typeface="Wingdings" panose="05000000000000000000" pitchFamily="2" charset="2"/>
                <a:defRPr kumimoji="1" sz="2800" b="1">
                  <a:solidFill>
                    <a:srgbClr val="40458C"/>
                  </a:solidFill>
                  <a:latin typeface="楷体_GB2312" pitchFamily="1" charset="-122"/>
                  <a:ea typeface="楷体_GB2312" pitchFamily="1" charset="-122"/>
                </a:defRPr>
              </a:lvl9pPr>
            </a:lstStyle>
            <a:p>
              <a:pPr algn="ctr" eaLnBrk="1" hangingPunct="1">
                <a:lnSpc>
                  <a:spcPct val="100000"/>
                </a:lnSpc>
                <a:spcBef>
                  <a:spcPts val="775"/>
                </a:spcBef>
                <a:buClrTx/>
                <a:buSzTx/>
                <a:buFontTx/>
                <a:buNone/>
              </a:pPr>
              <a:r>
                <a:rPr kumimoji="0" lang="en-US" altLang="zh-CN" sz="900" b="0">
                  <a:solidFill>
                    <a:schemeClr val="tx1"/>
                  </a:solidFill>
                  <a:latin typeface="宋体" panose="02010600030101010101" pitchFamily="2" charset="-122"/>
                  <a:ea typeface="宋体" panose="02010600030101010101" pitchFamily="2" charset="-122"/>
                </a:rPr>
                <a:t>┇       </a:t>
              </a:r>
              <a:endParaRPr kumimoji="0" lang="en-US" altLang="zh-CN" sz="2400" b="0">
                <a:solidFill>
                  <a:schemeClr val="tx1"/>
                </a:solidFill>
                <a:latin typeface="Arial" panose="020B0604020202020204" pitchFamily="34" charset="0"/>
                <a:ea typeface="宋体" panose="02010600030101010101" pitchFamily="2" charset="-122"/>
              </a:endParaRPr>
            </a:p>
          </p:txBody>
        </p:sp>
        <p:sp>
          <p:nvSpPr>
            <p:cNvPr id="27675" name="Text Box 24"/>
            <p:cNvSpPr txBox="1">
              <a:spLocks noChangeArrowheads="1"/>
            </p:cNvSpPr>
            <p:nvPr/>
          </p:nvSpPr>
          <p:spPr bwMode="auto">
            <a:xfrm>
              <a:off x="1454" y="3592"/>
              <a:ext cx="1390" cy="324"/>
            </a:xfrm>
            <a:prstGeom prst="rect">
              <a:avLst/>
            </a:prstGeom>
            <a:noFill/>
            <a:ln w="9525">
              <a:solidFill>
                <a:srgbClr val="000000"/>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10800" rIns="54000" bIns="10800"/>
            <a:lstStyle>
              <a:lvl1pPr eaLnBrk="0" hangingPunct="0">
                <a:defRPr kumimoji="1" sz="2800" b="1">
                  <a:solidFill>
                    <a:srgbClr val="40458C"/>
                  </a:solidFill>
                  <a:latin typeface="楷体_GB2312" pitchFamily="1" charset="-122"/>
                  <a:ea typeface="楷体_GB2312" pitchFamily="1" charset="-122"/>
                </a:defRPr>
              </a:lvl1pPr>
              <a:lvl2pPr marL="742950" indent="-285750" eaLnBrk="0" hangingPunct="0">
                <a:defRPr kumimoji="1" sz="2800" b="1">
                  <a:solidFill>
                    <a:srgbClr val="40458C"/>
                  </a:solidFill>
                  <a:latin typeface="楷体_GB2312" pitchFamily="1" charset="-122"/>
                  <a:ea typeface="楷体_GB2312" pitchFamily="1" charset="-122"/>
                </a:defRPr>
              </a:lvl2pPr>
              <a:lvl3pPr marL="1143000" indent="-228600" eaLnBrk="0" hangingPunct="0">
                <a:defRPr kumimoji="1" sz="2800" b="1">
                  <a:solidFill>
                    <a:srgbClr val="40458C"/>
                  </a:solidFill>
                  <a:latin typeface="楷体_GB2312" pitchFamily="1" charset="-122"/>
                  <a:ea typeface="楷体_GB2312" pitchFamily="1" charset="-122"/>
                </a:defRPr>
              </a:lvl3pPr>
              <a:lvl4pPr marL="1600200" indent="-228600" eaLnBrk="0" hangingPunct="0">
                <a:defRPr kumimoji="1" sz="2800" b="1">
                  <a:solidFill>
                    <a:srgbClr val="40458C"/>
                  </a:solidFill>
                  <a:latin typeface="楷体_GB2312" pitchFamily="1" charset="-122"/>
                  <a:ea typeface="楷体_GB2312" pitchFamily="1" charset="-122"/>
                </a:defRPr>
              </a:lvl4pPr>
              <a:lvl5pPr marL="2057400" indent="-228600" eaLnBrk="0" hangingPunct="0">
                <a:defRPr kumimoji="1" sz="2800" b="1">
                  <a:solidFill>
                    <a:srgbClr val="40458C"/>
                  </a:solidFill>
                  <a:latin typeface="楷体_GB2312" pitchFamily="1" charset="-122"/>
                  <a:ea typeface="楷体_GB2312" pitchFamily="1" charset="-122"/>
                </a:defRPr>
              </a:lvl5pPr>
              <a:lvl6pPr marL="2514600" indent="-228600" eaLnBrk="0" fontAlgn="base" hangingPunct="0">
                <a:lnSpc>
                  <a:spcPct val="80000"/>
                </a:lnSpc>
                <a:spcBef>
                  <a:spcPct val="20000"/>
                </a:spcBef>
                <a:spcAft>
                  <a:spcPct val="0"/>
                </a:spcAft>
                <a:buClr>
                  <a:schemeClr val="hlink"/>
                </a:buClr>
                <a:buSzPct val="110000"/>
                <a:buFont typeface="Wingdings" panose="05000000000000000000" pitchFamily="2" charset="2"/>
                <a:defRPr kumimoji="1" sz="2800" b="1">
                  <a:solidFill>
                    <a:srgbClr val="40458C"/>
                  </a:solidFill>
                  <a:latin typeface="楷体_GB2312" pitchFamily="1" charset="-122"/>
                  <a:ea typeface="楷体_GB2312" pitchFamily="1" charset="-122"/>
                </a:defRPr>
              </a:lvl6pPr>
              <a:lvl7pPr marL="2971800" indent="-228600" eaLnBrk="0" fontAlgn="base" hangingPunct="0">
                <a:lnSpc>
                  <a:spcPct val="80000"/>
                </a:lnSpc>
                <a:spcBef>
                  <a:spcPct val="20000"/>
                </a:spcBef>
                <a:spcAft>
                  <a:spcPct val="0"/>
                </a:spcAft>
                <a:buClr>
                  <a:schemeClr val="hlink"/>
                </a:buClr>
                <a:buSzPct val="110000"/>
                <a:buFont typeface="Wingdings" panose="05000000000000000000" pitchFamily="2" charset="2"/>
                <a:defRPr kumimoji="1" sz="2800" b="1">
                  <a:solidFill>
                    <a:srgbClr val="40458C"/>
                  </a:solidFill>
                  <a:latin typeface="楷体_GB2312" pitchFamily="1" charset="-122"/>
                  <a:ea typeface="楷体_GB2312" pitchFamily="1" charset="-122"/>
                </a:defRPr>
              </a:lvl7pPr>
              <a:lvl8pPr marL="3429000" indent="-228600" eaLnBrk="0" fontAlgn="base" hangingPunct="0">
                <a:lnSpc>
                  <a:spcPct val="80000"/>
                </a:lnSpc>
                <a:spcBef>
                  <a:spcPct val="20000"/>
                </a:spcBef>
                <a:spcAft>
                  <a:spcPct val="0"/>
                </a:spcAft>
                <a:buClr>
                  <a:schemeClr val="hlink"/>
                </a:buClr>
                <a:buSzPct val="110000"/>
                <a:buFont typeface="Wingdings" panose="05000000000000000000" pitchFamily="2" charset="2"/>
                <a:defRPr kumimoji="1" sz="2800" b="1">
                  <a:solidFill>
                    <a:srgbClr val="40458C"/>
                  </a:solidFill>
                  <a:latin typeface="楷体_GB2312" pitchFamily="1" charset="-122"/>
                  <a:ea typeface="楷体_GB2312" pitchFamily="1" charset="-122"/>
                </a:defRPr>
              </a:lvl8pPr>
              <a:lvl9pPr marL="3886200" indent="-228600" eaLnBrk="0" fontAlgn="base" hangingPunct="0">
                <a:lnSpc>
                  <a:spcPct val="80000"/>
                </a:lnSpc>
                <a:spcBef>
                  <a:spcPct val="20000"/>
                </a:spcBef>
                <a:spcAft>
                  <a:spcPct val="0"/>
                </a:spcAft>
                <a:buClr>
                  <a:schemeClr val="hlink"/>
                </a:buClr>
                <a:buSzPct val="110000"/>
                <a:buFont typeface="Wingdings" panose="05000000000000000000" pitchFamily="2" charset="2"/>
                <a:defRPr kumimoji="1" sz="2800" b="1">
                  <a:solidFill>
                    <a:srgbClr val="40458C"/>
                  </a:solidFill>
                  <a:latin typeface="楷体_GB2312" pitchFamily="1" charset="-122"/>
                  <a:ea typeface="楷体_GB2312" pitchFamily="1" charset="-122"/>
                </a:defRPr>
              </a:lvl9pPr>
            </a:lstStyle>
            <a:p>
              <a:pPr algn="ctr" eaLnBrk="1" hangingPunct="1">
                <a:lnSpc>
                  <a:spcPct val="100000"/>
                </a:lnSpc>
                <a:spcBef>
                  <a:spcPct val="0"/>
                </a:spcBef>
                <a:buClrTx/>
                <a:buSzTx/>
                <a:buFontTx/>
                <a:buNone/>
              </a:pPr>
              <a:r>
                <a:rPr kumimoji="0" lang="en-US" altLang="zh-CN" sz="1600">
                  <a:solidFill>
                    <a:schemeClr val="tx1"/>
                  </a:solidFill>
                  <a:latin typeface="Times New Roman" panose="02020603050405020304" pitchFamily="2" charset="0"/>
                  <a:ea typeface="宋体" panose="02010600030101010101" pitchFamily="2" charset="-122"/>
                </a:rPr>
                <a:t>  </a:t>
              </a:r>
              <a:r>
                <a:rPr kumimoji="0" lang="zh-CN" altLang="en-US" sz="1600">
                  <a:solidFill>
                    <a:schemeClr val="tx1"/>
                  </a:solidFill>
                  <a:latin typeface="Times New Roman" panose="02020603050405020304" pitchFamily="2" charset="0"/>
                  <a:ea typeface="宋体" panose="02010600030101010101" pitchFamily="2" charset="-122"/>
                </a:rPr>
                <a:t>类型</a:t>
              </a:r>
              <a:r>
                <a:rPr kumimoji="0" lang="en-US" altLang="zh-CN" sz="1600">
                  <a:solidFill>
                    <a:schemeClr val="tx1"/>
                  </a:solidFill>
                  <a:latin typeface="Times New Roman" panose="02020603050405020304" pitchFamily="2" charset="0"/>
                  <a:ea typeface="宋体" panose="02010600030101010101" pitchFamily="2" charset="-122"/>
                </a:rPr>
                <a:t>255</a:t>
              </a:r>
              <a:r>
                <a:rPr kumimoji="0" lang="zh-CN" altLang="en-US" sz="1600">
                  <a:solidFill>
                    <a:schemeClr val="tx1"/>
                  </a:solidFill>
                  <a:latin typeface="Times New Roman" panose="02020603050405020304" pitchFamily="2" charset="0"/>
                  <a:ea typeface="宋体" panose="02010600030101010101" pitchFamily="2" charset="-122"/>
                </a:rPr>
                <a:t>中断处理程序入口地址 </a:t>
              </a:r>
              <a:endParaRPr kumimoji="0" lang="zh-CN" altLang="en-US" sz="2400" b="0">
                <a:solidFill>
                  <a:schemeClr val="tx1"/>
                </a:solidFill>
                <a:latin typeface="Arial" panose="020B0604020202020204" pitchFamily="34" charset="0"/>
                <a:ea typeface="宋体" panose="02010600030101010101" pitchFamily="2" charset="-122"/>
              </a:endParaRPr>
            </a:p>
          </p:txBody>
        </p:sp>
        <p:sp>
          <p:nvSpPr>
            <p:cNvPr id="27676" name="Line 25"/>
            <p:cNvSpPr>
              <a:spLocks noChangeShapeType="1"/>
            </p:cNvSpPr>
            <p:nvPr/>
          </p:nvSpPr>
          <p:spPr bwMode="auto">
            <a:xfrm>
              <a:off x="1454" y="3754"/>
              <a:ext cx="114" cy="0"/>
            </a:xfrm>
            <a:prstGeom prst="line">
              <a:avLst/>
            </a:prstGeom>
            <a:noFill/>
            <a:ln w="127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677" name="Line 26"/>
            <p:cNvSpPr>
              <a:spLocks noChangeShapeType="1"/>
            </p:cNvSpPr>
            <p:nvPr/>
          </p:nvSpPr>
          <p:spPr bwMode="auto">
            <a:xfrm>
              <a:off x="2730" y="3754"/>
              <a:ext cx="114" cy="0"/>
            </a:xfrm>
            <a:prstGeom prst="line">
              <a:avLst/>
            </a:prstGeom>
            <a:noFill/>
            <a:ln w="127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678" name="Line 27"/>
            <p:cNvSpPr>
              <a:spLocks noChangeShapeType="1"/>
            </p:cNvSpPr>
            <p:nvPr/>
          </p:nvSpPr>
          <p:spPr bwMode="auto">
            <a:xfrm>
              <a:off x="1477" y="3673"/>
              <a:ext cx="46" cy="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679" name="Line 28"/>
            <p:cNvSpPr>
              <a:spLocks noChangeShapeType="1"/>
            </p:cNvSpPr>
            <p:nvPr/>
          </p:nvSpPr>
          <p:spPr bwMode="auto">
            <a:xfrm>
              <a:off x="2798" y="3673"/>
              <a:ext cx="46" cy="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680" name="Line 29"/>
            <p:cNvSpPr>
              <a:spLocks noChangeShapeType="1"/>
            </p:cNvSpPr>
            <p:nvPr/>
          </p:nvSpPr>
          <p:spPr bwMode="auto">
            <a:xfrm>
              <a:off x="1477" y="3835"/>
              <a:ext cx="46" cy="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681" name="Line 30"/>
            <p:cNvSpPr>
              <a:spLocks noChangeShapeType="1"/>
            </p:cNvSpPr>
            <p:nvPr/>
          </p:nvSpPr>
          <p:spPr bwMode="auto">
            <a:xfrm>
              <a:off x="2798" y="3835"/>
              <a:ext cx="46" cy="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682" name="Text Box 31"/>
            <p:cNvSpPr txBox="1">
              <a:spLocks noChangeArrowheads="1"/>
            </p:cNvSpPr>
            <p:nvPr/>
          </p:nvSpPr>
          <p:spPr bwMode="auto">
            <a:xfrm>
              <a:off x="2835" y="2282"/>
              <a:ext cx="410" cy="325"/>
            </a:xfrm>
            <a:prstGeom prst="rect">
              <a:avLst/>
            </a:prstGeom>
            <a:noFill/>
            <a:ln w="9525">
              <a:solidFill>
                <a:srgbClr val="000000"/>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10800" rIns="54000" bIns="10800"/>
            <a:lstStyle>
              <a:lvl1pPr eaLnBrk="0" hangingPunct="0">
                <a:defRPr kumimoji="1" sz="2800" b="1">
                  <a:solidFill>
                    <a:srgbClr val="40458C"/>
                  </a:solidFill>
                  <a:latin typeface="楷体_GB2312" pitchFamily="1" charset="-122"/>
                  <a:ea typeface="楷体_GB2312" pitchFamily="1" charset="-122"/>
                </a:defRPr>
              </a:lvl1pPr>
              <a:lvl2pPr marL="742950" indent="-285750" eaLnBrk="0" hangingPunct="0">
                <a:defRPr kumimoji="1" sz="2800" b="1">
                  <a:solidFill>
                    <a:srgbClr val="40458C"/>
                  </a:solidFill>
                  <a:latin typeface="楷体_GB2312" pitchFamily="1" charset="-122"/>
                  <a:ea typeface="楷体_GB2312" pitchFamily="1" charset="-122"/>
                </a:defRPr>
              </a:lvl2pPr>
              <a:lvl3pPr marL="1143000" indent="-228600" eaLnBrk="0" hangingPunct="0">
                <a:defRPr kumimoji="1" sz="2800" b="1">
                  <a:solidFill>
                    <a:srgbClr val="40458C"/>
                  </a:solidFill>
                  <a:latin typeface="楷体_GB2312" pitchFamily="1" charset="-122"/>
                  <a:ea typeface="楷体_GB2312" pitchFamily="1" charset="-122"/>
                </a:defRPr>
              </a:lvl3pPr>
              <a:lvl4pPr marL="1600200" indent="-228600" eaLnBrk="0" hangingPunct="0">
                <a:defRPr kumimoji="1" sz="2800" b="1">
                  <a:solidFill>
                    <a:srgbClr val="40458C"/>
                  </a:solidFill>
                  <a:latin typeface="楷体_GB2312" pitchFamily="1" charset="-122"/>
                  <a:ea typeface="楷体_GB2312" pitchFamily="1" charset="-122"/>
                </a:defRPr>
              </a:lvl4pPr>
              <a:lvl5pPr marL="2057400" indent="-228600" eaLnBrk="0" hangingPunct="0">
                <a:defRPr kumimoji="1" sz="2800" b="1">
                  <a:solidFill>
                    <a:srgbClr val="40458C"/>
                  </a:solidFill>
                  <a:latin typeface="楷体_GB2312" pitchFamily="1" charset="-122"/>
                  <a:ea typeface="楷体_GB2312" pitchFamily="1" charset="-122"/>
                </a:defRPr>
              </a:lvl5pPr>
              <a:lvl6pPr marL="2514600" indent="-228600" eaLnBrk="0" fontAlgn="base" hangingPunct="0">
                <a:lnSpc>
                  <a:spcPct val="80000"/>
                </a:lnSpc>
                <a:spcBef>
                  <a:spcPct val="20000"/>
                </a:spcBef>
                <a:spcAft>
                  <a:spcPct val="0"/>
                </a:spcAft>
                <a:buClr>
                  <a:schemeClr val="hlink"/>
                </a:buClr>
                <a:buSzPct val="110000"/>
                <a:buFont typeface="Wingdings" panose="05000000000000000000" pitchFamily="2" charset="2"/>
                <a:defRPr kumimoji="1" sz="2800" b="1">
                  <a:solidFill>
                    <a:srgbClr val="40458C"/>
                  </a:solidFill>
                  <a:latin typeface="楷体_GB2312" pitchFamily="1" charset="-122"/>
                  <a:ea typeface="楷体_GB2312" pitchFamily="1" charset="-122"/>
                </a:defRPr>
              </a:lvl6pPr>
              <a:lvl7pPr marL="2971800" indent="-228600" eaLnBrk="0" fontAlgn="base" hangingPunct="0">
                <a:lnSpc>
                  <a:spcPct val="80000"/>
                </a:lnSpc>
                <a:spcBef>
                  <a:spcPct val="20000"/>
                </a:spcBef>
                <a:spcAft>
                  <a:spcPct val="0"/>
                </a:spcAft>
                <a:buClr>
                  <a:schemeClr val="hlink"/>
                </a:buClr>
                <a:buSzPct val="110000"/>
                <a:buFont typeface="Wingdings" panose="05000000000000000000" pitchFamily="2" charset="2"/>
                <a:defRPr kumimoji="1" sz="2800" b="1">
                  <a:solidFill>
                    <a:srgbClr val="40458C"/>
                  </a:solidFill>
                  <a:latin typeface="楷体_GB2312" pitchFamily="1" charset="-122"/>
                  <a:ea typeface="楷体_GB2312" pitchFamily="1" charset="-122"/>
                </a:defRPr>
              </a:lvl7pPr>
              <a:lvl8pPr marL="3429000" indent="-228600" eaLnBrk="0" fontAlgn="base" hangingPunct="0">
                <a:lnSpc>
                  <a:spcPct val="80000"/>
                </a:lnSpc>
                <a:spcBef>
                  <a:spcPct val="20000"/>
                </a:spcBef>
                <a:spcAft>
                  <a:spcPct val="0"/>
                </a:spcAft>
                <a:buClr>
                  <a:schemeClr val="hlink"/>
                </a:buClr>
                <a:buSzPct val="110000"/>
                <a:buFont typeface="Wingdings" panose="05000000000000000000" pitchFamily="2" charset="2"/>
                <a:defRPr kumimoji="1" sz="2800" b="1">
                  <a:solidFill>
                    <a:srgbClr val="40458C"/>
                  </a:solidFill>
                  <a:latin typeface="楷体_GB2312" pitchFamily="1" charset="-122"/>
                  <a:ea typeface="楷体_GB2312" pitchFamily="1" charset="-122"/>
                </a:defRPr>
              </a:lvl8pPr>
              <a:lvl9pPr marL="3886200" indent="-228600" eaLnBrk="0" fontAlgn="base" hangingPunct="0">
                <a:lnSpc>
                  <a:spcPct val="80000"/>
                </a:lnSpc>
                <a:spcBef>
                  <a:spcPct val="20000"/>
                </a:spcBef>
                <a:spcAft>
                  <a:spcPct val="0"/>
                </a:spcAft>
                <a:buClr>
                  <a:schemeClr val="hlink"/>
                </a:buClr>
                <a:buSzPct val="110000"/>
                <a:buFont typeface="Wingdings" panose="05000000000000000000" pitchFamily="2" charset="2"/>
                <a:defRPr kumimoji="1" sz="2800" b="1">
                  <a:solidFill>
                    <a:srgbClr val="40458C"/>
                  </a:solidFill>
                  <a:latin typeface="楷体_GB2312" pitchFamily="1" charset="-122"/>
                  <a:ea typeface="楷体_GB2312" pitchFamily="1" charset="-122"/>
                </a:defRPr>
              </a:lvl9pPr>
            </a:lstStyle>
            <a:p>
              <a:pPr algn="ctr" eaLnBrk="1" hangingPunct="1">
                <a:lnSpc>
                  <a:spcPct val="100000"/>
                </a:lnSpc>
                <a:spcBef>
                  <a:spcPct val="0"/>
                </a:spcBef>
                <a:buClrTx/>
                <a:buSzTx/>
                <a:buFontTx/>
                <a:buNone/>
              </a:pPr>
              <a:r>
                <a:rPr kumimoji="0" lang="en-US" altLang="zh-CN" sz="1600">
                  <a:solidFill>
                    <a:schemeClr val="accent2"/>
                  </a:solidFill>
                  <a:latin typeface="Times New Roman" panose="02020603050405020304" pitchFamily="2" charset="0"/>
                  <a:ea typeface="宋体" panose="02010600030101010101" pitchFamily="2" charset="-122"/>
                </a:rPr>
                <a:t>IP </a:t>
              </a:r>
              <a:endParaRPr kumimoji="0" lang="en-US" altLang="zh-CN" sz="1600">
                <a:solidFill>
                  <a:schemeClr val="accent2"/>
                </a:solidFill>
                <a:latin typeface="Times New Roman" panose="02020603050405020304" pitchFamily="2" charset="0"/>
                <a:ea typeface="宋体" panose="02010600030101010101" pitchFamily="2" charset="-122"/>
              </a:endParaRPr>
            </a:p>
            <a:p>
              <a:pPr algn="ctr" eaLnBrk="1" hangingPunct="1">
                <a:lnSpc>
                  <a:spcPct val="100000"/>
                </a:lnSpc>
                <a:spcBef>
                  <a:spcPct val="0"/>
                </a:spcBef>
                <a:buClrTx/>
                <a:buSzTx/>
                <a:buFontTx/>
                <a:buNone/>
              </a:pPr>
              <a:r>
                <a:rPr kumimoji="0" lang="en-US" altLang="zh-CN" sz="1600">
                  <a:solidFill>
                    <a:schemeClr val="accent2"/>
                  </a:solidFill>
                  <a:latin typeface="Times New Roman" panose="02020603050405020304" pitchFamily="2" charset="0"/>
                  <a:ea typeface="宋体" panose="02010600030101010101" pitchFamily="2" charset="-122"/>
                </a:rPr>
                <a:t>CS</a:t>
              </a:r>
              <a:r>
                <a:rPr kumimoji="0" lang="en-US" altLang="zh-CN" sz="1600" b="0">
                  <a:solidFill>
                    <a:schemeClr val="accent2"/>
                  </a:solidFill>
                  <a:latin typeface="Times New Roman" panose="02020603050405020304" pitchFamily="2" charset="0"/>
                  <a:ea typeface="宋体" panose="02010600030101010101" pitchFamily="2" charset="-122"/>
                </a:rPr>
                <a:t> </a:t>
              </a:r>
              <a:endParaRPr kumimoji="0" lang="en-US" altLang="zh-CN" sz="1600" b="0">
                <a:solidFill>
                  <a:schemeClr val="accent2"/>
                </a:solidFill>
                <a:latin typeface="Arial" panose="020B0604020202020204" pitchFamily="34" charset="0"/>
                <a:ea typeface="宋体" panose="02010600030101010101" pitchFamily="2" charset="-122"/>
              </a:endParaRPr>
            </a:p>
          </p:txBody>
        </p:sp>
        <p:sp>
          <p:nvSpPr>
            <p:cNvPr id="27683" name="Line 32"/>
            <p:cNvSpPr>
              <a:spLocks noChangeShapeType="1"/>
            </p:cNvSpPr>
            <p:nvPr/>
          </p:nvSpPr>
          <p:spPr bwMode="auto">
            <a:xfrm>
              <a:off x="3208" y="2376"/>
              <a:ext cx="46" cy="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684" name="Line 33"/>
            <p:cNvSpPr>
              <a:spLocks noChangeShapeType="1"/>
            </p:cNvSpPr>
            <p:nvPr/>
          </p:nvSpPr>
          <p:spPr bwMode="auto">
            <a:xfrm>
              <a:off x="3208" y="2538"/>
              <a:ext cx="46" cy="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685" name="Text Box 34"/>
            <p:cNvSpPr txBox="1">
              <a:spLocks noChangeArrowheads="1"/>
            </p:cNvSpPr>
            <p:nvPr/>
          </p:nvSpPr>
          <p:spPr bwMode="auto">
            <a:xfrm>
              <a:off x="748" y="2146"/>
              <a:ext cx="683" cy="5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lvl1pPr eaLnBrk="0" hangingPunct="0">
                <a:defRPr kumimoji="1" sz="2800" b="1">
                  <a:solidFill>
                    <a:srgbClr val="40458C"/>
                  </a:solidFill>
                  <a:latin typeface="楷体_GB2312" pitchFamily="1" charset="-122"/>
                  <a:ea typeface="楷体_GB2312" pitchFamily="1" charset="-122"/>
                </a:defRPr>
              </a:lvl1pPr>
              <a:lvl2pPr marL="742950" indent="-285750" eaLnBrk="0" hangingPunct="0">
                <a:defRPr kumimoji="1" sz="2800" b="1">
                  <a:solidFill>
                    <a:srgbClr val="40458C"/>
                  </a:solidFill>
                  <a:latin typeface="楷体_GB2312" pitchFamily="1" charset="-122"/>
                  <a:ea typeface="楷体_GB2312" pitchFamily="1" charset="-122"/>
                </a:defRPr>
              </a:lvl2pPr>
              <a:lvl3pPr marL="1143000" indent="-228600" eaLnBrk="0" hangingPunct="0">
                <a:defRPr kumimoji="1" sz="2800" b="1">
                  <a:solidFill>
                    <a:srgbClr val="40458C"/>
                  </a:solidFill>
                  <a:latin typeface="楷体_GB2312" pitchFamily="1" charset="-122"/>
                  <a:ea typeface="楷体_GB2312" pitchFamily="1" charset="-122"/>
                </a:defRPr>
              </a:lvl3pPr>
              <a:lvl4pPr marL="1600200" indent="-228600" eaLnBrk="0" hangingPunct="0">
                <a:defRPr kumimoji="1" sz="2800" b="1">
                  <a:solidFill>
                    <a:srgbClr val="40458C"/>
                  </a:solidFill>
                  <a:latin typeface="楷体_GB2312" pitchFamily="1" charset="-122"/>
                  <a:ea typeface="楷体_GB2312" pitchFamily="1" charset="-122"/>
                </a:defRPr>
              </a:lvl4pPr>
              <a:lvl5pPr marL="2057400" indent="-228600" eaLnBrk="0" hangingPunct="0">
                <a:defRPr kumimoji="1" sz="2800" b="1">
                  <a:solidFill>
                    <a:srgbClr val="40458C"/>
                  </a:solidFill>
                  <a:latin typeface="楷体_GB2312" pitchFamily="1" charset="-122"/>
                  <a:ea typeface="楷体_GB2312" pitchFamily="1" charset="-122"/>
                </a:defRPr>
              </a:lvl5pPr>
              <a:lvl6pPr marL="2514600" indent="-228600" eaLnBrk="0" fontAlgn="base" hangingPunct="0">
                <a:lnSpc>
                  <a:spcPct val="80000"/>
                </a:lnSpc>
                <a:spcBef>
                  <a:spcPct val="20000"/>
                </a:spcBef>
                <a:spcAft>
                  <a:spcPct val="0"/>
                </a:spcAft>
                <a:buClr>
                  <a:schemeClr val="hlink"/>
                </a:buClr>
                <a:buSzPct val="110000"/>
                <a:buFont typeface="Wingdings" panose="05000000000000000000" pitchFamily="2" charset="2"/>
                <a:defRPr kumimoji="1" sz="2800" b="1">
                  <a:solidFill>
                    <a:srgbClr val="40458C"/>
                  </a:solidFill>
                  <a:latin typeface="楷体_GB2312" pitchFamily="1" charset="-122"/>
                  <a:ea typeface="楷体_GB2312" pitchFamily="1" charset="-122"/>
                </a:defRPr>
              </a:lvl6pPr>
              <a:lvl7pPr marL="2971800" indent="-228600" eaLnBrk="0" fontAlgn="base" hangingPunct="0">
                <a:lnSpc>
                  <a:spcPct val="80000"/>
                </a:lnSpc>
                <a:spcBef>
                  <a:spcPct val="20000"/>
                </a:spcBef>
                <a:spcAft>
                  <a:spcPct val="0"/>
                </a:spcAft>
                <a:buClr>
                  <a:schemeClr val="hlink"/>
                </a:buClr>
                <a:buSzPct val="110000"/>
                <a:buFont typeface="Wingdings" panose="05000000000000000000" pitchFamily="2" charset="2"/>
                <a:defRPr kumimoji="1" sz="2800" b="1">
                  <a:solidFill>
                    <a:srgbClr val="40458C"/>
                  </a:solidFill>
                  <a:latin typeface="楷体_GB2312" pitchFamily="1" charset="-122"/>
                  <a:ea typeface="楷体_GB2312" pitchFamily="1" charset="-122"/>
                </a:defRPr>
              </a:lvl7pPr>
              <a:lvl8pPr marL="3429000" indent="-228600" eaLnBrk="0" fontAlgn="base" hangingPunct="0">
                <a:lnSpc>
                  <a:spcPct val="80000"/>
                </a:lnSpc>
                <a:spcBef>
                  <a:spcPct val="20000"/>
                </a:spcBef>
                <a:spcAft>
                  <a:spcPct val="0"/>
                </a:spcAft>
                <a:buClr>
                  <a:schemeClr val="hlink"/>
                </a:buClr>
                <a:buSzPct val="110000"/>
                <a:buFont typeface="Wingdings" panose="05000000000000000000" pitchFamily="2" charset="2"/>
                <a:defRPr kumimoji="1" sz="2800" b="1">
                  <a:solidFill>
                    <a:srgbClr val="40458C"/>
                  </a:solidFill>
                  <a:latin typeface="楷体_GB2312" pitchFamily="1" charset="-122"/>
                  <a:ea typeface="楷体_GB2312" pitchFamily="1" charset="-122"/>
                </a:defRPr>
              </a:lvl8pPr>
              <a:lvl9pPr marL="3886200" indent="-228600" eaLnBrk="0" fontAlgn="base" hangingPunct="0">
                <a:lnSpc>
                  <a:spcPct val="80000"/>
                </a:lnSpc>
                <a:spcBef>
                  <a:spcPct val="20000"/>
                </a:spcBef>
                <a:spcAft>
                  <a:spcPct val="0"/>
                </a:spcAft>
                <a:buClr>
                  <a:schemeClr val="hlink"/>
                </a:buClr>
                <a:buSzPct val="110000"/>
                <a:buFont typeface="Wingdings" panose="05000000000000000000" pitchFamily="2" charset="2"/>
                <a:defRPr kumimoji="1" sz="2800" b="1">
                  <a:solidFill>
                    <a:srgbClr val="40458C"/>
                  </a:solidFill>
                  <a:latin typeface="楷体_GB2312" pitchFamily="1" charset="-122"/>
                  <a:ea typeface="楷体_GB2312" pitchFamily="1" charset="-122"/>
                </a:defRPr>
              </a:lvl9pPr>
            </a:lstStyle>
            <a:p>
              <a:pPr algn="ctr" eaLnBrk="1" hangingPunct="1">
                <a:lnSpc>
                  <a:spcPct val="100000"/>
                </a:lnSpc>
                <a:spcBef>
                  <a:spcPct val="0"/>
                </a:spcBef>
                <a:buClrTx/>
                <a:buSzTx/>
                <a:buFontTx/>
                <a:buNone/>
              </a:pPr>
              <a:r>
                <a:rPr kumimoji="0" lang="en-US" altLang="zh-CN" sz="2000">
                  <a:solidFill>
                    <a:schemeClr val="tx1"/>
                  </a:solidFill>
                  <a:latin typeface="宋体" panose="02010600030101010101" pitchFamily="2" charset="-122"/>
                  <a:ea typeface="宋体" panose="02010600030101010101" pitchFamily="2" charset="-122"/>
                </a:rPr>
                <a:t>00000H </a:t>
              </a:r>
              <a:endParaRPr kumimoji="0" lang="en-US" altLang="zh-CN" sz="2000">
                <a:solidFill>
                  <a:schemeClr val="tx1"/>
                </a:solidFill>
                <a:latin typeface="宋体" panose="02010600030101010101" pitchFamily="2" charset="-122"/>
                <a:ea typeface="宋体" panose="02010600030101010101" pitchFamily="2" charset="-122"/>
              </a:endParaRPr>
            </a:p>
            <a:p>
              <a:pPr algn="ctr" eaLnBrk="1" hangingPunct="1">
                <a:lnSpc>
                  <a:spcPct val="100000"/>
                </a:lnSpc>
                <a:spcBef>
                  <a:spcPct val="0"/>
                </a:spcBef>
                <a:buClrTx/>
                <a:buSzTx/>
                <a:buFontTx/>
                <a:buNone/>
              </a:pPr>
              <a:r>
                <a:rPr kumimoji="0" lang="en-US" altLang="zh-CN" sz="2000">
                  <a:solidFill>
                    <a:schemeClr val="tx1"/>
                  </a:solidFill>
                  <a:latin typeface="宋体" panose="02010600030101010101" pitchFamily="2" charset="-122"/>
                  <a:ea typeface="宋体" panose="02010600030101010101" pitchFamily="2" charset="-122"/>
                </a:rPr>
                <a:t>┇   </a:t>
              </a:r>
              <a:endParaRPr kumimoji="0" lang="en-US" altLang="zh-CN" sz="2000">
                <a:solidFill>
                  <a:schemeClr val="tx1"/>
                </a:solidFill>
                <a:latin typeface="宋体" panose="02010600030101010101" pitchFamily="2" charset="-122"/>
                <a:ea typeface="宋体" panose="02010600030101010101" pitchFamily="2" charset="-122"/>
              </a:endParaRPr>
            </a:p>
            <a:p>
              <a:pPr algn="ctr" eaLnBrk="1" hangingPunct="1">
                <a:lnSpc>
                  <a:spcPct val="100000"/>
                </a:lnSpc>
                <a:spcBef>
                  <a:spcPct val="0"/>
                </a:spcBef>
                <a:buClrTx/>
                <a:buSzTx/>
                <a:buFontTx/>
                <a:buNone/>
              </a:pPr>
              <a:r>
                <a:rPr kumimoji="0" lang="en-US" altLang="zh-CN" sz="2000">
                  <a:solidFill>
                    <a:schemeClr val="tx1"/>
                  </a:solidFill>
                  <a:latin typeface="宋体" panose="02010600030101010101" pitchFamily="2" charset="-122"/>
                  <a:ea typeface="宋体" panose="02010600030101010101" pitchFamily="2" charset="-122"/>
                </a:rPr>
                <a:t>00004H </a:t>
              </a:r>
              <a:endParaRPr kumimoji="0" lang="en-US" altLang="zh-CN" sz="2000" b="0">
                <a:solidFill>
                  <a:schemeClr val="tx1"/>
                </a:solidFill>
                <a:latin typeface="Arial" panose="020B0604020202020204" pitchFamily="34" charset="0"/>
                <a:ea typeface="宋体" panose="02010600030101010101" pitchFamily="2" charset="-122"/>
              </a:endParaRPr>
            </a:p>
          </p:txBody>
        </p:sp>
        <p:sp>
          <p:nvSpPr>
            <p:cNvPr id="27686" name="Text Box 35"/>
            <p:cNvSpPr txBox="1">
              <a:spLocks noChangeArrowheads="1"/>
            </p:cNvSpPr>
            <p:nvPr/>
          </p:nvSpPr>
          <p:spPr bwMode="auto">
            <a:xfrm>
              <a:off x="748" y="3507"/>
              <a:ext cx="683" cy="42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lvl1pPr eaLnBrk="0" hangingPunct="0">
                <a:defRPr kumimoji="1" sz="2800" b="1">
                  <a:solidFill>
                    <a:srgbClr val="40458C"/>
                  </a:solidFill>
                  <a:latin typeface="楷体_GB2312" pitchFamily="1" charset="-122"/>
                  <a:ea typeface="楷体_GB2312" pitchFamily="1" charset="-122"/>
                </a:defRPr>
              </a:lvl1pPr>
              <a:lvl2pPr marL="742950" indent="-285750" eaLnBrk="0" hangingPunct="0">
                <a:defRPr kumimoji="1" sz="2800" b="1">
                  <a:solidFill>
                    <a:srgbClr val="40458C"/>
                  </a:solidFill>
                  <a:latin typeface="楷体_GB2312" pitchFamily="1" charset="-122"/>
                  <a:ea typeface="楷体_GB2312" pitchFamily="1" charset="-122"/>
                </a:defRPr>
              </a:lvl2pPr>
              <a:lvl3pPr marL="1143000" indent="-228600" eaLnBrk="0" hangingPunct="0">
                <a:defRPr kumimoji="1" sz="2800" b="1">
                  <a:solidFill>
                    <a:srgbClr val="40458C"/>
                  </a:solidFill>
                  <a:latin typeface="楷体_GB2312" pitchFamily="1" charset="-122"/>
                  <a:ea typeface="楷体_GB2312" pitchFamily="1" charset="-122"/>
                </a:defRPr>
              </a:lvl3pPr>
              <a:lvl4pPr marL="1600200" indent="-228600" eaLnBrk="0" hangingPunct="0">
                <a:defRPr kumimoji="1" sz="2800" b="1">
                  <a:solidFill>
                    <a:srgbClr val="40458C"/>
                  </a:solidFill>
                  <a:latin typeface="楷体_GB2312" pitchFamily="1" charset="-122"/>
                  <a:ea typeface="楷体_GB2312" pitchFamily="1" charset="-122"/>
                </a:defRPr>
              </a:lvl4pPr>
              <a:lvl5pPr marL="2057400" indent="-228600" eaLnBrk="0" hangingPunct="0">
                <a:defRPr kumimoji="1" sz="2800" b="1">
                  <a:solidFill>
                    <a:srgbClr val="40458C"/>
                  </a:solidFill>
                  <a:latin typeface="楷体_GB2312" pitchFamily="1" charset="-122"/>
                  <a:ea typeface="楷体_GB2312" pitchFamily="1" charset="-122"/>
                </a:defRPr>
              </a:lvl5pPr>
              <a:lvl6pPr marL="2514600" indent="-228600" eaLnBrk="0" fontAlgn="base" hangingPunct="0">
                <a:lnSpc>
                  <a:spcPct val="80000"/>
                </a:lnSpc>
                <a:spcBef>
                  <a:spcPct val="20000"/>
                </a:spcBef>
                <a:spcAft>
                  <a:spcPct val="0"/>
                </a:spcAft>
                <a:buClr>
                  <a:schemeClr val="hlink"/>
                </a:buClr>
                <a:buSzPct val="110000"/>
                <a:buFont typeface="Wingdings" panose="05000000000000000000" pitchFamily="2" charset="2"/>
                <a:defRPr kumimoji="1" sz="2800" b="1">
                  <a:solidFill>
                    <a:srgbClr val="40458C"/>
                  </a:solidFill>
                  <a:latin typeface="楷体_GB2312" pitchFamily="1" charset="-122"/>
                  <a:ea typeface="楷体_GB2312" pitchFamily="1" charset="-122"/>
                </a:defRPr>
              </a:lvl6pPr>
              <a:lvl7pPr marL="2971800" indent="-228600" eaLnBrk="0" fontAlgn="base" hangingPunct="0">
                <a:lnSpc>
                  <a:spcPct val="80000"/>
                </a:lnSpc>
                <a:spcBef>
                  <a:spcPct val="20000"/>
                </a:spcBef>
                <a:spcAft>
                  <a:spcPct val="0"/>
                </a:spcAft>
                <a:buClr>
                  <a:schemeClr val="hlink"/>
                </a:buClr>
                <a:buSzPct val="110000"/>
                <a:buFont typeface="Wingdings" panose="05000000000000000000" pitchFamily="2" charset="2"/>
                <a:defRPr kumimoji="1" sz="2800" b="1">
                  <a:solidFill>
                    <a:srgbClr val="40458C"/>
                  </a:solidFill>
                  <a:latin typeface="楷体_GB2312" pitchFamily="1" charset="-122"/>
                  <a:ea typeface="楷体_GB2312" pitchFamily="1" charset="-122"/>
                </a:defRPr>
              </a:lvl7pPr>
              <a:lvl8pPr marL="3429000" indent="-228600" eaLnBrk="0" fontAlgn="base" hangingPunct="0">
                <a:lnSpc>
                  <a:spcPct val="80000"/>
                </a:lnSpc>
                <a:spcBef>
                  <a:spcPct val="20000"/>
                </a:spcBef>
                <a:spcAft>
                  <a:spcPct val="0"/>
                </a:spcAft>
                <a:buClr>
                  <a:schemeClr val="hlink"/>
                </a:buClr>
                <a:buSzPct val="110000"/>
                <a:buFont typeface="Wingdings" panose="05000000000000000000" pitchFamily="2" charset="2"/>
                <a:defRPr kumimoji="1" sz="2800" b="1">
                  <a:solidFill>
                    <a:srgbClr val="40458C"/>
                  </a:solidFill>
                  <a:latin typeface="楷体_GB2312" pitchFamily="1" charset="-122"/>
                  <a:ea typeface="楷体_GB2312" pitchFamily="1" charset="-122"/>
                </a:defRPr>
              </a:lvl8pPr>
              <a:lvl9pPr marL="3886200" indent="-228600" eaLnBrk="0" fontAlgn="base" hangingPunct="0">
                <a:lnSpc>
                  <a:spcPct val="80000"/>
                </a:lnSpc>
                <a:spcBef>
                  <a:spcPct val="20000"/>
                </a:spcBef>
                <a:spcAft>
                  <a:spcPct val="0"/>
                </a:spcAft>
                <a:buClr>
                  <a:schemeClr val="hlink"/>
                </a:buClr>
                <a:buSzPct val="110000"/>
                <a:buFont typeface="Wingdings" panose="05000000000000000000" pitchFamily="2" charset="2"/>
                <a:defRPr kumimoji="1" sz="2800" b="1">
                  <a:solidFill>
                    <a:srgbClr val="40458C"/>
                  </a:solidFill>
                  <a:latin typeface="楷体_GB2312" pitchFamily="1" charset="-122"/>
                  <a:ea typeface="楷体_GB2312" pitchFamily="1" charset="-122"/>
                </a:defRPr>
              </a:lvl9pPr>
            </a:lstStyle>
            <a:p>
              <a:pPr algn="ctr" eaLnBrk="1" hangingPunct="1">
                <a:lnSpc>
                  <a:spcPct val="100000"/>
                </a:lnSpc>
                <a:spcBef>
                  <a:spcPct val="0"/>
                </a:spcBef>
                <a:buClrTx/>
                <a:buSzTx/>
                <a:buFontTx/>
                <a:buNone/>
              </a:pPr>
              <a:r>
                <a:rPr kumimoji="0" lang="en-US" altLang="zh-CN" sz="2000">
                  <a:solidFill>
                    <a:schemeClr val="tx1"/>
                  </a:solidFill>
                  <a:latin typeface="宋体" panose="02010600030101010101" pitchFamily="2" charset="-122"/>
                  <a:ea typeface="宋体" panose="02010600030101010101" pitchFamily="2" charset="-122"/>
                </a:rPr>
                <a:t>003FCH </a:t>
              </a:r>
              <a:endParaRPr kumimoji="0" lang="en-US" altLang="zh-CN" sz="2000">
                <a:solidFill>
                  <a:schemeClr val="tx1"/>
                </a:solidFill>
                <a:latin typeface="宋体" panose="02010600030101010101" pitchFamily="2" charset="-122"/>
                <a:ea typeface="宋体" panose="02010600030101010101" pitchFamily="2" charset="-122"/>
              </a:endParaRPr>
            </a:p>
            <a:p>
              <a:pPr algn="ctr" eaLnBrk="1" hangingPunct="1">
                <a:lnSpc>
                  <a:spcPct val="100000"/>
                </a:lnSpc>
                <a:spcBef>
                  <a:spcPts val="775"/>
                </a:spcBef>
                <a:buClrTx/>
                <a:buSzTx/>
                <a:buFontTx/>
                <a:buNone/>
              </a:pPr>
              <a:r>
                <a:rPr kumimoji="0" lang="en-US" altLang="zh-CN" sz="2000">
                  <a:solidFill>
                    <a:schemeClr val="tx1"/>
                  </a:solidFill>
                  <a:latin typeface="宋体" panose="02010600030101010101" pitchFamily="2" charset="-122"/>
                  <a:ea typeface="宋体" panose="02010600030101010101" pitchFamily="2" charset="-122"/>
                </a:rPr>
                <a:t>003FFH</a:t>
              </a:r>
              <a:r>
                <a:rPr kumimoji="0" lang="en-US" altLang="zh-CN" sz="1500">
                  <a:solidFill>
                    <a:schemeClr val="tx1"/>
                  </a:solidFill>
                  <a:latin typeface="宋体" panose="02010600030101010101" pitchFamily="2" charset="-122"/>
                  <a:ea typeface="宋体" panose="02010600030101010101" pitchFamily="2" charset="-122"/>
                </a:rPr>
                <a:t> </a:t>
              </a:r>
              <a:endParaRPr kumimoji="0" lang="en-US" altLang="zh-CN" sz="2400" b="0">
                <a:solidFill>
                  <a:schemeClr val="tx1"/>
                </a:solidFill>
                <a:latin typeface="Arial" panose="020B0604020202020204" pitchFamily="34" charset="0"/>
                <a:ea typeface="宋体" panose="02010600030101010101" pitchFamily="2" charset="-122"/>
              </a:endParaRPr>
            </a:p>
          </p:txBody>
        </p:sp>
        <p:sp>
          <p:nvSpPr>
            <p:cNvPr id="27687" name="Text Box 36"/>
            <p:cNvSpPr txBox="1">
              <a:spLocks noChangeArrowheads="1"/>
            </p:cNvSpPr>
            <p:nvPr/>
          </p:nvSpPr>
          <p:spPr bwMode="auto">
            <a:xfrm>
              <a:off x="748" y="2691"/>
              <a:ext cx="683" cy="3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lvl1pPr eaLnBrk="0" hangingPunct="0">
                <a:defRPr kumimoji="1" sz="2800" b="1">
                  <a:solidFill>
                    <a:srgbClr val="40458C"/>
                  </a:solidFill>
                  <a:latin typeface="楷体_GB2312" pitchFamily="1" charset="-122"/>
                  <a:ea typeface="楷体_GB2312" pitchFamily="1" charset="-122"/>
                </a:defRPr>
              </a:lvl1pPr>
              <a:lvl2pPr marL="742950" indent="-285750" eaLnBrk="0" hangingPunct="0">
                <a:defRPr kumimoji="1" sz="2800" b="1">
                  <a:solidFill>
                    <a:srgbClr val="40458C"/>
                  </a:solidFill>
                  <a:latin typeface="楷体_GB2312" pitchFamily="1" charset="-122"/>
                  <a:ea typeface="楷体_GB2312" pitchFamily="1" charset="-122"/>
                </a:defRPr>
              </a:lvl2pPr>
              <a:lvl3pPr marL="1143000" indent="-228600" eaLnBrk="0" hangingPunct="0">
                <a:defRPr kumimoji="1" sz="2800" b="1">
                  <a:solidFill>
                    <a:srgbClr val="40458C"/>
                  </a:solidFill>
                  <a:latin typeface="楷体_GB2312" pitchFamily="1" charset="-122"/>
                  <a:ea typeface="楷体_GB2312" pitchFamily="1" charset="-122"/>
                </a:defRPr>
              </a:lvl3pPr>
              <a:lvl4pPr marL="1600200" indent="-228600" eaLnBrk="0" hangingPunct="0">
                <a:defRPr kumimoji="1" sz="2800" b="1">
                  <a:solidFill>
                    <a:srgbClr val="40458C"/>
                  </a:solidFill>
                  <a:latin typeface="楷体_GB2312" pitchFamily="1" charset="-122"/>
                  <a:ea typeface="楷体_GB2312" pitchFamily="1" charset="-122"/>
                </a:defRPr>
              </a:lvl4pPr>
              <a:lvl5pPr marL="2057400" indent="-228600" eaLnBrk="0" hangingPunct="0">
                <a:defRPr kumimoji="1" sz="2800" b="1">
                  <a:solidFill>
                    <a:srgbClr val="40458C"/>
                  </a:solidFill>
                  <a:latin typeface="楷体_GB2312" pitchFamily="1" charset="-122"/>
                  <a:ea typeface="楷体_GB2312" pitchFamily="1" charset="-122"/>
                </a:defRPr>
              </a:lvl5pPr>
              <a:lvl6pPr marL="2514600" indent="-228600" eaLnBrk="0" fontAlgn="base" hangingPunct="0">
                <a:lnSpc>
                  <a:spcPct val="80000"/>
                </a:lnSpc>
                <a:spcBef>
                  <a:spcPct val="20000"/>
                </a:spcBef>
                <a:spcAft>
                  <a:spcPct val="0"/>
                </a:spcAft>
                <a:buClr>
                  <a:schemeClr val="hlink"/>
                </a:buClr>
                <a:buSzPct val="110000"/>
                <a:buFont typeface="Wingdings" panose="05000000000000000000" pitchFamily="2" charset="2"/>
                <a:defRPr kumimoji="1" sz="2800" b="1">
                  <a:solidFill>
                    <a:srgbClr val="40458C"/>
                  </a:solidFill>
                  <a:latin typeface="楷体_GB2312" pitchFamily="1" charset="-122"/>
                  <a:ea typeface="楷体_GB2312" pitchFamily="1" charset="-122"/>
                </a:defRPr>
              </a:lvl6pPr>
              <a:lvl7pPr marL="2971800" indent="-228600" eaLnBrk="0" fontAlgn="base" hangingPunct="0">
                <a:lnSpc>
                  <a:spcPct val="80000"/>
                </a:lnSpc>
                <a:spcBef>
                  <a:spcPct val="20000"/>
                </a:spcBef>
                <a:spcAft>
                  <a:spcPct val="0"/>
                </a:spcAft>
                <a:buClr>
                  <a:schemeClr val="hlink"/>
                </a:buClr>
                <a:buSzPct val="110000"/>
                <a:buFont typeface="Wingdings" panose="05000000000000000000" pitchFamily="2" charset="2"/>
                <a:defRPr kumimoji="1" sz="2800" b="1">
                  <a:solidFill>
                    <a:srgbClr val="40458C"/>
                  </a:solidFill>
                  <a:latin typeface="楷体_GB2312" pitchFamily="1" charset="-122"/>
                  <a:ea typeface="楷体_GB2312" pitchFamily="1" charset="-122"/>
                </a:defRPr>
              </a:lvl7pPr>
              <a:lvl8pPr marL="3429000" indent="-228600" eaLnBrk="0" fontAlgn="base" hangingPunct="0">
                <a:lnSpc>
                  <a:spcPct val="80000"/>
                </a:lnSpc>
                <a:spcBef>
                  <a:spcPct val="20000"/>
                </a:spcBef>
                <a:spcAft>
                  <a:spcPct val="0"/>
                </a:spcAft>
                <a:buClr>
                  <a:schemeClr val="hlink"/>
                </a:buClr>
                <a:buSzPct val="110000"/>
                <a:buFont typeface="Wingdings" panose="05000000000000000000" pitchFamily="2" charset="2"/>
                <a:defRPr kumimoji="1" sz="2800" b="1">
                  <a:solidFill>
                    <a:srgbClr val="40458C"/>
                  </a:solidFill>
                  <a:latin typeface="楷体_GB2312" pitchFamily="1" charset="-122"/>
                  <a:ea typeface="楷体_GB2312" pitchFamily="1" charset="-122"/>
                </a:defRPr>
              </a:lvl8pPr>
              <a:lvl9pPr marL="3886200" indent="-228600" eaLnBrk="0" fontAlgn="base" hangingPunct="0">
                <a:lnSpc>
                  <a:spcPct val="80000"/>
                </a:lnSpc>
                <a:spcBef>
                  <a:spcPct val="20000"/>
                </a:spcBef>
                <a:spcAft>
                  <a:spcPct val="0"/>
                </a:spcAft>
                <a:buClr>
                  <a:schemeClr val="hlink"/>
                </a:buClr>
                <a:buSzPct val="110000"/>
                <a:buFont typeface="Wingdings" panose="05000000000000000000" pitchFamily="2" charset="2"/>
                <a:defRPr kumimoji="1" sz="2800" b="1">
                  <a:solidFill>
                    <a:srgbClr val="40458C"/>
                  </a:solidFill>
                  <a:latin typeface="楷体_GB2312" pitchFamily="1" charset="-122"/>
                  <a:ea typeface="楷体_GB2312" pitchFamily="1" charset="-122"/>
                </a:defRPr>
              </a:lvl9pPr>
            </a:lstStyle>
            <a:p>
              <a:pPr algn="ctr" eaLnBrk="1" hangingPunct="1">
                <a:lnSpc>
                  <a:spcPct val="100000"/>
                </a:lnSpc>
                <a:spcBef>
                  <a:spcPct val="0"/>
                </a:spcBef>
                <a:buClrTx/>
                <a:buSzTx/>
                <a:buFontTx/>
                <a:buNone/>
              </a:pPr>
              <a:r>
                <a:rPr kumimoji="0" lang="en-US" altLang="zh-CN" sz="2000">
                  <a:solidFill>
                    <a:schemeClr val="tx1"/>
                  </a:solidFill>
                  <a:latin typeface="宋体" panose="02010600030101010101" pitchFamily="2" charset="-122"/>
                  <a:ea typeface="宋体" panose="02010600030101010101" pitchFamily="2" charset="-122"/>
                </a:rPr>
                <a:t>┇</a:t>
              </a:r>
              <a:r>
                <a:rPr kumimoji="0" lang="en-US" altLang="zh-CN" sz="1500" b="0">
                  <a:solidFill>
                    <a:schemeClr val="tx1"/>
                  </a:solidFill>
                  <a:latin typeface="宋体" panose="02010600030101010101" pitchFamily="2" charset="-122"/>
                  <a:ea typeface="宋体" panose="02010600030101010101" pitchFamily="2" charset="-122"/>
                </a:rPr>
                <a:t>   </a:t>
              </a:r>
              <a:endParaRPr kumimoji="0" lang="en-US" altLang="zh-CN" sz="1500" b="0">
                <a:solidFill>
                  <a:schemeClr val="tx1"/>
                </a:solidFill>
                <a:latin typeface="宋体" panose="02010600030101010101" pitchFamily="2" charset="-122"/>
                <a:ea typeface="宋体" panose="02010600030101010101" pitchFamily="2" charset="-122"/>
              </a:endParaRPr>
            </a:p>
            <a:p>
              <a:pPr algn="ctr" eaLnBrk="1" hangingPunct="1">
                <a:lnSpc>
                  <a:spcPct val="100000"/>
                </a:lnSpc>
                <a:spcBef>
                  <a:spcPct val="0"/>
                </a:spcBef>
                <a:buClrTx/>
                <a:buSzTx/>
                <a:buFontTx/>
                <a:buNone/>
              </a:pPr>
              <a:r>
                <a:rPr kumimoji="0" lang="en-US" altLang="zh-CN" sz="2000">
                  <a:solidFill>
                    <a:schemeClr val="tx1"/>
                  </a:solidFill>
                  <a:latin typeface="宋体" panose="02010600030101010101" pitchFamily="2" charset="-122"/>
                  <a:ea typeface="宋体" panose="02010600030101010101" pitchFamily="2" charset="-122"/>
                </a:rPr>
                <a:t>00008H </a:t>
              </a:r>
              <a:endParaRPr kumimoji="0" lang="en-US" altLang="zh-CN" sz="2000" b="0">
                <a:solidFill>
                  <a:schemeClr val="tx1"/>
                </a:solidFill>
                <a:latin typeface="Arial" panose="020B0604020202020204" pitchFamily="34" charset="0"/>
                <a:ea typeface="宋体" panose="02010600030101010101" pitchFamily="2" charset="-122"/>
              </a:endParaRPr>
            </a:p>
          </p:txBody>
        </p:sp>
        <p:sp>
          <p:nvSpPr>
            <p:cNvPr id="27688" name="Text Box 37"/>
            <p:cNvSpPr txBox="1">
              <a:spLocks noChangeArrowheads="1"/>
            </p:cNvSpPr>
            <p:nvPr/>
          </p:nvSpPr>
          <p:spPr bwMode="auto">
            <a:xfrm>
              <a:off x="884" y="3235"/>
              <a:ext cx="388" cy="2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lvl1pPr eaLnBrk="0" hangingPunct="0">
                <a:defRPr kumimoji="1" sz="2800" b="1">
                  <a:solidFill>
                    <a:srgbClr val="40458C"/>
                  </a:solidFill>
                  <a:latin typeface="楷体_GB2312" pitchFamily="1" charset="-122"/>
                  <a:ea typeface="楷体_GB2312" pitchFamily="1" charset="-122"/>
                </a:defRPr>
              </a:lvl1pPr>
              <a:lvl2pPr marL="742950" indent="-285750" eaLnBrk="0" hangingPunct="0">
                <a:defRPr kumimoji="1" sz="2800" b="1">
                  <a:solidFill>
                    <a:srgbClr val="40458C"/>
                  </a:solidFill>
                  <a:latin typeface="楷体_GB2312" pitchFamily="1" charset="-122"/>
                  <a:ea typeface="楷体_GB2312" pitchFamily="1" charset="-122"/>
                </a:defRPr>
              </a:lvl2pPr>
              <a:lvl3pPr marL="1143000" indent="-228600" eaLnBrk="0" hangingPunct="0">
                <a:defRPr kumimoji="1" sz="2800" b="1">
                  <a:solidFill>
                    <a:srgbClr val="40458C"/>
                  </a:solidFill>
                  <a:latin typeface="楷体_GB2312" pitchFamily="1" charset="-122"/>
                  <a:ea typeface="楷体_GB2312" pitchFamily="1" charset="-122"/>
                </a:defRPr>
              </a:lvl3pPr>
              <a:lvl4pPr marL="1600200" indent="-228600" eaLnBrk="0" hangingPunct="0">
                <a:defRPr kumimoji="1" sz="2800" b="1">
                  <a:solidFill>
                    <a:srgbClr val="40458C"/>
                  </a:solidFill>
                  <a:latin typeface="楷体_GB2312" pitchFamily="1" charset="-122"/>
                  <a:ea typeface="楷体_GB2312" pitchFamily="1" charset="-122"/>
                </a:defRPr>
              </a:lvl4pPr>
              <a:lvl5pPr marL="2057400" indent="-228600" eaLnBrk="0" hangingPunct="0">
                <a:defRPr kumimoji="1" sz="2800" b="1">
                  <a:solidFill>
                    <a:srgbClr val="40458C"/>
                  </a:solidFill>
                  <a:latin typeface="楷体_GB2312" pitchFamily="1" charset="-122"/>
                  <a:ea typeface="楷体_GB2312" pitchFamily="1" charset="-122"/>
                </a:defRPr>
              </a:lvl5pPr>
              <a:lvl6pPr marL="2514600" indent="-228600" eaLnBrk="0" fontAlgn="base" hangingPunct="0">
                <a:lnSpc>
                  <a:spcPct val="80000"/>
                </a:lnSpc>
                <a:spcBef>
                  <a:spcPct val="20000"/>
                </a:spcBef>
                <a:spcAft>
                  <a:spcPct val="0"/>
                </a:spcAft>
                <a:buClr>
                  <a:schemeClr val="hlink"/>
                </a:buClr>
                <a:buSzPct val="110000"/>
                <a:buFont typeface="Wingdings" panose="05000000000000000000" pitchFamily="2" charset="2"/>
                <a:defRPr kumimoji="1" sz="2800" b="1">
                  <a:solidFill>
                    <a:srgbClr val="40458C"/>
                  </a:solidFill>
                  <a:latin typeface="楷体_GB2312" pitchFamily="1" charset="-122"/>
                  <a:ea typeface="楷体_GB2312" pitchFamily="1" charset="-122"/>
                </a:defRPr>
              </a:lvl6pPr>
              <a:lvl7pPr marL="2971800" indent="-228600" eaLnBrk="0" fontAlgn="base" hangingPunct="0">
                <a:lnSpc>
                  <a:spcPct val="80000"/>
                </a:lnSpc>
                <a:spcBef>
                  <a:spcPct val="20000"/>
                </a:spcBef>
                <a:spcAft>
                  <a:spcPct val="0"/>
                </a:spcAft>
                <a:buClr>
                  <a:schemeClr val="hlink"/>
                </a:buClr>
                <a:buSzPct val="110000"/>
                <a:buFont typeface="Wingdings" panose="05000000000000000000" pitchFamily="2" charset="2"/>
                <a:defRPr kumimoji="1" sz="2800" b="1">
                  <a:solidFill>
                    <a:srgbClr val="40458C"/>
                  </a:solidFill>
                  <a:latin typeface="楷体_GB2312" pitchFamily="1" charset="-122"/>
                  <a:ea typeface="楷体_GB2312" pitchFamily="1" charset="-122"/>
                </a:defRPr>
              </a:lvl7pPr>
              <a:lvl8pPr marL="3429000" indent="-228600" eaLnBrk="0" fontAlgn="base" hangingPunct="0">
                <a:lnSpc>
                  <a:spcPct val="80000"/>
                </a:lnSpc>
                <a:spcBef>
                  <a:spcPct val="20000"/>
                </a:spcBef>
                <a:spcAft>
                  <a:spcPct val="0"/>
                </a:spcAft>
                <a:buClr>
                  <a:schemeClr val="hlink"/>
                </a:buClr>
                <a:buSzPct val="110000"/>
                <a:buFont typeface="Wingdings" panose="05000000000000000000" pitchFamily="2" charset="2"/>
                <a:defRPr kumimoji="1" sz="2800" b="1">
                  <a:solidFill>
                    <a:srgbClr val="40458C"/>
                  </a:solidFill>
                  <a:latin typeface="楷体_GB2312" pitchFamily="1" charset="-122"/>
                  <a:ea typeface="楷体_GB2312" pitchFamily="1" charset="-122"/>
                </a:defRPr>
              </a:lvl8pPr>
              <a:lvl9pPr marL="3886200" indent="-228600" eaLnBrk="0" fontAlgn="base" hangingPunct="0">
                <a:lnSpc>
                  <a:spcPct val="80000"/>
                </a:lnSpc>
                <a:spcBef>
                  <a:spcPct val="20000"/>
                </a:spcBef>
                <a:spcAft>
                  <a:spcPct val="0"/>
                </a:spcAft>
                <a:buClr>
                  <a:schemeClr val="hlink"/>
                </a:buClr>
                <a:buSzPct val="110000"/>
                <a:buFont typeface="Wingdings" panose="05000000000000000000" pitchFamily="2" charset="2"/>
                <a:defRPr kumimoji="1" sz="2800" b="1">
                  <a:solidFill>
                    <a:srgbClr val="40458C"/>
                  </a:solidFill>
                  <a:latin typeface="楷体_GB2312" pitchFamily="1" charset="-122"/>
                  <a:ea typeface="楷体_GB2312" pitchFamily="1" charset="-122"/>
                </a:defRPr>
              </a:lvl9pPr>
            </a:lstStyle>
            <a:p>
              <a:pPr algn="ctr" eaLnBrk="1" hangingPunct="1">
                <a:lnSpc>
                  <a:spcPct val="100000"/>
                </a:lnSpc>
                <a:spcBef>
                  <a:spcPct val="0"/>
                </a:spcBef>
                <a:buClrTx/>
                <a:buSzTx/>
                <a:buFontTx/>
                <a:buNone/>
              </a:pPr>
              <a:r>
                <a:rPr kumimoji="0" lang="en-US" altLang="zh-CN" sz="2000" b="0">
                  <a:solidFill>
                    <a:schemeClr val="tx1"/>
                  </a:solidFill>
                  <a:latin typeface="宋体" panose="02010600030101010101" pitchFamily="2" charset="-122"/>
                  <a:ea typeface="宋体" panose="02010600030101010101" pitchFamily="2" charset="-122"/>
                </a:rPr>
                <a:t>┇ </a:t>
              </a:r>
              <a:endParaRPr kumimoji="0" lang="en-US" altLang="zh-CN" sz="2000" b="0">
                <a:solidFill>
                  <a:schemeClr val="tx1"/>
                </a:solidFill>
                <a:latin typeface="宋体" panose="02010600030101010101" pitchFamily="2" charset="-122"/>
                <a:ea typeface="宋体" panose="02010600030101010101" pitchFamily="2" charset="-122"/>
              </a:endParaRPr>
            </a:p>
            <a:p>
              <a:pPr algn="ctr" eaLnBrk="1" hangingPunct="1">
                <a:lnSpc>
                  <a:spcPct val="100000"/>
                </a:lnSpc>
                <a:spcBef>
                  <a:spcPts val="775"/>
                </a:spcBef>
                <a:buClrTx/>
                <a:buSzTx/>
                <a:buFontTx/>
                <a:buNone/>
              </a:pPr>
              <a:r>
                <a:rPr kumimoji="0" lang="en-US" altLang="zh-CN" sz="2000" b="0">
                  <a:solidFill>
                    <a:schemeClr val="tx1"/>
                  </a:solidFill>
                  <a:latin typeface="宋体" panose="02010600030101010101" pitchFamily="2" charset="-122"/>
                  <a:ea typeface="宋体" panose="02010600030101010101" pitchFamily="2" charset="-122"/>
                </a:rPr>
                <a:t> </a:t>
              </a:r>
              <a:endParaRPr kumimoji="0" lang="en-US" altLang="zh-CN" sz="2000" b="0">
                <a:solidFill>
                  <a:schemeClr val="tx1"/>
                </a:solidFill>
                <a:latin typeface="Arial" panose="020B0604020202020204" pitchFamily="34" charset="0"/>
                <a:ea typeface="宋体" panose="02010600030101010101" pitchFamily="2" charset="-122"/>
              </a:endParaRPr>
            </a:p>
          </p:txBody>
        </p:sp>
        <p:sp>
          <p:nvSpPr>
            <p:cNvPr id="27689" name="Text Box 38"/>
            <p:cNvSpPr txBox="1">
              <a:spLocks noChangeArrowheads="1"/>
            </p:cNvSpPr>
            <p:nvPr/>
          </p:nvSpPr>
          <p:spPr bwMode="auto">
            <a:xfrm>
              <a:off x="1746" y="2055"/>
              <a:ext cx="684" cy="1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lvl1pPr eaLnBrk="0" hangingPunct="0">
                <a:defRPr kumimoji="1" sz="2800" b="1">
                  <a:solidFill>
                    <a:srgbClr val="40458C"/>
                  </a:solidFill>
                  <a:latin typeface="楷体_GB2312" pitchFamily="1" charset="-122"/>
                  <a:ea typeface="楷体_GB2312" pitchFamily="1" charset="-122"/>
                </a:defRPr>
              </a:lvl1pPr>
              <a:lvl2pPr marL="742950" indent="-285750" eaLnBrk="0" hangingPunct="0">
                <a:defRPr kumimoji="1" sz="2800" b="1">
                  <a:solidFill>
                    <a:srgbClr val="40458C"/>
                  </a:solidFill>
                  <a:latin typeface="楷体_GB2312" pitchFamily="1" charset="-122"/>
                  <a:ea typeface="楷体_GB2312" pitchFamily="1" charset="-122"/>
                </a:defRPr>
              </a:lvl2pPr>
              <a:lvl3pPr marL="1143000" indent="-228600" eaLnBrk="0" hangingPunct="0">
                <a:defRPr kumimoji="1" sz="2800" b="1">
                  <a:solidFill>
                    <a:srgbClr val="40458C"/>
                  </a:solidFill>
                  <a:latin typeface="楷体_GB2312" pitchFamily="1" charset="-122"/>
                  <a:ea typeface="楷体_GB2312" pitchFamily="1" charset="-122"/>
                </a:defRPr>
              </a:lvl3pPr>
              <a:lvl4pPr marL="1600200" indent="-228600" eaLnBrk="0" hangingPunct="0">
                <a:defRPr kumimoji="1" sz="2800" b="1">
                  <a:solidFill>
                    <a:srgbClr val="40458C"/>
                  </a:solidFill>
                  <a:latin typeface="楷体_GB2312" pitchFamily="1" charset="-122"/>
                  <a:ea typeface="楷体_GB2312" pitchFamily="1" charset="-122"/>
                </a:defRPr>
              </a:lvl4pPr>
              <a:lvl5pPr marL="2057400" indent="-228600" eaLnBrk="0" hangingPunct="0">
                <a:defRPr kumimoji="1" sz="2800" b="1">
                  <a:solidFill>
                    <a:srgbClr val="40458C"/>
                  </a:solidFill>
                  <a:latin typeface="楷体_GB2312" pitchFamily="1" charset="-122"/>
                  <a:ea typeface="楷体_GB2312" pitchFamily="1" charset="-122"/>
                </a:defRPr>
              </a:lvl5pPr>
              <a:lvl6pPr marL="2514600" indent="-228600" eaLnBrk="0" fontAlgn="base" hangingPunct="0">
                <a:lnSpc>
                  <a:spcPct val="80000"/>
                </a:lnSpc>
                <a:spcBef>
                  <a:spcPct val="20000"/>
                </a:spcBef>
                <a:spcAft>
                  <a:spcPct val="0"/>
                </a:spcAft>
                <a:buClr>
                  <a:schemeClr val="hlink"/>
                </a:buClr>
                <a:buSzPct val="110000"/>
                <a:buFont typeface="Wingdings" panose="05000000000000000000" pitchFamily="2" charset="2"/>
                <a:defRPr kumimoji="1" sz="2800" b="1">
                  <a:solidFill>
                    <a:srgbClr val="40458C"/>
                  </a:solidFill>
                  <a:latin typeface="楷体_GB2312" pitchFamily="1" charset="-122"/>
                  <a:ea typeface="楷体_GB2312" pitchFamily="1" charset="-122"/>
                </a:defRPr>
              </a:lvl6pPr>
              <a:lvl7pPr marL="2971800" indent="-228600" eaLnBrk="0" fontAlgn="base" hangingPunct="0">
                <a:lnSpc>
                  <a:spcPct val="80000"/>
                </a:lnSpc>
                <a:spcBef>
                  <a:spcPct val="20000"/>
                </a:spcBef>
                <a:spcAft>
                  <a:spcPct val="0"/>
                </a:spcAft>
                <a:buClr>
                  <a:schemeClr val="hlink"/>
                </a:buClr>
                <a:buSzPct val="110000"/>
                <a:buFont typeface="Wingdings" panose="05000000000000000000" pitchFamily="2" charset="2"/>
                <a:defRPr kumimoji="1" sz="2800" b="1">
                  <a:solidFill>
                    <a:srgbClr val="40458C"/>
                  </a:solidFill>
                  <a:latin typeface="楷体_GB2312" pitchFamily="1" charset="-122"/>
                  <a:ea typeface="楷体_GB2312" pitchFamily="1" charset="-122"/>
                </a:defRPr>
              </a:lvl7pPr>
              <a:lvl8pPr marL="3429000" indent="-228600" eaLnBrk="0" fontAlgn="base" hangingPunct="0">
                <a:lnSpc>
                  <a:spcPct val="80000"/>
                </a:lnSpc>
                <a:spcBef>
                  <a:spcPct val="20000"/>
                </a:spcBef>
                <a:spcAft>
                  <a:spcPct val="0"/>
                </a:spcAft>
                <a:buClr>
                  <a:schemeClr val="hlink"/>
                </a:buClr>
                <a:buSzPct val="110000"/>
                <a:buFont typeface="Wingdings" panose="05000000000000000000" pitchFamily="2" charset="2"/>
                <a:defRPr kumimoji="1" sz="2800" b="1">
                  <a:solidFill>
                    <a:srgbClr val="40458C"/>
                  </a:solidFill>
                  <a:latin typeface="楷体_GB2312" pitchFamily="1" charset="-122"/>
                  <a:ea typeface="楷体_GB2312" pitchFamily="1" charset="-122"/>
                </a:defRPr>
              </a:lvl8pPr>
              <a:lvl9pPr marL="3886200" indent="-228600" eaLnBrk="0" fontAlgn="base" hangingPunct="0">
                <a:lnSpc>
                  <a:spcPct val="80000"/>
                </a:lnSpc>
                <a:spcBef>
                  <a:spcPct val="20000"/>
                </a:spcBef>
                <a:spcAft>
                  <a:spcPct val="0"/>
                </a:spcAft>
                <a:buClr>
                  <a:schemeClr val="hlink"/>
                </a:buClr>
                <a:buSzPct val="110000"/>
                <a:buFont typeface="Wingdings" panose="05000000000000000000" pitchFamily="2" charset="2"/>
                <a:defRPr kumimoji="1" sz="2800" b="1">
                  <a:solidFill>
                    <a:srgbClr val="40458C"/>
                  </a:solidFill>
                  <a:latin typeface="楷体_GB2312" pitchFamily="1" charset="-122"/>
                  <a:ea typeface="楷体_GB2312" pitchFamily="1" charset="-122"/>
                </a:defRPr>
              </a:lvl9pPr>
            </a:lstStyle>
            <a:p>
              <a:pPr algn="ctr" eaLnBrk="1" hangingPunct="1">
                <a:lnSpc>
                  <a:spcPct val="100000"/>
                </a:lnSpc>
                <a:spcBef>
                  <a:spcPct val="0"/>
                </a:spcBef>
                <a:buClrTx/>
                <a:buSzTx/>
                <a:buFontTx/>
                <a:buNone/>
              </a:pPr>
              <a:r>
                <a:rPr kumimoji="0" lang="zh-CN" altLang="en-US" sz="2000">
                  <a:solidFill>
                    <a:schemeClr val="tx1"/>
                  </a:solidFill>
                  <a:latin typeface="宋体" panose="02010600030101010101" pitchFamily="2" charset="-122"/>
                  <a:ea typeface="宋体" panose="02010600030101010101" pitchFamily="2" charset="-122"/>
                </a:rPr>
                <a:t>主存</a:t>
              </a:r>
              <a:r>
                <a:rPr kumimoji="0" lang="zh-CN" altLang="en-US" sz="1400">
                  <a:solidFill>
                    <a:schemeClr val="tx1"/>
                  </a:solidFill>
                  <a:latin typeface="宋体" panose="02010600030101010101" pitchFamily="2" charset="-122"/>
                  <a:ea typeface="宋体" panose="02010600030101010101" pitchFamily="2" charset="-122"/>
                </a:rPr>
                <a:t>  </a:t>
              </a:r>
              <a:endParaRPr kumimoji="0" lang="zh-CN" altLang="en-US" sz="2400" b="0">
                <a:solidFill>
                  <a:schemeClr val="tx1"/>
                </a:solidFill>
                <a:latin typeface="Arial" panose="020B0604020202020204" pitchFamily="34" charset="0"/>
                <a:ea typeface="宋体" panose="02010600030101010101" pitchFamily="2" charset="-122"/>
              </a:endParaRPr>
            </a:p>
          </p:txBody>
        </p:sp>
        <p:sp>
          <p:nvSpPr>
            <p:cNvPr id="27690" name="Line 39"/>
            <p:cNvSpPr>
              <a:spLocks noChangeShapeType="1"/>
            </p:cNvSpPr>
            <p:nvPr/>
          </p:nvSpPr>
          <p:spPr bwMode="auto">
            <a:xfrm>
              <a:off x="1477" y="2455"/>
              <a:ext cx="114" cy="0"/>
            </a:xfrm>
            <a:prstGeom prst="line">
              <a:avLst/>
            </a:prstGeom>
            <a:noFill/>
            <a:ln w="127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691" name="Text Box 40"/>
            <p:cNvSpPr txBox="1">
              <a:spLocks noChangeArrowheads="1"/>
            </p:cNvSpPr>
            <p:nvPr/>
          </p:nvSpPr>
          <p:spPr bwMode="auto">
            <a:xfrm>
              <a:off x="3833" y="3053"/>
              <a:ext cx="1134" cy="787"/>
            </a:xfrm>
            <a:prstGeom prst="rect">
              <a:avLst/>
            </a:prstGeom>
            <a:solidFill>
              <a:srgbClr val="FFFFFF"/>
            </a:solidFill>
            <a:ln w="9525">
              <a:solidFill>
                <a:srgbClr val="0000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kumimoji="1" sz="2800" b="1">
                  <a:solidFill>
                    <a:srgbClr val="40458C"/>
                  </a:solidFill>
                  <a:latin typeface="楷体_GB2312" pitchFamily="1" charset="-122"/>
                  <a:ea typeface="楷体_GB2312" pitchFamily="1" charset="-122"/>
                </a:defRPr>
              </a:lvl1pPr>
              <a:lvl2pPr marL="742950" indent="-285750" eaLnBrk="0" hangingPunct="0">
                <a:defRPr kumimoji="1" sz="2800" b="1">
                  <a:solidFill>
                    <a:srgbClr val="40458C"/>
                  </a:solidFill>
                  <a:latin typeface="楷体_GB2312" pitchFamily="1" charset="-122"/>
                  <a:ea typeface="楷体_GB2312" pitchFamily="1" charset="-122"/>
                </a:defRPr>
              </a:lvl2pPr>
              <a:lvl3pPr marL="1143000" indent="-228600" eaLnBrk="0" hangingPunct="0">
                <a:defRPr kumimoji="1" sz="2800" b="1">
                  <a:solidFill>
                    <a:srgbClr val="40458C"/>
                  </a:solidFill>
                  <a:latin typeface="楷体_GB2312" pitchFamily="1" charset="-122"/>
                  <a:ea typeface="楷体_GB2312" pitchFamily="1" charset="-122"/>
                </a:defRPr>
              </a:lvl3pPr>
              <a:lvl4pPr marL="1600200" indent="-228600" eaLnBrk="0" hangingPunct="0">
                <a:defRPr kumimoji="1" sz="2800" b="1">
                  <a:solidFill>
                    <a:srgbClr val="40458C"/>
                  </a:solidFill>
                  <a:latin typeface="楷体_GB2312" pitchFamily="1" charset="-122"/>
                  <a:ea typeface="楷体_GB2312" pitchFamily="1" charset="-122"/>
                </a:defRPr>
              </a:lvl4pPr>
              <a:lvl5pPr marL="2057400" indent="-228600" eaLnBrk="0" hangingPunct="0">
                <a:defRPr kumimoji="1" sz="2800" b="1">
                  <a:solidFill>
                    <a:srgbClr val="40458C"/>
                  </a:solidFill>
                  <a:latin typeface="楷体_GB2312" pitchFamily="1" charset="-122"/>
                  <a:ea typeface="楷体_GB2312" pitchFamily="1" charset="-122"/>
                </a:defRPr>
              </a:lvl5pPr>
              <a:lvl6pPr marL="2514600" indent="-228600" eaLnBrk="0" fontAlgn="base" hangingPunct="0">
                <a:lnSpc>
                  <a:spcPct val="80000"/>
                </a:lnSpc>
                <a:spcBef>
                  <a:spcPct val="20000"/>
                </a:spcBef>
                <a:spcAft>
                  <a:spcPct val="0"/>
                </a:spcAft>
                <a:buClr>
                  <a:schemeClr val="hlink"/>
                </a:buClr>
                <a:buSzPct val="110000"/>
                <a:buFont typeface="Wingdings" panose="05000000000000000000" pitchFamily="2" charset="2"/>
                <a:defRPr kumimoji="1" sz="2800" b="1">
                  <a:solidFill>
                    <a:srgbClr val="40458C"/>
                  </a:solidFill>
                  <a:latin typeface="楷体_GB2312" pitchFamily="1" charset="-122"/>
                  <a:ea typeface="楷体_GB2312" pitchFamily="1" charset="-122"/>
                </a:defRPr>
              </a:lvl6pPr>
              <a:lvl7pPr marL="2971800" indent="-228600" eaLnBrk="0" fontAlgn="base" hangingPunct="0">
                <a:lnSpc>
                  <a:spcPct val="80000"/>
                </a:lnSpc>
                <a:spcBef>
                  <a:spcPct val="20000"/>
                </a:spcBef>
                <a:spcAft>
                  <a:spcPct val="0"/>
                </a:spcAft>
                <a:buClr>
                  <a:schemeClr val="hlink"/>
                </a:buClr>
                <a:buSzPct val="110000"/>
                <a:buFont typeface="Wingdings" panose="05000000000000000000" pitchFamily="2" charset="2"/>
                <a:defRPr kumimoji="1" sz="2800" b="1">
                  <a:solidFill>
                    <a:srgbClr val="40458C"/>
                  </a:solidFill>
                  <a:latin typeface="楷体_GB2312" pitchFamily="1" charset="-122"/>
                  <a:ea typeface="楷体_GB2312" pitchFamily="1" charset="-122"/>
                </a:defRPr>
              </a:lvl7pPr>
              <a:lvl8pPr marL="3429000" indent="-228600" eaLnBrk="0" fontAlgn="base" hangingPunct="0">
                <a:lnSpc>
                  <a:spcPct val="80000"/>
                </a:lnSpc>
                <a:spcBef>
                  <a:spcPct val="20000"/>
                </a:spcBef>
                <a:spcAft>
                  <a:spcPct val="0"/>
                </a:spcAft>
                <a:buClr>
                  <a:schemeClr val="hlink"/>
                </a:buClr>
                <a:buSzPct val="110000"/>
                <a:buFont typeface="Wingdings" panose="05000000000000000000" pitchFamily="2" charset="2"/>
                <a:defRPr kumimoji="1" sz="2800" b="1">
                  <a:solidFill>
                    <a:srgbClr val="40458C"/>
                  </a:solidFill>
                  <a:latin typeface="楷体_GB2312" pitchFamily="1" charset="-122"/>
                  <a:ea typeface="楷体_GB2312" pitchFamily="1" charset="-122"/>
                </a:defRPr>
              </a:lvl8pPr>
              <a:lvl9pPr marL="3886200" indent="-228600" eaLnBrk="0" fontAlgn="base" hangingPunct="0">
                <a:lnSpc>
                  <a:spcPct val="80000"/>
                </a:lnSpc>
                <a:spcBef>
                  <a:spcPct val="20000"/>
                </a:spcBef>
                <a:spcAft>
                  <a:spcPct val="0"/>
                </a:spcAft>
                <a:buClr>
                  <a:schemeClr val="hlink"/>
                </a:buClr>
                <a:buSzPct val="110000"/>
                <a:buFont typeface="Wingdings" panose="05000000000000000000" pitchFamily="2" charset="2"/>
                <a:defRPr kumimoji="1" sz="2800" b="1">
                  <a:solidFill>
                    <a:srgbClr val="40458C"/>
                  </a:solidFill>
                  <a:latin typeface="楷体_GB2312" pitchFamily="1" charset="-122"/>
                  <a:ea typeface="楷体_GB2312" pitchFamily="1" charset="-122"/>
                </a:defRPr>
              </a:lvl9pPr>
            </a:lstStyle>
            <a:p>
              <a:pPr algn="just" eaLnBrk="1" hangingPunct="1">
                <a:lnSpc>
                  <a:spcPct val="100000"/>
                </a:lnSpc>
                <a:spcBef>
                  <a:spcPct val="0"/>
                </a:spcBef>
                <a:buClrTx/>
                <a:buSzTx/>
                <a:buFontTx/>
                <a:buNone/>
              </a:pPr>
              <a:r>
                <a:rPr kumimoji="0" lang="zh-CN" altLang="en-US" sz="2000">
                  <a:solidFill>
                    <a:schemeClr val="tx1"/>
                  </a:solidFill>
                  <a:latin typeface="Times New Roman" panose="02020603050405020304" pitchFamily="2" charset="0"/>
                  <a:ea typeface="宋体" panose="02010600030101010101" pitchFamily="2" charset="-122"/>
                </a:rPr>
                <a:t>中断号为</a:t>
              </a:r>
              <a:r>
                <a:rPr kumimoji="0" lang="en-US" altLang="zh-CN" sz="2000">
                  <a:solidFill>
                    <a:schemeClr val="tx1"/>
                  </a:solidFill>
                  <a:latin typeface="Times New Roman" panose="02020603050405020304" pitchFamily="2" charset="0"/>
                  <a:ea typeface="宋体" panose="02010600030101010101" pitchFamily="2" charset="-122"/>
                </a:rPr>
                <a:t>1</a:t>
              </a:r>
              <a:r>
                <a:rPr kumimoji="0" lang="zh-CN" altLang="en-US" sz="2000">
                  <a:solidFill>
                    <a:schemeClr val="tx1"/>
                  </a:solidFill>
                  <a:latin typeface="Times New Roman" panose="02020603050405020304" pitchFamily="2" charset="0"/>
                  <a:ea typeface="宋体" panose="02010600030101010101" pitchFamily="2" charset="-122"/>
                </a:rPr>
                <a:t>的中断处理程序的代码段</a:t>
              </a:r>
              <a:endParaRPr kumimoji="0" lang="zh-CN" altLang="en-US" sz="2000" b="0">
                <a:solidFill>
                  <a:schemeClr val="tx1"/>
                </a:solidFill>
                <a:latin typeface="Arial" panose="020B0604020202020204" pitchFamily="34" charset="0"/>
                <a:ea typeface="宋体" panose="02010600030101010101" pitchFamily="2" charset="-122"/>
              </a:endParaRPr>
            </a:p>
          </p:txBody>
        </p:sp>
        <p:sp>
          <p:nvSpPr>
            <p:cNvPr id="27692" name="Line 41"/>
            <p:cNvSpPr>
              <a:spLocks noChangeShapeType="1"/>
            </p:cNvSpPr>
            <p:nvPr/>
          </p:nvSpPr>
          <p:spPr bwMode="auto">
            <a:xfrm>
              <a:off x="2835" y="2781"/>
              <a:ext cx="907" cy="363"/>
            </a:xfrm>
            <a:prstGeom prst="line">
              <a:avLst/>
            </a:prstGeom>
            <a:noFill/>
            <a:ln w="9525">
              <a:solidFill>
                <a:srgbClr val="0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27652" name="Rectangle 45"/>
          <p:cNvSpPr>
            <a:spLocks noChangeArrowheads="1"/>
          </p:cNvSpPr>
          <p:nvPr/>
        </p:nvSpPr>
        <p:spPr bwMode="auto">
          <a:xfrm>
            <a:off x="881063" y="2274888"/>
            <a:ext cx="7696200" cy="433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342900" indent="-342900"/>
            <a:r>
              <a:rPr lang="zh-CN" altLang="en-US"/>
              <a:t>大小为</a:t>
            </a:r>
            <a:r>
              <a:rPr lang="en-US" altLang="zh-CN"/>
              <a:t>1KB</a:t>
            </a:r>
            <a:r>
              <a:rPr lang="zh-CN" altLang="en-US"/>
              <a:t>，起始位置固定地从物理地址</a:t>
            </a:r>
            <a:r>
              <a:rPr lang="en-US" altLang="zh-CN"/>
              <a:t>0</a:t>
            </a:r>
            <a:r>
              <a:rPr lang="zh-CN" altLang="en-US"/>
              <a:t>开始</a:t>
            </a:r>
            <a:endParaRPr lang="zh-CN" altLang="en-US"/>
          </a:p>
        </p:txBody>
      </p:sp>
      <p:sp>
        <p:nvSpPr>
          <p:cNvPr id="27653" name="Rectangle 46"/>
          <p:cNvSpPr>
            <a:spLocks noChangeArrowheads="1"/>
          </p:cNvSpPr>
          <p:nvPr/>
        </p:nvSpPr>
        <p:spPr bwMode="auto">
          <a:xfrm>
            <a:off x="833438" y="1563688"/>
            <a:ext cx="4098925" cy="604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342900" indent="-342900">
              <a:lnSpc>
                <a:spcPct val="120000"/>
              </a:lnSpc>
              <a:spcBef>
                <a:spcPct val="0"/>
              </a:spcBef>
              <a:buClr>
                <a:srgbClr val="FF3300"/>
              </a:buClr>
              <a:buFont typeface="Wingdings" panose="05000000000000000000" pitchFamily="2" charset="2"/>
              <a:buChar char="Ø"/>
            </a:pPr>
            <a:r>
              <a:rPr lang="zh-CN" altLang="en-US">
                <a:solidFill>
                  <a:srgbClr val="FF3300"/>
                </a:solidFill>
              </a:rPr>
              <a:t>实方式下的中断矢量表</a:t>
            </a:r>
            <a:endParaRPr lang="zh-CN" altLang="en-US">
              <a:solidFill>
                <a:srgbClr val="FF3300"/>
              </a:solidFill>
            </a:endParaRPr>
          </a:p>
        </p:txBody>
      </p:sp>
      <p:sp>
        <p:nvSpPr>
          <p:cNvPr id="45" name="Rectangle 70"/>
          <p:cNvSpPr>
            <a:spLocks noChangeArrowheads="1"/>
          </p:cNvSpPr>
          <p:nvPr/>
        </p:nvSpPr>
        <p:spPr bwMode="auto">
          <a:xfrm>
            <a:off x="566738" y="323850"/>
            <a:ext cx="3996690" cy="7067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342900" indent="-342900" algn="l"/>
            <a:r>
              <a:rPr lang="en-US" altLang="zh-CN" sz="4000" dirty="0">
                <a:solidFill>
                  <a:schemeClr val="bg1"/>
                </a:solidFill>
                <a:latin typeface="Times New Roman" panose="02020603050405020304" pitchFamily="2" charset="0"/>
                <a:ea typeface="华文新魏" panose="02010800040101010101" pitchFamily="2" charset="-122"/>
                <a:sym typeface="+mn-ea"/>
              </a:rPr>
              <a:t>6</a:t>
            </a:r>
            <a:r>
              <a:rPr lang="en-US" altLang="zh-CN" sz="4000" dirty="0">
                <a:solidFill>
                  <a:schemeClr val="bg1"/>
                </a:solidFill>
                <a:latin typeface="Times New Roman" panose="02020603050405020304" pitchFamily="2" charset="0"/>
                <a:ea typeface="华文新魏" panose="02010800040101010101" pitchFamily="2" charset="-122"/>
              </a:rPr>
              <a:t>.2 </a:t>
            </a:r>
            <a:r>
              <a:rPr lang="zh-CN" altLang="en-US" sz="4000" dirty="0">
                <a:solidFill>
                  <a:schemeClr val="bg1"/>
                </a:solidFill>
                <a:latin typeface="Times New Roman" panose="02020603050405020304" pitchFamily="2" charset="0"/>
                <a:ea typeface="华文新魏" panose="02010800040101010101" pitchFamily="2" charset="-122"/>
              </a:rPr>
              <a:t>中断描述符表</a:t>
            </a:r>
            <a:endParaRPr lang="zh-CN" altLang="en-US" sz="4000" dirty="0">
              <a:solidFill>
                <a:schemeClr val="bg1"/>
              </a:solidFill>
              <a:latin typeface="Times New Roman" panose="02020603050405020304" pitchFamily="2" charset="0"/>
              <a:ea typeface="华文新魏" panose="02010800040101010101" pitchFamily="2"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7858" name="Rectangle 2" descr="Rectangle: Click to edit Master text styles&#10;Second level&#10;Third level&#10;Fourth level&#10;Fifth level"/>
          <p:cNvSpPr>
            <a:spLocks noGrp="1" noChangeArrowheads="1"/>
          </p:cNvSpPr>
          <p:nvPr>
            <p:ph type="body" idx="1"/>
          </p:nvPr>
        </p:nvSpPr>
        <p:spPr>
          <a:xfrm>
            <a:off x="296863" y="1196975"/>
            <a:ext cx="8328025" cy="2997200"/>
          </a:xfrm>
        </p:spPr>
        <p:txBody>
          <a:bodyPr/>
          <a:lstStyle/>
          <a:p>
            <a:pPr marL="0" indent="0" eaLnBrk="1" hangingPunct="1">
              <a:buFont typeface="Wingdings" panose="05000000000000000000" pitchFamily="2" charset="2"/>
              <a:buNone/>
            </a:pPr>
            <a:r>
              <a:rPr lang="en-US" altLang="zh-CN" sz="2400" b="1"/>
              <a:t>       </a:t>
            </a:r>
            <a:endParaRPr lang="en-US" altLang="zh-CN" sz="2400" b="1"/>
          </a:p>
        </p:txBody>
      </p:sp>
      <p:sp>
        <p:nvSpPr>
          <p:cNvPr id="29699" name="Rectangle 47"/>
          <p:cNvSpPr>
            <a:spLocks noChangeArrowheads="1"/>
          </p:cNvSpPr>
          <p:nvPr/>
        </p:nvSpPr>
        <p:spPr bwMode="auto">
          <a:xfrm>
            <a:off x="638175" y="1584325"/>
            <a:ext cx="4456113" cy="604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342900" indent="-342900">
              <a:lnSpc>
                <a:spcPct val="120000"/>
              </a:lnSpc>
              <a:spcBef>
                <a:spcPct val="0"/>
              </a:spcBef>
              <a:buClr>
                <a:srgbClr val="FF3300"/>
              </a:buClr>
              <a:buFont typeface="Wingdings" panose="05000000000000000000" pitchFamily="2" charset="2"/>
              <a:buChar char="Ø"/>
            </a:pPr>
            <a:r>
              <a:rPr lang="zh-CN" altLang="en-US">
                <a:solidFill>
                  <a:srgbClr val="FF3300"/>
                </a:solidFill>
              </a:rPr>
              <a:t>保护方式下的中断矢量表</a:t>
            </a:r>
            <a:endParaRPr lang="zh-CN" altLang="en-US">
              <a:solidFill>
                <a:srgbClr val="FF3300"/>
              </a:solidFill>
            </a:endParaRPr>
          </a:p>
        </p:txBody>
      </p:sp>
      <p:sp>
        <p:nvSpPr>
          <p:cNvPr id="29700" name="Rectangle 48"/>
          <p:cNvSpPr>
            <a:spLocks noChangeArrowheads="1"/>
          </p:cNvSpPr>
          <p:nvPr/>
        </p:nvSpPr>
        <p:spPr bwMode="auto">
          <a:xfrm>
            <a:off x="522288" y="2393950"/>
            <a:ext cx="7920037" cy="31260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457200" indent="-457200">
              <a:lnSpc>
                <a:spcPct val="120000"/>
              </a:lnSpc>
              <a:spcBef>
                <a:spcPct val="0"/>
              </a:spcBef>
              <a:buFont typeface="Wingdings" panose="05000000000000000000" pitchFamily="2" charset="2"/>
              <a:buChar char="Ø"/>
            </a:pPr>
            <a:r>
              <a:rPr lang="zh-CN" altLang="en-US" dirty="0">
                <a:latin typeface="宋体" panose="02010600030101010101" pitchFamily="2" charset="-122"/>
                <a:ea typeface="宋体" panose="02010600030101010101" pitchFamily="2" charset="-122"/>
              </a:rPr>
              <a:t>在保护方式下，中断矢量表称作</a:t>
            </a:r>
            <a:r>
              <a:rPr lang="zh-CN" altLang="en-US" dirty="0">
                <a:solidFill>
                  <a:srgbClr val="FF3300"/>
                </a:solidFill>
                <a:latin typeface="宋体" panose="02010600030101010101" pitchFamily="2" charset="-122"/>
                <a:ea typeface="宋体" panose="02010600030101010101" pitchFamily="2" charset="-122"/>
              </a:rPr>
              <a:t>中断描述符表</a:t>
            </a:r>
            <a:r>
              <a:rPr lang="en-US" altLang="zh-CN" dirty="0">
                <a:latin typeface="宋体" panose="02010600030101010101" pitchFamily="2" charset="-122"/>
                <a:ea typeface="宋体" panose="02010600030101010101" pitchFamily="2" charset="-122"/>
              </a:rPr>
              <a:t>(IDT</a:t>
            </a:r>
            <a:r>
              <a:rPr lang="zh-CN" altLang="en-US"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Interrupt Descriptor Table)</a:t>
            </a:r>
            <a:endParaRPr lang="en-US" altLang="zh-CN" dirty="0">
              <a:latin typeface="宋体" panose="02010600030101010101" pitchFamily="2" charset="-122"/>
              <a:ea typeface="宋体" panose="02010600030101010101" pitchFamily="2" charset="-122"/>
            </a:endParaRPr>
          </a:p>
          <a:p>
            <a:pPr marL="457200" indent="-457200">
              <a:lnSpc>
                <a:spcPct val="120000"/>
              </a:lnSpc>
              <a:spcBef>
                <a:spcPct val="0"/>
              </a:spcBef>
              <a:buFont typeface="Wingdings" panose="05000000000000000000" pitchFamily="2" charset="2"/>
              <a:buChar char="Ø"/>
            </a:pPr>
            <a:r>
              <a:rPr lang="zh-CN" altLang="en-US" dirty="0">
                <a:latin typeface="宋体" panose="02010600030101010101" pitchFamily="2" charset="-122"/>
                <a:ea typeface="宋体" panose="02010600030101010101" pitchFamily="2" charset="-122"/>
              </a:rPr>
              <a:t>按照统一的描述符风格定义其中的表项；</a:t>
            </a:r>
            <a:endParaRPr lang="en-US" altLang="zh-CN" dirty="0">
              <a:latin typeface="宋体" panose="02010600030101010101" pitchFamily="2" charset="-122"/>
              <a:ea typeface="宋体" panose="02010600030101010101" pitchFamily="2" charset="-122"/>
            </a:endParaRPr>
          </a:p>
          <a:p>
            <a:pPr marL="457200" indent="-457200">
              <a:lnSpc>
                <a:spcPct val="120000"/>
              </a:lnSpc>
              <a:spcBef>
                <a:spcPct val="0"/>
              </a:spcBef>
              <a:buFont typeface="Wingdings" panose="05000000000000000000" pitchFamily="2" charset="2"/>
              <a:buChar char="Ø"/>
            </a:pPr>
            <a:r>
              <a:rPr lang="zh-CN" altLang="en-US" dirty="0">
                <a:latin typeface="宋体" panose="02010600030101010101" pitchFamily="2" charset="-122"/>
                <a:ea typeface="宋体" panose="02010600030101010101" pitchFamily="2" charset="-122"/>
              </a:rPr>
              <a:t>每个表项</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称作</a:t>
            </a:r>
            <a:r>
              <a:rPr lang="zh-CN" altLang="en-US" dirty="0">
                <a:solidFill>
                  <a:srgbClr val="FF3300"/>
                </a:solidFill>
                <a:latin typeface="宋体" panose="02010600030101010101" pitchFamily="2" charset="-122"/>
                <a:ea typeface="宋体" panose="02010600030101010101" pitchFamily="2" charset="-122"/>
              </a:rPr>
              <a:t>门</a:t>
            </a:r>
            <a:r>
              <a:rPr lang="zh-CN" altLang="en-US" dirty="0">
                <a:latin typeface="宋体" panose="02010600030101010101" pitchFamily="2" charset="-122"/>
                <a:ea typeface="宋体" panose="02010600030101010101" pitchFamily="2" charset="-122"/>
              </a:rPr>
              <a:t>描述符</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存放中断处理程序的入口地址以及类别、权限等信息，占</a:t>
            </a:r>
            <a:r>
              <a:rPr lang="en-US" altLang="zh-CN" dirty="0">
                <a:latin typeface="宋体" panose="02010600030101010101" pitchFamily="2" charset="-122"/>
                <a:ea typeface="宋体" panose="02010600030101010101" pitchFamily="2" charset="-122"/>
              </a:rPr>
              <a:t>8</a:t>
            </a:r>
            <a:r>
              <a:rPr lang="zh-CN" altLang="en-US" dirty="0">
                <a:latin typeface="宋体" panose="02010600030101010101" pitchFamily="2" charset="-122"/>
                <a:ea typeface="宋体" panose="02010600030101010101" pitchFamily="2" charset="-122"/>
              </a:rPr>
              <a:t>个字节，共占用</a:t>
            </a:r>
            <a:r>
              <a:rPr lang="en-US" altLang="zh-CN" dirty="0">
                <a:latin typeface="宋体" panose="02010600030101010101" pitchFamily="2" charset="-122"/>
                <a:ea typeface="宋体" panose="02010600030101010101" pitchFamily="2" charset="-122"/>
              </a:rPr>
              <a:t>2KB</a:t>
            </a:r>
            <a:r>
              <a:rPr lang="zh-CN" altLang="en-US" dirty="0">
                <a:latin typeface="宋体" panose="02010600030101010101" pitchFamily="2" charset="-122"/>
                <a:ea typeface="宋体" panose="02010600030101010101" pitchFamily="2" charset="-122"/>
              </a:rPr>
              <a:t>的主存空间。</a:t>
            </a:r>
            <a:endParaRPr lang="zh-CN" altLang="en-US" dirty="0">
              <a:latin typeface="宋体" panose="02010600030101010101" pitchFamily="2" charset="-122"/>
              <a:ea typeface="宋体" panose="02010600030101010101" pitchFamily="2" charset="-122"/>
            </a:endParaRPr>
          </a:p>
        </p:txBody>
      </p:sp>
      <p:sp>
        <p:nvSpPr>
          <p:cNvPr id="6" name="Rectangle 70"/>
          <p:cNvSpPr>
            <a:spLocks noChangeArrowheads="1"/>
          </p:cNvSpPr>
          <p:nvPr/>
        </p:nvSpPr>
        <p:spPr bwMode="auto">
          <a:xfrm>
            <a:off x="566738" y="323850"/>
            <a:ext cx="3996690" cy="7067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342900" indent="-342900" algn="l"/>
            <a:r>
              <a:rPr lang="en-US" altLang="zh-CN" sz="4000" dirty="0">
                <a:solidFill>
                  <a:schemeClr val="bg1"/>
                </a:solidFill>
                <a:latin typeface="Times New Roman" panose="02020603050405020304" pitchFamily="2" charset="0"/>
                <a:ea typeface="华文新魏" panose="02010800040101010101" pitchFamily="2" charset="-122"/>
                <a:sym typeface="+mn-ea"/>
              </a:rPr>
              <a:t>6</a:t>
            </a:r>
            <a:r>
              <a:rPr lang="en-US" altLang="zh-CN" sz="4000" dirty="0">
                <a:solidFill>
                  <a:schemeClr val="bg1"/>
                </a:solidFill>
                <a:latin typeface="Times New Roman" panose="02020603050405020304" pitchFamily="2" charset="0"/>
                <a:ea typeface="华文新魏" panose="02010800040101010101" pitchFamily="2" charset="-122"/>
              </a:rPr>
              <a:t>.2 </a:t>
            </a:r>
            <a:r>
              <a:rPr lang="zh-CN" altLang="en-US" sz="4000" dirty="0">
                <a:solidFill>
                  <a:schemeClr val="bg1"/>
                </a:solidFill>
                <a:latin typeface="Times New Roman" panose="02020603050405020304" pitchFamily="2" charset="0"/>
                <a:ea typeface="华文新魏" panose="02010800040101010101" pitchFamily="2" charset="-122"/>
              </a:rPr>
              <a:t>中断描述符表</a:t>
            </a:r>
            <a:endParaRPr lang="zh-CN" altLang="en-US" sz="4000" dirty="0">
              <a:solidFill>
                <a:schemeClr val="bg1"/>
              </a:solidFill>
              <a:latin typeface="Times New Roman" panose="02020603050405020304" pitchFamily="2" charset="0"/>
              <a:ea typeface="华文新魏" panose="020108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nodeType="afterEffect">
                                  <p:stCondLst>
                                    <p:cond delay="0"/>
                                  </p:stCondLst>
                                  <p:childTnLst>
                                    <p:set>
                                      <p:cBhvr>
                                        <p:cTn id="6" dur="1" fill="hold">
                                          <p:stCondLst>
                                            <p:cond delay="0"/>
                                          </p:stCondLst>
                                        </p:cTn>
                                        <p:tgtEl>
                                          <p:spTgt spid="377858">
                                            <p:txEl>
                                              <p:pRg st="0" end="0"/>
                                            </p:txEl>
                                          </p:spTgt>
                                        </p:tgtEl>
                                        <p:attrNameLst>
                                          <p:attrName>style.visibility</p:attrName>
                                        </p:attrNameLst>
                                      </p:cBhvr>
                                      <p:to>
                                        <p:strVal val="visible"/>
                                      </p:to>
                                    </p:set>
                                    <p:animEffect transition="in" filter="box(in)">
                                      <p:cBhvr>
                                        <p:cTn id="7" dur="500"/>
                                        <p:tgtEl>
                                          <p:spTgt spid="37785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8514" name="Rectangle 2" descr="Rectangle: Click to edit Master text styles&#10;Second level&#10;Third level&#10;Fourth level&#10;Fifth level"/>
          <p:cNvSpPr>
            <a:spLocks noGrp="1" noChangeArrowheads="1"/>
          </p:cNvSpPr>
          <p:nvPr>
            <p:ph type="body" idx="1"/>
          </p:nvPr>
        </p:nvSpPr>
        <p:spPr>
          <a:xfrm>
            <a:off x="296863" y="1196975"/>
            <a:ext cx="8328025" cy="2997200"/>
          </a:xfrm>
        </p:spPr>
        <p:txBody>
          <a:bodyPr/>
          <a:lstStyle/>
          <a:p>
            <a:pPr marL="0" indent="0" eaLnBrk="1" hangingPunct="1">
              <a:buFont typeface="Wingdings" panose="05000000000000000000" pitchFamily="2" charset="2"/>
              <a:buNone/>
            </a:pPr>
            <a:r>
              <a:rPr lang="en-US" altLang="zh-CN" sz="2400" b="1"/>
              <a:t>       </a:t>
            </a:r>
            <a:endParaRPr lang="en-US" altLang="zh-CN" sz="2400" b="1"/>
          </a:p>
        </p:txBody>
      </p:sp>
      <p:grpSp>
        <p:nvGrpSpPr>
          <p:cNvPr id="448515" name="Group 3"/>
          <p:cNvGrpSpPr/>
          <p:nvPr/>
        </p:nvGrpSpPr>
        <p:grpSpPr bwMode="auto">
          <a:xfrm>
            <a:off x="657225" y="2185988"/>
            <a:ext cx="6840538" cy="3268662"/>
            <a:chOff x="2094" y="1638"/>
            <a:chExt cx="4896" cy="2876"/>
          </a:xfrm>
        </p:grpSpPr>
        <p:sp>
          <p:nvSpPr>
            <p:cNvPr id="30727" name="Text Box 4"/>
            <p:cNvSpPr txBox="1">
              <a:spLocks noChangeArrowheads="1"/>
            </p:cNvSpPr>
            <p:nvPr/>
          </p:nvSpPr>
          <p:spPr bwMode="auto">
            <a:xfrm>
              <a:off x="2838" y="1938"/>
              <a:ext cx="1464" cy="500"/>
            </a:xfrm>
            <a:prstGeom prst="rect">
              <a:avLst/>
            </a:prstGeom>
            <a:noFill/>
            <a:ln w="9525">
              <a:solidFill>
                <a:srgbClr val="000000"/>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10800" rIns="54000" bIns="10800"/>
            <a:lstStyle>
              <a:lvl1pPr eaLnBrk="0" hangingPunct="0">
                <a:defRPr kumimoji="1" sz="2800" b="1">
                  <a:solidFill>
                    <a:srgbClr val="40458C"/>
                  </a:solidFill>
                  <a:latin typeface="楷体_GB2312" pitchFamily="1" charset="-122"/>
                  <a:ea typeface="楷体_GB2312" pitchFamily="1" charset="-122"/>
                </a:defRPr>
              </a:lvl1pPr>
              <a:lvl2pPr marL="742950" indent="-285750" eaLnBrk="0" hangingPunct="0">
                <a:defRPr kumimoji="1" sz="2800" b="1">
                  <a:solidFill>
                    <a:srgbClr val="40458C"/>
                  </a:solidFill>
                  <a:latin typeface="楷体_GB2312" pitchFamily="1" charset="-122"/>
                  <a:ea typeface="楷体_GB2312" pitchFamily="1" charset="-122"/>
                </a:defRPr>
              </a:lvl2pPr>
              <a:lvl3pPr marL="1143000" indent="-228600" eaLnBrk="0" hangingPunct="0">
                <a:defRPr kumimoji="1" sz="2800" b="1">
                  <a:solidFill>
                    <a:srgbClr val="40458C"/>
                  </a:solidFill>
                  <a:latin typeface="楷体_GB2312" pitchFamily="1" charset="-122"/>
                  <a:ea typeface="楷体_GB2312" pitchFamily="1" charset="-122"/>
                </a:defRPr>
              </a:lvl3pPr>
              <a:lvl4pPr marL="1600200" indent="-228600" eaLnBrk="0" hangingPunct="0">
                <a:defRPr kumimoji="1" sz="2800" b="1">
                  <a:solidFill>
                    <a:srgbClr val="40458C"/>
                  </a:solidFill>
                  <a:latin typeface="楷体_GB2312" pitchFamily="1" charset="-122"/>
                  <a:ea typeface="楷体_GB2312" pitchFamily="1" charset="-122"/>
                </a:defRPr>
              </a:lvl4pPr>
              <a:lvl5pPr marL="2057400" indent="-228600" eaLnBrk="0" hangingPunct="0">
                <a:defRPr kumimoji="1" sz="2800" b="1">
                  <a:solidFill>
                    <a:srgbClr val="40458C"/>
                  </a:solidFill>
                  <a:latin typeface="楷体_GB2312" pitchFamily="1" charset="-122"/>
                  <a:ea typeface="楷体_GB2312" pitchFamily="1" charset="-122"/>
                </a:defRPr>
              </a:lvl5pPr>
              <a:lvl6pPr marL="2514600" indent="-228600" eaLnBrk="0" fontAlgn="base" hangingPunct="0">
                <a:lnSpc>
                  <a:spcPct val="80000"/>
                </a:lnSpc>
                <a:spcBef>
                  <a:spcPct val="20000"/>
                </a:spcBef>
                <a:spcAft>
                  <a:spcPct val="0"/>
                </a:spcAft>
                <a:buClr>
                  <a:schemeClr val="hlink"/>
                </a:buClr>
                <a:buSzPct val="110000"/>
                <a:buFont typeface="Wingdings" panose="05000000000000000000" pitchFamily="2" charset="2"/>
                <a:defRPr kumimoji="1" sz="2800" b="1">
                  <a:solidFill>
                    <a:srgbClr val="40458C"/>
                  </a:solidFill>
                  <a:latin typeface="楷体_GB2312" pitchFamily="1" charset="-122"/>
                  <a:ea typeface="楷体_GB2312" pitchFamily="1" charset="-122"/>
                </a:defRPr>
              </a:lvl6pPr>
              <a:lvl7pPr marL="2971800" indent="-228600" eaLnBrk="0" fontAlgn="base" hangingPunct="0">
                <a:lnSpc>
                  <a:spcPct val="80000"/>
                </a:lnSpc>
                <a:spcBef>
                  <a:spcPct val="20000"/>
                </a:spcBef>
                <a:spcAft>
                  <a:spcPct val="0"/>
                </a:spcAft>
                <a:buClr>
                  <a:schemeClr val="hlink"/>
                </a:buClr>
                <a:buSzPct val="110000"/>
                <a:buFont typeface="Wingdings" panose="05000000000000000000" pitchFamily="2" charset="2"/>
                <a:defRPr kumimoji="1" sz="2800" b="1">
                  <a:solidFill>
                    <a:srgbClr val="40458C"/>
                  </a:solidFill>
                  <a:latin typeface="楷体_GB2312" pitchFamily="1" charset="-122"/>
                  <a:ea typeface="楷体_GB2312" pitchFamily="1" charset="-122"/>
                </a:defRPr>
              </a:lvl7pPr>
              <a:lvl8pPr marL="3429000" indent="-228600" eaLnBrk="0" fontAlgn="base" hangingPunct="0">
                <a:lnSpc>
                  <a:spcPct val="80000"/>
                </a:lnSpc>
                <a:spcBef>
                  <a:spcPct val="20000"/>
                </a:spcBef>
                <a:spcAft>
                  <a:spcPct val="0"/>
                </a:spcAft>
                <a:buClr>
                  <a:schemeClr val="hlink"/>
                </a:buClr>
                <a:buSzPct val="110000"/>
                <a:buFont typeface="Wingdings" panose="05000000000000000000" pitchFamily="2" charset="2"/>
                <a:defRPr kumimoji="1" sz="2800" b="1">
                  <a:solidFill>
                    <a:srgbClr val="40458C"/>
                  </a:solidFill>
                  <a:latin typeface="楷体_GB2312" pitchFamily="1" charset="-122"/>
                  <a:ea typeface="楷体_GB2312" pitchFamily="1" charset="-122"/>
                </a:defRPr>
              </a:lvl8pPr>
              <a:lvl9pPr marL="3886200" indent="-228600" eaLnBrk="0" fontAlgn="base" hangingPunct="0">
                <a:lnSpc>
                  <a:spcPct val="80000"/>
                </a:lnSpc>
                <a:spcBef>
                  <a:spcPct val="20000"/>
                </a:spcBef>
                <a:spcAft>
                  <a:spcPct val="0"/>
                </a:spcAft>
                <a:buClr>
                  <a:schemeClr val="hlink"/>
                </a:buClr>
                <a:buSzPct val="110000"/>
                <a:buFont typeface="Wingdings" panose="05000000000000000000" pitchFamily="2" charset="2"/>
                <a:defRPr kumimoji="1" sz="2800" b="1">
                  <a:solidFill>
                    <a:srgbClr val="40458C"/>
                  </a:solidFill>
                  <a:latin typeface="楷体_GB2312" pitchFamily="1" charset="-122"/>
                  <a:ea typeface="楷体_GB2312" pitchFamily="1" charset="-122"/>
                </a:defRPr>
              </a:lvl9pPr>
            </a:lstStyle>
            <a:p>
              <a:pPr algn="ctr" eaLnBrk="1" hangingPunct="1">
                <a:lnSpc>
                  <a:spcPct val="100000"/>
                </a:lnSpc>
                <a:spcBef>
                  <a:spcPct val="0"/>
                </a:spcBef>
                <a:buClrTx/>
                <a:buSzTx/>
                <a:buFontTx/>
                <a:buNone/>
              </a:pPr>
              <a:r>
                <a:rPr kumimoji="0" lang="zh-CN" altLang="en-US" sz="1600">
                  <a:solidFill>
                    <a:schemeClr val="tx1"/>
                  </a:solidFill>
                  <a:latin typeface="Times New Roman" panose="02020603050405020304" pitchFamily="2" charset="0"/>
                  <a:ea typeface="宋体" panose="02010600030101010101" pitchFamily="2" charset="-122"/>
                </a:rPr>
                <a:t>类型</a:t>
              </a:r>
              <a:r>
                <a:rPr kumimoji="0" lang="en-US" altLang="zh-CN" sz="1600">
                  <a:solidFill>
                    <a:schemeClr val="tx1"/>
                  </a:solidFill>
                  <a:latin typeface="Times New Roman" panose="02020603050405020304" pitchFamily="2" charset="0"/>
                  <a:ea typeface="宋体" panose="02010600030101010101" pitchFamily="2" charset="-122"/>
                </a:rPr>
                <a:t>0</a:t>
              </a:r>
              <a:r>
                <a:rPr kumimoji="0" lang="zh-CN" altLang="en-US" sz="1600">
                  <a:solidFill>
                    <a:schemeClr val="tx1"/>
                  </a:solidFill>
                  <a:latin typeface="Times New Roman" panose="02020603050405020304" pitchFamily="2" charset="0"/>
                  <a:ea typeface="宋体" panose="02010600030101010101" pitchFamily="2" charset="-122"/>
                </a:rPr>
                <a:t>中断处理程序入口信息  </a:t>
              </a:r>
              <a:endParaRPr kumimoji="0" lang="zh-CN" altLang="en-US" sz="1600" b="0">
                <a:solidFill>
                  <a:schemeClr val="tx1"/>
                </a:solidFill>
                <a:latin typeface="Arial" panose="020B0604020202020204" pitchFamily="34" charset="0"/>
                <a:ea typeface="宋体" panose="02010600030101010101" pitchFamily="2" charset="-122"/>
              </a:endParaRPr>
            </a:p>
          </p:txBody>
        </p:sp>
        <p:sp>
          <p:nvSpPr>
            <p:cNvPr id="30728" name="Line 5"/>
            <p:cNvSpPr>
              <a:spLocks noChangeShapeType="1"/>
            </p:cNvSpPr>
            <p:nvPr/>
          </p:nvSpPr>
          <p:spPr bwMode="auto">
            <a:xfrm flipV="1">
              <a:off x="4206" y="2189"/>
              <a:ext cx="168" cy="0"/>
            </a:xfrm>
            <a:prstGeom prst="line">
              <a:avLst/>
            </a:prstGeom>
            <a:noFill/>
            <a:ln w="127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0729" name="Line 6"/>
            <p:cNvSpPr>
              <a:spLocks noChangeShapeType="1"/>
            </p:cNvSpPr>
            <p:nvPr/>
          </p:nvSpPr>
          <p:spPr bwMode="auto">
            <a:xfrm>
              <a:off x="2862" y="2064"/>
              <a:ext cx="48" cy="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0730" name="Line 7"/>
            <p:cNvSpPr>
              <a:spLocks noChangeShapeType="1"/>
            </p:cNvSpPr>
            <p:nvPr/>
          </p:nvSpPr>
          <p:spPr bwMode="auto">
            <a:xfrm>
              <a:off x="4254" y="2064"/>
              <a:ext cx="96" cy="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0731" name="Line 8"/>
            <p:cNvSpPr>
              <a:spLocks noChangeShapeType="1"/>
            </p:cNvSpPr>
            <p:nvPr/>
          </p:nvSpPr>
          <p:spPr bwMode="auto">
            <a:xfrm>
              <a:off x="2862" y="2313"/>
              <a:ext cx="48" cy="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0732" name="Line 9"/>
            <p:cNvSpPr>
              <a:spLocks noChangeShapeType="1"/>
            </p:cNvSpPr>
            <p:nvPr/>
          </p:nvSpPr>
          <p:spPr bwMode="auto">
            <a:xfrm>
              <a:off x="4254" y="2313"/>
              <a:ext cx="96" cy="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0733" name="Text Box 10"/>
            <p:cNvSpPr txBox="1">
              <a:spLocks noChangeArrowheads="1"/>
            </p:cNvSpPr>
            <p:nvPr/>
          </p:nvSpPr>
          <p:spPr bwMode="auto">
            <a:xfrm>
              <a:off x="2838" y="2438"/>
              <a:ext cx="1464" cy="501"/>
            </a:xfrm>
            <a:prstGeom prst="rect">
              <a:avLst/>
            </a:prstGeom>
            <a:noFill/>
            <a:ln w="9525">
              <a:solidFill>
                <a:srgbClr val="000000"/>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10800" rIns="54000" bIns="10800"/>
            <a:lstStyle>
              <a:lvl1pPr eaLnBrk="0" hangingPunct="0">
                <a:defRPr kumimoji="1" sz="2800" b="1">
                  <a:solidFill>
                    <a:srgbClr val="40458C"/>
                  </a:solidFill>
                  <a:latin typeface="楷体_GB2312" pitchFamily="1" charset="-122"/>
                  <a:ea typeface="楷体_GB2312" pitchFamily="1" charset="-122"/>
                </a:defRPr>
              </a:lvl1pPr>
              <a:lvl2pPr marL="742950" indent="-285750" eaLnBrk="0" hangingPunct="0">
                <a:defRPr kumimoji="1" sz="2800" b="1">
                  <a:solidFill>
                    <a:srgbClr val="40458C"/>
                  </a:solidFill>
                  <a:latin typeface="楷体_GB2312" pitchFamily="1" charset="-122"/>
                  <a:ea typeface="楷体_GB2312" pitchFamily="1" charset="-122"/>
                </a:defRPr>
              </a:lvl2pPr>
              <a:lvl3pPr marL="1143000" indent="-228600" eaLnBrk="0" hangingPunct="0">
                <a:defRPr kumimoji="1" sz="2800" b="1">
                  <a:solidFill>
                    <a:srgbClr val="40458C"/>
                  </a:solidFill>
                  <a:latin typeface="楷体_GB2312" pitchFamily="1" charset="-122"/>
                  <a:ea typeface="楷体_GB2312" pitchFamily="1" charset="-122"/>
                </a:defRPr>
              </a:lvl3pPr>
              <a:lvl4pPr marL="1600200" indent="-228600" eaLnBrk="0" hangingPunct="0">
                <a:defRPr kumimoji="1" sz="2800" b="1">
                  <a:solidFill>
                    <a:srgbClr val="40458C"/>
                  </a:solidFill>
                  <a:latin typeface="楷体_GB2312" pitchFamily="1" charset="-122"/>
                  <a:ea typeface="楷体_GB2312" pitchFamily="1" charset="-122"/>
                </a:defRPr>
              </a:lvl4pPr>
              <a:lvl5pPr marL="2057400" indent="-228600" eaLnBrk="0" hangingPunct="0">
                <a:defRPr kumimoji="1" sz="2800" b="1">
                  <a:solidFill>
                    <a:srgbClr val="40458C"/>
                  </a:solidFill>
                  <a:latin typeface="楷体_GB2312" pitchFamily="1" charset="-122"/>
                  <a:ea typeface="楷体_GB2312" pitchFamily="1" charset="-122"/>
                </a:defRPr>
              </a:lvl5pPr>
              <a:lvl6pPr marL="2514600" indent="-228600" eaLnBrk="0" fontAlgn="base" hangingPunct="0">
                <a:lnSpc>
                  <a:spcPct val="80000"/>
                </a:lnSpc>
                <a:spcBef>
                  <a:spcPct val="20000"/>
                </a:spcBef>
                <a:spcAft>
                  <a:spcPct val="0"/>
                </a:spcAft>
                <a:buClr>
                  <a:schemeClr val="hlink"/>
                </a:buClr>
                <a:buSzPct val="110000"/>
                <a:buFont typeface="Wingdings" panose="05000000000000000000" pitchFamily="2" charset="2"/>
                <a:defRPr kumimoji="1" sz="2800" b="1">
                  <a:solidFill>
                    <a:srgbClr val="40458C"/>
                  </a:solidFill>
                  <a:latin typeface="楷体_GB2312" pitchFamily="1" charset="-122"/>
                  <a:ea typeface="楷体_GB2312" pitchFamily="1" charset="-122"/>
                </a:defRPr>
              </a:lvl6pPr>
              <a:lvl7pPr marL="2971800" indent="-228600" eaLnBrk="0" fontAlgn="base" hangingPunct="0">
                <a:lnSpc>
                  <a:spcPct val="80000"/>
                </a:lnSpc>
                <a:spcBef>
                  <a:spcPct val="20000"/>
                </a:spcBef>
                <a:spcAft>
                  <a:spcPct val="0"/>
                </a:spcAft>
                <a:buClr>
                  <a:schemeClr val="hlink"/>
                </a:buClr>
                <a:buSzPct val="110000"/>
                <a:buFont typeface="Wingdings" panose="05000000000000000000" pitchFamily="2" charset="2"/>
                <a:defRPr kumimoji="1" sz="2800" b="1">
                  <a:solidFill>
                    <a:srgbClr val="40458C"/>
                  </a:solidFill>
                  <a:latin typeface="楷体_GB2312" pitchFamily="1" charset="-122"/>
                  <a:ea typeface="楷体_GB2312" pitchFamily="1" charset="-122"/>
                </a:defRPr>
              </a:lvl7pPr>
              <a:lvl8pPr marL="3429000" indent="-228600" eaLnBrk="0" fontAlgn="base" hangingPunct="0">
                <a:lnSpc>
                  <a:spcPct val="80000"/>
                </a:lnSpc>
                <a:spcBef>
                  <a:spcPct val="20000"/>
                </a:spcBef>
                <a:spcAft>
                  <a:spcPct val="0"/>
                </a:spcAft>
                <a:buClr>
                  <a:schemeClr val="hlink"/>
                </a:buClr>
                <a:buSzPct val="110000"/>
                <a:buFont typeface="Wingdings" panose="05000000000000000000" pitchFamily="2" charset="2"/>
                <a:defRPr kumimoji="1" sz="2800" b="1">
                  <a:solidFill>
                    <a:srgbClr val="40458C"/>
                  </a:solidFill>
                  <a:latin typeface="楷体_GB2312" pitchFamily="1" charset="-122"/>
                  <a:ea typeface="楷体_GB2312" pitchFamily="1" charset="-122"/>
                </a:defRPr>
              </a:lvl8pPr>
              <a:lvl9pPr marL="3886200" indent="-228600" eaLnBrk="0" fontAlgn="base" hangingPunct="0">
                <a:lnSpc>
                  <a:spcPct val="80000"/>
                </a:lnSpc>
                <a:spcBef>
                  <a:spcPct val="20000"/>
                </a:spcBef>
                <a:spcAft>
                  <a:spcPct val="0"/>
                </a:spcAft>
                <a:buClr>
                  <a:schemeClr val="hlink"/>
                </a:buClr>
                <a:buSzPct val="110000"/>
                <a:buFont typeface="Wingdings" panose="05000000000000000000" pitchFamily="2" charset="2"/>
                <a:defRPr kumimoji="1" sz="2800" b="1">
                  <a:solidFill>
                    <a:srgbClr val="40458C"/>
                  </a:solidFill>
                  <a:latin typeface="楷体_GB2312" pitchFamily="1" charset="-122"/>
                  <a:ea typeface="楷体_GB2312" pitchFamily="1" charset="-122"/>
                </a:defRPr>
              </a:lvl9pPr>
            </a:lstStyle>
            <a:p>
              <a:pPr algn="ctr" eaLnBrk="1" hangingPunct="1">
                <a:lnSpc>
                  <a:spcPct val="100000"/>
                </a:lnSpc>
                <a:spcBef>
                  <a:spcPct val="0"/>
                </a:spcBef>
                <a:buClrTx/>
                <a:buSzTx/>
                <a:buFontTx/>
                <a:buNone/>
              </a:pPr>
              <a:r>
                <a:rPr kumimoji="0" lang="zh-CN" altLang="en-US" sz="1600">
                  <a:solidFill>
                    <a:schemeClr val="tx1"/>
                  </a:solidFill>
                  <a:latin typeface="Times New Roman" panose="02020603050405020304" pitchFamily="2" charset="0"/>
                  <a:ea typeface="宋体" panose="02010600030101010101" pitchFamily="2" charset="-122"/>
                </a:rPr>
                <a:t>类型</a:t>
              </a:r>
              <a:r>
                <a:rPr kumimoji="0" lang="en-US" altLang="zh-CN" sz="1600">
                  <a:solidFill>
                    <a:schemeClr val="tx1"/>
                  </a:solidFill>
                  <a:latin typeface="Times New Roman" panose="02020603050405020304" pitchFamily="2" charset="0"/>
                  <a:ea typeface="宋体" panose="02010600030101010101" pitchFamily="2" charset="-122"/>
                </a:rPr>
                <a:t>1</a:t>
              </a:r>
              <a:r>
                <a:rPr kumimoji="0" lang="zh-CN" altLang="en-US" sz="1600">
                  <a:solidFill>
                    <a:schemeClr val="tx1"/>
                  </a:solidFill>
                  <a:latin typeface="Times New Roman" panose="02020603050405020304" pitchFamily="2" charset="0"/>
                  <a:ea typeface="宋体" panose="02010600030101010101" pitchFamily="2" charset="-122"/>
                </a:rPr>
                <a:t>中断处理程序入口信息  </a:t>
              </a:r>
              <a:endParaRPr kumimoji="0" lang="zh-CN" altLang="en-US" sz="1600">
                <a:solidFill>
                  <a:schemeClr val="tx1"/>
                </a:solidFill>
                <a:latin typeface="Arial" panose="020B0604020202020204" pitchFamily="34" charset="0"/>
                <a:ea typeface="宋体" panose="02010600030101010101" pitchFamily="2" charset="-122"/>
              </a:endParaRPr>
            </a:p>
          </p:txBody>
        </p:sp>
        <p:sp>
          <p:nvSpPr>
            <p:cNvPr id="30734" name="Line 11"/>
            <p:cNvSpPr>
              <a:spLocks noChangeShapeType="1"/>
            </p:cNvSpPr>
            <p:nvPr/>
          </p:nvSpPr>
          <p:spPr bwMode="auto">
            <a:xfrm>
              <a:off x="2838" y="2689"/>
              <a:ext cx="120" cy="0"/>
            </a:xfrm>
            <a:prstGeom prst="line">
              <a:avLst/>
            </a:prstGeom>
            <a:noFill/>
            <a:ln w="127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0735" name="Line 12"/>
            <p:cNvSpPr>
              <a:spLocks noChangeShapeType="1"/>
            </p:cNvSpPr>
            <p:nvPr/>
          </p:nvSpPr>
          <p:spPr bwMode="auto">
            <a:xfrm>
              <a:off x="4182" y="2689"/>
              <a:ext cx="120" cy="0"/>
            </a:xfrm>
            <a:prstGeom prst="line">
              <a:avLst/>
            </a:prstGeom>
            <a:noFill/>
            <a:ln w="127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0736" name="Line 13"/>
            <p:cNvSpPr>
              <a:spLocks noChangeShapeType="1"/>
            </p:cNvSpPr>
            <p:nvPr/>
          </p:nvSpPr>
          <p:spPr bwMode="auto">
            <a:xfrm>
              <a:off x="2862" y="2563"/>
              <a:ext cx="48" cy="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0737" name="Line 14"/>
            <p:cNvSpPr>
              <a:spLocks noChangeShapeType="1"/>
            </p:cNvSpPr>
            <p:nvPr/>
          </p:nvSpPr>
          <p:spPr bwMode="auto">
            <a:xfrm>
              <a:off x="4254" y="2563"/>
              <a:ext cx="48" cy="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0738" name="Line 15"/>
            <p:cNvSpPr>
              <a:spLocks noChangeShapeType="1"/>
            </p:cNvSpPr>
            <p:nvPr/>
          </p:nvSpPr>
          <p:spPr bwMode="auto">
            <a:xfrm>
              <a:off x="2862" y="2814"/>
              <a:ext cx="48" cy="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0739" name="Line 16"/>
            <p:cNvSpPr>
              <a:spLocks noChangeShapeType="1"/>
            </p:cNvSpPr>
            <p:nvPr/>
          </p:nvSpPr>
          <p:spPr bwMode="auto">
            <a:xfrm>
              <a:off x="4254" y="2814"/>
              <a:ext cx="48" cy="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0740" name="Text Box 17"/>
            <p:cNvSpPr txBox="1">
              <a:spLocks noChangeArrowheads="1"/>
            </p:cNvSpPr>
            <p:nvPr/>
          </p:nvSpPr>
          <p:spPr bwMode="auto">
            <a:xfrm>
              <a:off x="2837" y="2937"/>
              <a:ext cx="1465" cy="510"/>
            </a:xfrm>
            <a:prstGeom prst="rect">
              <a:avLst/>
            </a:prstGeom>
            <a:noFill/>
            <a:ln w="9525">
              <a:solidFill>
                <a:srgbClr val="000000"/>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10800" rIns="54000" bIns="10800"/>
            <a:lstStyle>
              <a:lvl1pPr eaLnBrk="0" hangingPunct="0">
                <a:defRPr kumimoji="1" sz="2800" b="1">
                  <a:solidFill>
                    <a:srgbClr val="40458C"/>
                  </a:solidFill>
                  <a:latin typeface="楷体_GB2312" pitchFamily="1" charset="-122"/>
                  <a:ea typeface="楷体_GB2312" pitchFamily="1" charset="-122"/>
                </a:defRPr>
              </a:lvl1pPr>
              <a:lvl2pPr marL="742950" indent="-285750" eaLnBrk="0" hangingPunct="0">
                <a:defRPr kumimoji="1" sz="2800" b="1">
                  <a:solidFill>
                    <a:srgbClr val="40458C"/>
                  </a:solidFill>
                  <a:latin typeface="楷体_GB2312" pitchFamily="1" charset="-122"/>
                  <a:ea typeface="楷体_GB2312" pitchFamily="1" charset="-122"/>
                </a:defRPr>
              </a:lvl2pPr>
              <a:lvl3pPr marL="1143000" indent="-228600" eaLnBrk="0" hangingPunct="0">
                <a:defRPr kumimoji="1" sz="2800" b="1">
                  <a:solidFill>
                    <a:srgbClr val="40458C"/>
                  </a:solidFill>
                  <a:latin typeface="楷体_GB2312" pitchFamily="1" charset="-122"/>
                  <a:ea typeface="楷体_GB2312" pitchFamily="1" charset="-122"/>
                </a:defRPr>
              </a:lvl3pPr>
              <a:lvl4pPr marL="1600200" indent="-228600" eaLnBrk="0" hangingPunct="0">
                <a:defRPr kumimoji="1" sz="2800" b="1">
                  <a:solidFill>
                    <a:srgbClr val="40458C"/>
                  </a:solidFill>
                  <a:latin typeface="楷体_GB2312" pitchFamily="1" charset="-122"/>
                  <a:ea typeface="楷体_GB2312" pitchFamily="1" charset="-122"/>
                </a:defRPr>
              </a:lvl4pPr>
              <a:lvl5pPr marL="2057400" indent="-228600" eaLnBrk="0" hangingPunct="0">
                <a:defRPr kumimoji="1" sz="2800" b="1">
                  <a:solidFill>
                    <a:srgbClr val="40458C"/>
                  </a:solidFill>
                  <a:latin typeface="楷体_GB2312" pitchFamily="1" charset="-122"/>
                  <a:ea typeface="楷体_GB2312" pitchFamily="1" charset="-122"/>
                </a:defRPr>
              </a:lvl5pPr>
              <a:lvl6pPr marL="2514600" indent="-228600" eaLnBrk="0" fontAlgn="base" hangingPunct="0">
                <a:lnSpc>
                  <a:spcPct val="80000"/>
                </a:lnSpc>
                <a:spcBef>
                  <a:spcPct val="20000"/>
                </a:spcBef>
                <a:spcAft>
                  <a:spcPct val="0"/>
                </a:spcAft>
                <a:buClr>
                  <a:schemeClr val="hlink"/>
                </a:buClr>
                <a:buSzPct val="110000"/>
                <a:buFont typeface="Wingdings" panose="05000000000000000000" pitchFamily="2" charset="2"/>
                <a:defRPr kumimoji="1" sz="2800" b="1">
                  <a:solidFill>
                    <a:srgbClr val="40458C"/>
                  </a:solidFill>
                  <a:latin typeface="楷体_GB2312" pitchFamily="1" charset="-122"/>
                  <a:ea typeface="楷体_GB2312" pitchFamily="1" charset="-122"/>
                </a:defRPr>
              </a:lvl6pPr>
              <a:lvl7pPr marL="2971800" indent="-228600" eaLnBrk="0" fontAlgn="base" hangingPunct="0">
                <a:lnSpc>
                  <a:spcPct val="80000"/>
                </a:lnSpc>
                <a:spcBef>
                  <a:spcPct val="20000"/>
                </a:spcBef>
                <a:spcAft>
                  <a:spcPct val="0"/>
                </a:spcAft>
                <a:buClr>
                  <a:schemeClr val="hlink"/>
                </a:buClr>
                <a:buSzPct val="110000"/>
                <a:buFont typeface="Wingdings" panose="05000000000000000000" pitchFamily="2" charset="2"/>
                <a:defRPr kumimoji="1" sz="2800" b="1">
                  <a:solidFill>
                    <a:srgbClr val="40458C"/>
                  </a:solidFill>
                  <a:latin typeface="楷体_GB2312" pitchFamily="1" charset="-122"/>
                  <a:ea typeface="楷体_GB2312" pitchFamily="1" charset="-122"/>
                </a:defRPr>
              </a:lvl7pPr>
              <a:lvl8pPr marL="3429000" indent="-228600" eaLnBrk="0" fontAlgn="base" hangingPunct="0">
                <a:lnSpc>
                  <a:spcPct val="80000"/>
                </a:lnSpc>
                <a:spcBef>
                  <a:spcPct val="20000"/>
                </a:spcBef>
                <a:spcAft>
                  <a:spcPct val="0"/>
                </a:spcAft>
                <a:buClr>
                  <a:schemeClr val="hlink"/>
                </a:buClr>
                <a:buSzPct val="110000"/>
                <a:buFont typeface="Wingdings" panose="05000000000000000000" pitchFamily="2" charset="2"/>
                <a:defRPr kumimoji="1" sz="2800" b="1">
                  <a:solidFill>
                    <a:srgbClr val="40458C"/>
                  </a:solidFill>
                  <a:latin typeface="楷体_GB2312" pitchFamily="1" charset="-122"/>
                  <a:ea typeface="楷体_GB2312" pitchFamily="1" charset="-122"/>
                </a:defRPr>
              </a:lvl8pPr>
              <a:lvl9pPr marL="3886200" indent="-228600" eaLnBrk="0" fontAlgn="base" hangingPunct="0">
                <a:lnSpc>
                  <a:spcPct val="80000"/>
                </a:lnSpc>
                <a:spcBef>
                  <a:spcPct val="20000"/>
                </a:spcBef>
                <a:spcAft>
                  <a:spcPct val="0"/>
                </a:spcAft>
                <a:buClr>
                  <a:schemeClr val="hlink"/>
                </a:buClr>
                <a:buSzPct val="110000"/>
                <a:buFont typeface="Wingdings" panose="05000000000000000000" pitchFamily="2" charset="2"/>
                <a:defRPr kumimoji="1" sz="2800" b="1">
                  <a:solidFill>
                    <a:srgbClr val="40458C"/>
                  </a:solidFill>
                  <a:latin typeface="楷体_GB2312" pitchFamily="1" charset="-122"/>
                  <a:ea typeface="楷体_GB2312" pitchFamily="1" charset="-122"/>
                </a:defRPr>
              </a:lvl9pPr>
            </a:lstStyle>
            <a:p>
              <a:pPr algn="ctr" eaLnBrk="1" hangingPunct="1">
                <a:lnSpc>
                  <a:spcPct val="100000"/>
                </a:lnSpc>
                <a:spcBef>
                  <a:spcPct val="0"/>
                </a:spcBef>
                <a:buClrTx/>
                <a:buSzTx/>
                <a:buFontTx/>
                <a:buNone/>
              </a:pPr>
              <a:r>
                <a:rPr kumimoji="0" lang="zh-CN" altLang="en-US" sz="1600">
                  <a:solidFill>
                    <a:schemeClr val="tx1"/>
                  </a:solidFill>
                  <a:latin typeface="Times New Roman" panose="02020603050405020304" pitchFamily="2" charset="0"/>
                  <a:ea typeface="宋体" panose="02010600030101010101" pitchFamily="2" charset="-122"/>
                </a:rPr>
                <a:t>类型</a:t>
              </a:r>
              <a:r>
                <a:rPr kumimoji="0" lang="en-US" altLang="zh-CN" sz="1600">
                  <a:solidFill>
                    <a:schemeClr val="tx1"/>
                  </a:solidFill>
                  <a:latin typeface="Times New Roman" panose="02020603050405020304" pitchFamily="2" charset="0"/>
                  <a:ea typeface="宋体" panose="02010600030101010101" pitchFamily="2" charset="-122"/>
                </a:rPr>
                <a:t>2</a:t>
              </a:r>
              <a:r>
                <a:rPr kumimoji="0" lang="zh-CN" altLang="en-US" sz="1600">
                  <a:solidFill>
                    <a:schemeClr val="tx1"/>
                  </a:solidFill>
                  <a:latin typeface="Times New Roman" panose="02020603050405020304" pitchFamily="2" charset="0"/>
                  <a:ea typeface="宋体" panose="02010600030101010101" pitchFamily="2" charset="-122"/>
                </a:rPr>
                <a:t>中断处理程序入口信息</a:t>
              </a:r>
              <a:r>
                <a:rPr kumimoji="0" lang="zh-CN" altLang="en-US" sz="1400" b="0">
                  <a:solidFill>
                    <a:schemeClr val="tx1"/>
                  </a:solidFill>
                  <a:latin typeface="Times New Roman" panose="02020603050405020304" pitchFamily="2" charset="0"/>
                  <a:ea typeface="宋体" panose="02010600030101010101" pitchFamily="2" charset="-122"/>
                </a:rPr>
                <a:t>  </a:t>
              </a:r>
              <a:endParaRPr kumimoji="0" lang="zh-CN" altLang="en-US" sz="2400" b="0">
                <a:solidFill>
                  <a:schemeClr val="tx1"/>
                </a:solidFill>
                <a:latin typeface="Arial" panose="020B0604020202020204" pitchFamily="34" charset="0"/>
                <a:ea typeface="宋体" panose="02010600030101010101" pitchFamily="2" charset="-122"/>
              </a:endParaRPr>
            </a:p>
          </p:txBody>
        </p:sp>
        <p:sp>
          <p:nvSpPr>
            <p:cNvPr id="30741" name="Line 18"/>
            <p:cNvSpPr>
              <a:spLocks noChangeShapeType="1"/>
            </p:cNvSpPr>
            <p:nvPr/>
          </p:nvSpPr>
          <p:spPr bwMode="auto">
            <a:xfrm>
              <a:off x="2838" y="3189"/>
              <a:ext cx="120" cy="0"/>
            </a:xfrm>
            <a:prstGeom prst="line">
              <a:avLst/>
            </a:prstGeom>
            <a:noFill/>
            <a:ln w="127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0742" name="Line 19"/>
            <p:cNvSpPr>
              <a:spLocks noChangeShapeType="1"/>
            </p:cNvSpPr>
            <p:nvPr/>
          </p:nvSpPr>
          <p:spPr bwMode="auto">
            <a:xfrm>
              <a:off x="4182" y="3189"/>
              <a:ext cx="120" cy="0"/>
            </a:xfrm>
            <a:prstGeom prst="line">
              <a:avLst/>
            </a:prstGeom>
            <a:noFill/>
            <a:ln w="127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0743" name="Line 20"/>
            <p:cNvSpPr>
              <a:spLocks noChangeShapeType="1"/>
            </p:cNvSpPr>
            <p:nvPr/>
          </p:nvSpPr>
          <p:spPr bwMode="auto">
            <a:xfrm>
              <a:off x="2862" y="3064"/>
              <a:ext cx="48" cy="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0744" name="Line 21"/>
            <p:cNvSpPr>
              <a:spLocks noChangeShapeType="1"/>
            </p:cNvSpPr>
            <p:nvPr/>
          </p:nvSpPr>
          <p:spPr bwMode="auto">
            <a:xfrm>
              <a:off x="4254" y="3064"/>
              <a:ext cx="48" cy="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0745" name="Line 22"/>
            <p:cNvSpPr>
              <a:spLocks noChangeShapeType="1"/>
            </p:cNvSpPr>
            <p:nvPr/>
          </p:nvSpPr>
          <p:spPr bwMode="auto">
            <a:xfrm>
              <a:off x="2862" y="3314"/>
              <a:ext cx="48" cy="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0746" name="Line 23"/>
            <p:cNvSpPr>
              <a:spLocks noChangeShapeType="1"/>
            </p:cNvSpPr>
            <p:nvPr/>
          </p:nvSpPr>
          <p:spPr bwMode="auto">
            <a:xfrm>
              <a:off x="4254" y="3297"/>
              <a:ext cx="48" cy="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0747" name="Text Box 24"/>
            <p:cNvSpPr txBox="1">
              <a:spLocks noChangeArrowheads="1"/>
            </p:cNvSpPr>
            <p:nvPr/>
          </p:nvSpPr>
          <p:spPr bwMode="auto">
            <a:xfrm>
              <a:off x="2838" y="3439"/>
              <a:ext cx="1464" cy="500"/>
            </a:xfrm>
            <a:prstGeom prst="rect">
              <a:avLst/>
            </a:prstGeom>
            <a:noFill/>
            <a:ln w="9525">
              <a:solidFill>
                <a:srgbClr val="000000"/>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10800" rIns="54000" bIns="10800"/>
            <a:lstStyle>
              <a:lvl1pPr eaLnBrk="0" hangingPunct="0">
                <a:defRPr kumimoji="1" sz="2800" b="1">
                  <a:solidFill>
                    <a:srgbClr val="40458C"/>
                  </a:solidFill>
                  <a:latin typeface="楷体_GB2312" pitchFamily="1" charset="-122"/>
                  <a:ea typeface="楷体_GB2312" pitchFamily="1" charset="-122"/>
                </a:defRPr>
              </a:lvl1pPr>
              <a:lvl2pPr marL="742950" indent="-285750" eaLnBrk="0" hangingPunct="0">
                <a:defRPr kumimoji="1" sz="2800" b="1">
                  <a:solidFill>
                    <a:srgbClr val="40458C"/>
                  </a:solidFill>
                  <a:latin typeface="楷体_GB2312" pitchFamily="1" charset="-122"/>
                  <a:ea typeface="楷体_GB2312" pitchFamily="1" charset="-122"/>
                </a:defRPr>
              </a:lvl2pPr>
              <a:lvl3pPr marL="1143000" indent="-228600" eaLnBrk="0" hangingPunct="0">
                <a:defRPr kumimoji="1" sz="2800" b="1">
                  <a:solidFill>
                    <a:srgbClr val="40458C"/>
                  </a:solidFill>
                  <a:latin typeface="楷体_GB2312" pitchFamily="1" charset="-122"/>
                  <a:ea typeface="楷体_GB2312" pitchFamily="1" charset="-122"/>
                </a:defRPr>
              </a:lvl3pPr>
              <a:lvl4pPr marL="1600200" indent="-228600" eaLnBrk="0" hangingPunct="0">
                <a:defRPr kumimoji="1" sz="2800" b="1">
                  <a:solidFill>
                    <a:srgbClr val="40458C"/>
                  </a:solidFill>
                  <a:latin typeface="楷体_GB2312" pitchFamily="1" charset="-122"/>
                  <a:ea typeface="楷体_GB2312" pitchFamily="1" charset="-122"/>
                </a:defRPr>
              </a:lvl4pPr>
              <a:lvl5pPr marL="2057400" indent="-228600" eaLnBrk="0" hangingPunct="0">
                <a:defRPr kumimoji="1" sz="2800" b="1">
                  <a:solidFill>
                    <a:srgbClr val="40458C"/>
                  </a:solidFill>
                  <a:latin typeface="楷体_GB2312" pitchFamily="1" charset="-122"/>
                  <a:ea typeface="楷体_GB2312" pitchFamily="1" charset="-122"/>
                </a:defRPr>
              </a:lvl5pPr>
              <a:lvl6pPr marL="2514600" indent="-228600" eaLnBrk="0" fontAlgn="base" hangingPunct="0">
                <a:lnSpc>
                  <a:spcPct val="80000"/>
                </a:lnSpc>
                <a:spcBef>
                  <a:spcPct val="20000"/>
                </a:spcBef>
                <a:spcAft>
                  <a:spcPct val="0"/>
                </a:spcAft>
                <a:buClr>
                  <a:schemeClr val="hlink"/>
                </a:buClr>
                <a:buSzPct val="110000"/>
                <a:buFont typeface="Wingdings" panose="05000000000000000000" pitchFamily="2" charset="2"/>
                <a:defRPr kumimoji="1" sz="2800" b="1">
                  <a:solidFill>
                    <a:srgbClr val="40458C"/>
                  </a:solidFill>
                  <a:latin typeface="楷体_GB2312" pitchFamily="1" charset="-122"/>
                  <a:ea typeface="楷体_GB2312" pitchFamily="1" charset="-122"/>
                </a:defRPr>
              </a:lvl6pPr>
              <a:lvl7pPr marL="2971800" indent="-228600" eaLnBrk="0" fontAlgn="base" hangingPunct="0">
                <a:lnSpc>
                  <a:spcPct val="80000"/>
                </a:lnSpc>
                <a:spcBef>
                  <a:spcPct val="20000"/>
                </a:spcBef>
                <a:spcAft>
                  <a:spcPct val="0"/>
                </a:spcAft>
                <a:buClr>
                  <a:schemeClr val="hlink"/>
                </a:buClr>
                <a:buSzPct val="110000"/>
                <a:buFont typeface="Wingdings" panose="05000000000000000000" pitchFamily="2" charset="2"/>
                <a:defRPr kumimoji="1" sz="2800" b="1">
                  <a:solidFill>
                    <a:srgbClr val="40458C"/>
                  </a:solidFill>
                  <a:latin typeface="楷体_GB2312" pitchFamily="1" charset="-122"/>
                  <a:ea typeface="楷体_GB2312" pitchFamily="1" charset="-122"/>
                </a:defRPr>
              </a:lvl7pPr>
              <a:lvl8pPr marL="3429000" indent="-228600" eaLnBrk="0" fontAlgn="base" hangingPunct="0">
                <a:lnSpc>
                  <a:spcPct val="80000"/>
                </a:lnSpc>
                <a:spcBef>
                  <a:spcPct val="20000"/>
                </a:spcBef>
                <a:spcAft>
                  <a:spcPct val="0"/>
                </a:spcAft>
                <a:buClr>
                  <a:schemeClr val="hlink"/>
                </a:buClr>
                <a:buSzPct val="110000"/>
                <a:buFont typeface="Wingdings" panose="05000000000000000000" pitchFamily="2" charset="2"/>
                <a:defRPr kumimoji="1" sz="2800" b="1">
                  <a:solidFill>
                    <a:srgbClr val="40458C"/>
                  </a:solidFill>
                  <a:latin typeface="楷体_GB2312" pitchFamily="1" charset="-122"/>
                  <a:ea typeface="楷体_GB2312" pitchFamily="1" charset="-122"/>
                </a:defRPr>
              </a:lvl8pPr>
              <a:lvl9pPr marL="3886200" indent="-228600" eaLnBrk="0" fontAlgn="base" hangingPunct="0">
                <a:lnSpc>
                  <a:spcPct val="80000"/>
                </a:lnSpc>
                <a:spcBef>
                  <a:spcPct val="20000"/>
                </a:spcBef>
                <a:spcAft>
                  <a:spcPct val="0"/>
                </a:spcAft>
                <a:buClr>
                  <a:schemeClr val="hlink"/>
                </a:buClr>
                <a:buSzPct val="110000"/>
                <a:buFont typeface="Wingdings" panose="05000000000000000000" pitchFamily="2" charset="2"/>
                <a:defRPr kumimoji="1" sz="2800" b="1">
                  <a:solidFill>
                    <a:srgbClr val="40458C"/>
                  </a:solidFill>
                  <a:latin typeface="楷体_GB2312" pitchFamily="1" charset="-122"/>
                  <a:ea typeface="楷体_GB2312" pitchFamily="1" charset="-122"/>
                </a:defRPr>
              </a:lvl9pPr>
            </a:lstStyle>
            <a:p>
              <a:pPr algn="ctr" eaLnBrk="1" hangingPunct="1">
                <a:lnSpc>
                  <a:spcPct val="100000"/>
                </a:lnSpc>
                <a:spcBef>
                  <a:spcPts val="775"/>
                </a:spcBef>
                <a:buClrTx/>
                <a:buSzTx/>
                <a:buFontTx/>
                <a:buNone/>
              </a:pPr>
              <a:r>
                <a:rPr kumimoji="0" lang="en-US" altLang="zh-CN" sz="900" b="0">
                  <a:solidFill>
                    <a:schemeClr val="tx1"/>
                  </a:solidFill>
                  <a:latin typeface="宋体" panose="02010600030101010101" pitchFamily="2" charset="-122"/>
                  <a:ea typeface="宋体" panose="02010600030101010101" pitchFamily="2" charset="-122"/>
                </a:rPr>
                <a:t>┇       </a:t>
              </a:r>
              <a:endParaRPr kumimoji="0" lang="en-US" altLang="zh-CN" sz="2400" b="0">
                <a:solidFill>
                  <a:schemeClr val="tx1"/>
                </a:solidFill>
                <a:latin typeface="Arial" panose="020B0604020202020204" pitchFamily="34" charset="0"/>
                <a:ea typeface="宋体" panose="02010600030101010101" pitchFamily="2" charset="-122"/>
              </a:endParaRPr>
            </a:p>
          </p:txBody>
        </p:sp>
        <p:sp>
          <p:nvSpPr>
            <p:cNvPr id="30748" name="Text Box 25"/>
            <p:cNvSpPr txBox="1">
              <a:spLocks noChangeArrowheads="1"/>
            </p:cNvSpPr>
            <p:nvPr/>
          </p:nvSpPr>
          <p:spPr bwMode="auto">
            <a:xfrm>
              <a:off x="2838" y="3939"/>
              <a:ext cx="1464" cy="500"/>
            </a:xfrm>
            <a:prstGeom prst="rect">
              <a:avLst/>
            </a:prstGeom>
            <a:noFill/>
            <a:ln w="9525">
              <a:solidFill>
                <a:srgbClr val="000000"/>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10800" rIns="54000" bIns="10800"/>
            <a:lstStyle>
              <a:lvl1pPr eaLnBrk="0" hangingPunct="0">
                <a:defRPr kumimoji="1" sz="2800" b="1">
                  <a:solidFill>
                    <a:srgbClr val="40458C"/>
                  </a:solidFill>
                  <a:latin typeface="楷体_GB2312" pitchFamily="1" charset="-122"/>
                  <a:ea typeface="楷体_GB2312" pitchFamily="1" charset="-122"/>
                </a:defRPr>
              </a:lvl1pPr>
              <a:lvl2pPr marL="742950" indent="-285750" eaLnBrk="0" hangingPunct="0">
                <a:defRPr kumimoji="1" sz="2800" b="1">
                  <a:solidFill>
                    <a:srgbClr val="40458C"/>
                  </a:solidFill>
                  <a:latin typeface="楷体_GB2312" pitchFamily="1" charset="-122"/>
                  <a:ea typeface="楷体_GB2312" pitchFamily="1" charset="-122"/>
                </a:defRPr>
              </a:lvl2pPr>
              <a:lvl3pPr marL="1143000" indent="-228600" eaLnBrk="0" hangingPunct="0">
                <a:defRPr kumimoji="1" sz="2800" b="1">
                  <a:solidFill>
                    <a:srgbClr val="40458C"/>
                  </a:solidFill>
                  <a:latin typeface="楷体_GB2312" pitchFamily="1" charset="-122"/>
                  <a:ea typeface="楷体_GB2312" pitchFamily="1" charset="-122"/>
                </a:defRPr>
              </a:lvl3pPr>
              <a:lvl4pPr marL="1600200" indent="-228600" eaLnBrk="0" hangingPunct="0">
                <a:defRPr kumimoji="1" sz="2800" b="1">
                  <a:solidFill>
                    <a:srgbClr val="40458C"/>
                  </a:solidFill>
                  <a:latin typeface="楷体_GB2312" pitchFamily="1" charset="-122"/>
                  <a:ea typeface="楷体_GB2312" pitchFamily="1" charset="-122"/>
                </a:defRPr>
              </a:lvl4pPr>
              <a:lvl5pPr marL="2057400" indent="-228600" eaLnBrk="0" hangingPunct="0">
                <a:defRPr kumimoji="1" sz="2800" b="1">
                  <a:solidFill>
                    <a:srgbClr val="40458C"/>
                  </a:solidFill>
                  <a:latin typeface="楷体_GB2312" pitchFamily="1" charset="-122"/>
                  <a:ea typeface="楷体_GB2312" pitchFamily="1" charset="-122"/>
                </a:defRPr>
              </a:lvl5pPr>
              <a:lvl6pPr marL="2514600" indent="-228600" eaLnBrk="0" fontAlgn="base" hangingPunct="0">
                <a:lnSpc>
                  <a:spcPct val="80000"/>
                </a:lnSpc>
                <a:spcBef>
                  <a:spcPct val="20000"/>
                </a:spcBef>
                <a:spcAft>
                  <a:spcPct val="0"/>
                </a:spcAft>
                <a:buClr>
                  <a:schemeClr val="hlink"/>
                </a:buClr>
                <a:buSzPct val="110000"/>
                <a:buFont typeface="Wingdings" panose="05000000000000000000" pitchFamily="2" charset="2"/>
                <a:defRPr kumimoji="1" sz="2800" b="1">
                  <a:solidFill>
                    <a:srgbClr val="40458C"/>
                  </a:solidFill>
                  <a:latin typeface="楷体_GB2312" pitchFamily="1" charset="-122"/>
                  <a:ea typeface="楷体_GB2312" pitchFamily="1" charset="-122"/>
                </a:defRPr>
              </a:lvl6pPr>
              <a:lvl7pPr marL="2971800" indent="-228600" eaLnBrk="0" fontAlgn="base" hangingPunct="0">
                <a:lnSpc>
                  <a:spcPct val="80000"/>
                </a:lnSpc>
                <a:spcBef>
                  <a:spcPct val="20000"/>
                </a:spcBef>
                <a:spcAft>
                  <a:spcPct val="0"/>
                </a:spcAft>
                <a:buClr>
                  <a:schemeClr val="hlink"/>
                </a:buClr>
                <a:buSzPct val="110000"/>
                <a:buFont typeface="Wingdings" panose="05000000000000000000" pitchFamily="2" charset="2"/>
                <a:defRPr kumimoji="1" sz="2800" b="1">
                  <a:solidFill>
                    <a:srgbClr val="40458C"/>
                  </a:solidFill>
                  <a:latin typeface="楷体_GB2312" pitchFamily="1" charset="-122"/>
                  <a:ea typeface="楷体_GB2312" pitchFamily="1" charset="-122"/>
                </a:defRPr>
              </a:lvl7pPr>
              <a:lvl8pPr marL="3429000" indent="-228600" eaLnBrk="0" fontAlgn="base" hangingPunct="0">
                <a:lnSpc>
                  <a:spcPct val="80000"/>
                </a:lnSpc>
                <a:spcBef>
                  <a:spcPct val="20000"/>
                </a:spcBef>
                <a:spcAft>
                  <a:spcPct val="0"/>
                </a:spcAft>
                <a:buClr>
                  <a:schemeClr val="hlink"/>
                </a:buClr>
                <a:buSzPct val="110000"/>
                <a:buFont typeface="Wingdings" panose="05000000000000000000" pitchFamily="2" charset="2"/>
                <a:defRPr kumimoji="1" sz="2800" b="1">
                  <a:solidFill>
                    <a:srgbClr val="40458C"/>
                  </a:solidFill>
                  <a:latin typeface="楷体_GB2312" pitchFamily="1" charset="-122"/>
                  <a:ea typeface="楷体_GB2312" pitchFamily="1" charset="-122"/>
                </a:defRPr>
              </a:lvl8pPr>
              <a:lvl9pPr marL="3886200" indent="-228600" eaLnBrk="0" fontAlgn="base" hangingPunct="0">
                <a:lnSpc>
                  <a:spcPct val="80000"/>
                </a:lnSpc>
                <a:spcBef>
                  <a:spcPct val="20000"/>
                </a:spcBef>
                <a:spcAft>
                  <a:spcPct val="0"/>
                </a:spcAft>
                <a:buClr>
                  <a:schemeClr val="hlink"/>
                </a:buClr>
                <a:buSzPct val="110000"/>
                <a:buFont typeface="Wingdings" panose="05000000000000000000" pitchFamily="2" charset="2"/>
                <a:defRPr kumimoji="1" sz="2800" b="1">
                  <a:solidFill>
                    <a:srgbClr val="40458C"/>
                  </a:solidFill>
                  <a:latin typeface="楷体_GB2312" pitchFamily="1" charset="-122"/>
                  <a:ea typeface="楷体_GB2312" pitchFamily="1" charset="-122"/>
                </a:defRPr>
              </a:lvl9pPr>
            </a:lstStyle>
            <a:p>
              <a:pPr algn="ctr" eaLnBrk="1" hangingPunct="1">
                <a:lnSpc>
                  <a:spcPct val="100000"/>
                </a:lnSpc>
                <a:spcBef>
                  <a:spcPct val="0"/>
                </a:spcBef>
                <a:buClrTx/>
                <a:buSzTx/>
                <a:buFontTx/>
                <a:buNone/>
              </a:pPr>
              <a:r>
                <a:rPr kumimoji="0" lang="zh-CN" altLang="en-US" sz="1600">
                  <a:solidFill>
                    <a:schemeClr val="tx1"/>
                  </a:solidFill>
                  <a:latin typeface="Times New Roman" panose="02020603050405020304" pitchFamily="2" charset="0"/>
                  <a:ea typeface="宋体" panose="02010600030101010101" pitchFamily="2" charset="-122"/>
                </a:rPr>
                <a:t>类型</a:t>
              </a:r>
              <a:r>
                <a:rPr kumimoji="0" lang="en-US" altLang="zh-CN" sz="1600">
                  <a:solidFill>
                    <a:schemeClr val="tx1"/>
                  </a:solidFill>
                  <a:latin typeface="Times New Roman" panose="02020603050405020304" pitchFamily="2" charset="0"/>
                  <a:ea typeface="宋体" panose="02010600030101010101" pitchFamily="2" charset="-122"/>
                </a:rPr>
                <a:t>255</a:t>
              </a:r>
              <a:r>
                <a:rPr kumimoji="0" lang="zh-CN" altLang="en-US" sz="1600">
                  <a:solidFill>
                    <a:schemeClr val="tx1"/>
                  </a:solidFill>
                  <a:latin typeface="Times New Roman" panose="02020603050405020304" pitchFamily="2" charset="0"/>
                  <a:ea typeface="宋体" panose="02010600030101010101" pitchFamily="2" charset="-122"/>
                </a:rPr>
                <a:t>中断处理程序入口信息 </a:t>
              </a:r>
              <a:endParaRPr kumimoji="0" lang="zh-CN" altLang="en-US" sz="1600">
                <a:solidFill>
                  <a:schemeClr val="tx1"/>
                </a:solidFill>
                <a:latin typeface="Arial" panose="020B0604020202020204" pitchFamily="34" charset="0"/>
                <a:ea typeface="宋体" panose="02010600030101010101" pitchFamily="2" charset="-122"/>
              </a:endParaRPr>
            </a:p>
          </p:txBody>
        </p:sp>
        <p:sp>
          <p:nvSpPr>
            <p:cNvPr id="30749" name="Line 26"/>
            <p:cNvSpPr>
              <a:spLocks noChangeShapeType="1"/>
            </p:cNvSpPr>
            <p:nvPr/>
          </p:nvSpPr>
          <p:spPr bwMode="auto">
            <a:xfrm>
              <a:off x="2838" y="4189"/>
              <a:ext cx="120" cy="0"/>
            </a:xfrm>
            <a:prstGeom prst="line">
              <a:avLst/>
            </a:prstGeom>
            <a:noFill/>
            <a:ln w="127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0750" name="Line 27"/>
            <p:cNvSpPr>
              <a:spLocks noChangeShapeType="1"/>
            </p:cNvSpPr>
            <p:nvPr/>
          </p:nvSpPr>
          <p:spPr bwMode="auto">
            <a:xfrm>
              <a:off x="4182" y="4189"/>
              <a:ext cx="120" cy="0"/>
            </a:xfrm>
            <a:prstGeom prst="line">
              <a:avLst/>
            </a:prstGeom>
            <a:noFill/>
            <a:ln w="127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0751" name="Line 28"/>
            <p:cNvSpPr>
              <a:spLocks noChangeShapeType="1"/>
            </p:cNvSpPr>
            <p:nvPr/>
          </p:nvSpPr>
          <p:spPr bwMode="auto">
            <a:xfrm>
              <a:off x="2862" y="4064"/>
              <a:ext cx="48" cy="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0752" name="Line 29"/>
            <p:cNvSpPr>
              <a:spLocks noChangeShapeType="1"/>
            </p:cNvSpPr>
            <p:nvPr/>
          </p:nvSpPr>
          <p:spPr bwMode="auto">
            <a:xfrm>
              <a:off x="4254" y="4064"/>
              <a:ext cx="48" cy="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0753" name="Line 30"/>
            <p:cNvSpPr>
              <a:spLocks noChangeShapeType="1"/>
            </p:cNvSpPr>
            <p:nvPr/>
          </p:nvSpPr>
          <p:spPr bwMode="auto">
            <a:xfrm>
              <a:off x="2862" y="4314"/>
              <a:ext cx="48" cy="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0754" name="Line 31"/>
            <p:cNvSpPr>
              <a:spLocks noChangeShapeType="1"/>
            </p:cNvSpPr>
            <p:nvPr/>
          </p:nvSpPr>
          <p:spPr bwMode="auto">
            <a:xfrm>
              <a:off x="4254" y="4314"/>
              <a:ext cx="48" cy="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0755" name="Text Box 32"/>
            <p:cNvSpPr txBox="1">
              <a:spLocks noChangeArrowheads="1"/>
            </p:cNvSpPr>
            <p:nvPr/>
          </p:nvSpPr>
          <p:spPr bwMode="auto">
            <a:xfrm>
              <a:off x="4302" y="1937"/>
              <a:ext cx="2496" cy="250"/>
            </a:xfrm>
            <a:prstGeom prst="rect">
              <a:avLst/>
            </a:prstGeom>
            <a:noFill/>
            <a:ln w="9525">
              <a:solidFill>
                <a:srgbClr val="000000"/>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10800" rIns="54000" bIns="10800"/>
            <a:lstStyle>
              <a:lvl1pPr eaLnBrk="0" hangingPunct="0">
                <a:defRPr kumimoji="1" sz="2800" b="1">
                  <a:solidFill>
                    <a:srgbClr val="40458C"/>
                  </a:solidFill>
                  <a:latin typeface="楷体_GB2312" pitchFamily="1" charset="-122"/>
                  <a:ea typeface="楷体_GB2312" pitchFamily="1" charset="-122"/>
                </a:defRPr>
              </a:lvl1pPr>
              <a:lvl2pPr marL="742950" indent="-285750" eaLnBrk="0" hangingPunct="0">
                <a:defRPr kumimoji="1" sz="2800" b="1">
                  <a:solidFill>
                    <a:srgbClr val="40458C"/>
                  </a:solidFill>
                  <a:latin typeface="楷体_GB2312" pitchFamily="1" charset="-122"/>
                  <a:ea typeface="楷体_GB2312" pitchFamily="1" charset="-122"/>
                </a:defRPr>
              </a:lvl2pPr>
              <a:lvl3pPr marL="1143000" indent="-228600" eaLnBrk="0" hangingPunct="0">
                <a:defRPr kumimoji="1" sz="2800" b="1">
                  <a:solidFill>
                    <a:srgbClr val="40458C"/>
                  </a:solidFill>
                  <a:latin typeface="楷体_GB2312" pitchFamily="1" charset="-122"/>
                  <a:ea typeface="楷体_GB2312" pitchFamily="1" charset="-122"/>
                </a:defRPr>
              </a:lvl3pPr>
              <a:lvl4pPr marL="1600200" indent="-228600" eaLnBrk="0" hangingPunct="0">
                <a:defRPr kumimoji="1" sz="2800" b="1">
                  <a:solidFill>
                    <a:srgbClr val="40458C"/>
                  </a:solidFill>
                  <a:latin typeface="楷体_GB2312" pitchFamily="1" charset="-122"/>
                  <a:ea typeface="楷体_GB2312" pitchFamily="1" charset="-122"/>
                </a:defRPr>
              </a:lvl4pPr>
              <a:lvl5pPr marL="2057400" indent="-228600" eaLnBrk="0" hangingPunct="0">
                <a:defRPr kumimoji="1" sz="2800" b="1">
                  <a:solidFill>
                    <a:srgbClr val="40458C"/>
                  </a:solidFill>
                  <a:latin typeface="楷体_GB2312" pitchFamily="1" charset="-122"/>
                  <a:ea typeface="楷体_GB2312" pitchFamily="1" charset="-122"/>
                </a:defRPr>
              </a:lvl5pPr>
              <a:lvl6pPr marL="2514600" indent="-228600" eaLnBrk="0" fontAlgn="base" hangingPunct="0">
                <a:lnSpc>
                  <a:spcPct val="80000"/>
                </a:lnSpc>
                <a:spcBef>
                  <a:spcPct val="20000"/>
                </a:spcBef>
                <a:spcAft>
                  <a:spcPct val="0"/>
                </a:spcAft>
                <a:buClr>
                  <a:schemeClr val="hlink"/>
                </a:buClr>
                <a:buSzPct val="110000"/>
                <a:buFont typeface="Wingdings" panose="05000000000000000000" pitchFamily="2" charset="2"/>
                <a:defRPr kumimoji="1" sz="2800" b="1">
                  <a:solidFill>
                    <a:srgbClr val="40458C"/>
                  </a:solidFill>
                  <a:latin typeface="楷体_GB2312" pitchFamily="1" charset="-122"/>
                  <a:ea typeface="楷体_GB2312" pitchFamily="1" charset="-122"/>
                </a:defRPr>
              </a:lvl6pPr>
              <a:lvl7pPr marL="2971800" indent="-228600" eaLnBrk="0" fontAlgn="base" hangingPunct="0">
                <a:lnSpc>
                  <a:spcPct val="80000"/>
                </a:lnSpc>
                <a:spcBef>
                  <a:spcPct val="20000"/>
                </a:spcBef>
                <a:spcAft>
                  <a:spcPct val="0"/>
                </a:spcAft>
                <a:buClr>
                  <a:schemeClr val="hlink"/>
                </a:buClr>
                <a:buSzPct val="110000"/>
                <a:buFont typeface="Wingdings" panose="05000000000000000000" pitchFamily="2" charset="2"/>
                <a:defRPr kumimoji="1" sz="2800" b="1">
                  <a:solidFill>
                    <a:srgbClr val="40458C"/>
                  </a:solidFill>
                  <a:latin typeface="楷体_GB2312" pitchFamily="1" charset="-122"/>
                  <a:ea typeface="楷体_GB2312" pitchFamily="1" charset="-122"/>
                </a:defRPr>
              </a:lvl7pPr>
              <a:lvl8pPr marL="3429000" indent="-228600" eaLnBrk="0" fontAlgn="base" hangingPunct="0">
                <a:lnSpc>
                  <a:spcPct val="80000"/>
                </a:lnSpc>
                <a:spcBef>
                  <a:spcPct val="20000"/>
                </a:spcBef>
                <a:spcAft>
                  <a:spcPct val="0"/>
                </a:spcAft>
                <a:buClr>
                  <a:schemeClr val="hlink"/>
                </a:buClr>
                <a:buSzPct val="110000"/>
                <a:buFont typeface="Wingdings" panose="05000000000000000000" pitchFamily="2" charset="2"/>
                <a:defRPr kumimoji="1" sz="2800" b="1">
                  <a:solidFill>
                    <a:srgbClr val="40458C"/>
                  </a:solidFill>
                  <a:latin typeface="楷体_GB2312" pitchFamily="1" charset="-122"/>
                  <a:ea typeface="楷体_GB2312" pitchFamily="1" charset="-122"/>
                </a:defRPr>
              </a:lvl8pPr>
              <a:lvl9pPr marL="3886200" indent="-228600" eaLnBrk="0" fontAlgn="base" hangingPunct="0">
                <a:lnSpc>
                  <a:spcPct val="80000"/>
                </a:lnSpc>
                <a:spcBef>
                  <a:spcPct val="20000"/>
                </a:spcBef>
                <a:spcAft>
                  <a:spcPct val="0"/>
                </a:spcAft>
                <a:buClr>
                  <a:schemeClr val="hlink"/>
                </a:buClr>
                <a:buSzPct val="110000"/>
                <a:buFont typeface="Wingdings" panose="05000000000000000000" pitchFamily="2" charset="2"/>
                <a:defRPr kumimoji="1" sz="2800" b="1">
                  <a:solidFill>
                    <a:srgbClr val="40458C"/>
                  </a:solidFill>
                  <a:latin typeface="楷体_GB2312" pitchFamily="1" charset="-122"/>
                  <a:ea typeface="楷体_GB2312" pitchFamily="1" charset="-122"/>
                </a:defRPr>
              </a:lvl9pPr>
            </a:lstStyle>
            <a:p>
              <a:pPr algn="just" eaLnBrk="1" hangingPunct="1">
                <a:lnSpc>
                  <a:spcPct val="100000"/>
                </a:lnSpc>
                <a:spcBef>
                  <a:spcPct val="0"/>
                </a:spcBef>
                <a:buClrTx/>
                <a:buSzTx/>
                <a:buFontTx/>
                <a:buNone/>
              </a:pPr>
              <a:r>
                <a:rPr kumimoji="0" lang="zh-CN" altLang="en-US" sz="1600">
                  <a:solidFill>
                    <a:schemeClr val="tx1"/>
                  </a:solidFill>
                  <a:latin typeface="Times New Roman" panose="02020603050405020304" pitchFamily="2" charset="0"/>
                  <a:ea typeface="宋体" panose="02010600030101010101" pitchFamily="2" charset="-122"/>
                </a:rPr>
                <a:t>偏移值</a:t>
              </a:r>
              <a:r>
                <a:rPr kumimoji="0" lang="en-US" altLang="zh-CN" sz="1600">
                  <a:solidFill>
                    <a:schemeClr val="tx1"/>
                  </a:solidFill>
                  <a:latin typeface="Times New Roman" panose="02020603050405020304" pitchFamily="2" charset="0"/>
                  <a:ea typeface="宋体" panose="02010600030101010101" pitchFamily="2" charset="-122"/>
                </a:rPr>
                <a:t>(</a:t>
              </a:r>
              <a:r>
                <a:rPr kumimoji="0" lang="zh-CN" altLang="en-US" sz="1600">
                  <a:solidFill>
                    <a:schemeClr val="tx1"/>
                  </a:solidFill>
                  <a:latin typeface="Times New Roman" panose="02020603050405020304" pitchFamily="2" charset="0"/>
                  <a:ea typeface="宋体" panose="02010600030101010101" pitchFamily="2" charset="-122"/>
                </a:rPr>
                <a:t>高</a:t>
              </a:r>
              <a:r>
                <a:rPr kumimoji="0" lang="en-US" altLang="zh-CN" sz="1600">
                  <a:solidFill>
                    <a:schemeClr val="tx1"/>
                  </a:solidFill>
                  <a:latin typeface="Times New Roman" panose="02020603050405020304" pitchFamily="2" charset="0"/>
                  <a:ea typeface="宋体" panose="02010600030101010101" pitchFamily="2" charset="-122"/>
                </a:rPr>
                <a:t>16</a:t>
              </a:r>
              <a:r>
                <a:rPr kumimoji="0" lang="zh-CN" altLang="en-US" sz="1600">
                  <a:solidFill>
                    <a:schemeClr val="tx1"/>
                  </a:solidFill>
                  <a:latin typeface="Times New Roman" panose="02020603050405020304" pitchFamily="2" charset="0"/>
                  <a:ea typeface="宋体" panose="02010600030101010101" pitchFamily="2" charset="-122"/>
                </a:rPr>
                <a:t>位</a:t>
              </a:r>
              <a:r>
                <a:rPr kumimoji="0" lang="en-US" altLang="zh-CN" sz="1600">
                  <a:solidFill>
                    <a:schemeClr val="tx1"/>
                  </a:solidFill>
                  <a:latin typeface="Times New Roman" panose="02020603050405020304" pitchFamily="2" charset="0"/>
                  <a:ea typeface="宋体" panose="02010600030101010101" pitchFamily="2" charset="-122"/>
                </a:rPr>
                <a:t>)</a:t>
              </a:r>
              <a:r>
                <a:rPr kumimoji="0" lang="en-US" altLang="zh-CN" sz="1400">
                  <a:solidFill>
                    <a:schemeClr val="tx1"/>
                  </a:solidFill>
                  <a:latin typeface="Times New Roman" panose="02020603050405020304" pitchFamily="2" charset="0"/>
                  <a:ea typeface="宋体" panose="02010600030101010101" pitchFamily="2" charset="-122"/>
                </a:rPr>
                <a:t>              </a:t>
              </a:r>
              <a:r>
                <a:rPr kumimoji="0" lang="zh-CN" altLang="en-US" sz="1600">
                  <a:solidFill>
                    <a:schemeClr val="tx1"/>
                  </a:solidFill>
                  <a:latin typeface="Times New Roman" panose="02020603050405020304" pitchFamily="2" charset="0"/>
                  <a:ea typeface="宋体" panose="02010600030101010101" pitchFamily="2" charset="-122"/>
                </a:rPr>
                <a:t>门属性   未用</a:t>
              </a:r>
              <a:r>
                <a:rPr kumimoji="0" lang="zh-CN" altLang="en-US" sz="1400">
                  <a:solidFill>
                    <a:schemeClr val="tx1"/>
                  </a:solidFill>
                  <a:latin typeface="Times New Roman" panose="02020603050405020304" pitchFamily="2" charset="0"/>
                  <a:ea typeface="宋体" panose="02010600030101010101" pitchFamily="2" charset="-122"/>
                </a:rPr>
                <a:t>  </a:t>
              </a:r>
              <a:endParaRPr kumimoji="0" lang="zh-CN" altLang="en-US" sz="2400" b="0">
                <a:solidFill>
                  <a:schemeClr val="tx1"/>
                </a:solidFill>
                <a:latin typeface="Arial" panose="020B0604020202020204" pitchFamily="34" charset="0"/>
                <a:ea typeface="宋体" panose="02010600030101010101" pitchFamily="2" charset="-122"/>
              </a:endParaRPr>
            </a:p>
          </p:txBody>
        </p:sp>
        <p:sp>
          <p:nvSpPr>
            <p:cNvPr id="30756" name="Line 33"/>
            <p:cNvSpPr>
              <a:spLocks noChangeShapeType="1"/>
            </p:cNvSpPr>
            <p:nvPr/>
          </p:nvSpPr>
          <p:spPr bwMode="auto">
            <a:xfrm>
              <a:off x="6750" y="2312"/>
              <a:ext cx="48" cy="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0757" name="Text Box 34"/>
            <p:cNvSpPr txBox="1">
              <a:spLocks noChangeArrowheads="1"/>
            </p:cNvSpPr>
            <p:nvPr/>
          </p:nvSpPr>
          <p:spPr bwMode="auto">
            <a:xfrm>
              <a:off x="2094" y="1863"/>
              <a:ext cx="720" cy="7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lvl1pPr eaLnBrk="0" hangingPunct="0">
                <a:defRPr kumimoji="1" sz="2800" b="1">
                  <a:solidFill>
                    <a:srgbClr val="40458C"/>
                  </a:solidFill>
                  <a:latin typeface="楷体_GB2312" pitchFamily="1" charset="-122"/>
                  <a:ea typeface="楷体_GB2312" pitchFamily="1" charset="-122"/>
                </a:defRPr>
              </a:lvl1pPr>
              <a:lvl2pPr marL="742950" indent="-285750" eaLnBrk="0" hangingPunct="0">
                <a:defRPr kumimoji="1" sz="2800" b="1">
                  <a:solidFill>
                    <a:srgbClr val="40458C"/>
                  </a:solidFill>
                  <a:latin typeface="楷体_GB2312" pitchFamily="1" charset="-122"/>
                  <a:ea typeface="楷体_GB2312" pitchFamily="1" charset="-122"/>
                </a:defRPr>
              </a:lvl2pPr>
              <a:lvl3pPr marL="1143000" indent="-228600" eaLnBrk="0" hangingPunct="0">
                <a:defRPr kumimoji="1" sz="2800" b="1">
                  <a:solidFill>
                    <a:srgbClr val="40458C"/>
                  </a:solidFill>
                  <a:latin typeface="楷体_GB2312" pitchFamily="1" charset="-122"/>
                  <a:ea typeface="楷体_GB2312" pitchFamily="1" charset="-122"/>
                </a:defRPr>
              </a:lvl3pPr>
              <a:lvl4pPr marL="1600200" indent="-228600" eaLnBrk="0" hangingPunct="0">
                <a:defRPr kumimoji="1" sz="2800" b="1">
                  <a:solidFill>
                    <a:srgbClr val="40458C"/>
                  </a:solidFill>
                  <a:latin typeface="楷体_GB2312" pitchFamily="1" charset="-122"/>
                  <a:ea typeface="楷体_GB2312" pitchFamily="1" charset="-122"/>
                </a:defRPr>
              </a:lvl4pPr>
              <a:lvl5pPr marL="2057400" indent="-228600" eaLnBrk="0" hangingPunct="0">
                <a:defRPr kumimoji="1" sz="2800" b="1">
                  <a:solidFill>
                    <a:srgbClr val="40458C"/>
                  </a:solidFill>
                  <a:latin typeface="楷体_GB2312" pitchFamily="1" charset="-122"/>
                  <a:ea typeface="楷体_GB2312" pitchFamily="1" charset="-122"/>
                </a:defRPr>
              </a:lvl5pPr>
              <a:lvl6pPr marL="2514600" indent="-228600" eaLnBrk="0" fontAlgn="base" hangingPunct="0">
                <a:lnSpc>
                  <a:spcPct val="80000"/>
                </a:lnSpc>
                <a:spcBef>
                  <a:spcPct val="20000"/>
                </a:spcBef>
                <a:spcAft>
                  <a:spcPct val="0"/>
                </a:spcAft>
                <a:buClr>
                  <a:schemeClr val="hlink"/>
                </a:buClr>
                <a:buSzPct val="110000"/>
                <a:buFont typeface="Wingdings" panose="05000000000000000000" pitchFamily="2" charset="2"/>
                <a:defRPr kumimoji="1" sz="2800" b="1">
                  <a:solidFill>
                    <a:srgbClr val="40458C"/>
                  </a:solidFill>
                  <a:latin typeface="楷体_GB2312" pitchFamily="1" charset="-122"/>
                  <a:ea typeface="楷体_GB2312" pitchFamily="1" charset="-122"/>
                </a:defRPr>
              </a:lvl6pPr>
              <a:lvl7pPr marL="2971800" indent="-228600" eaLnBrk="0" fontAlgn="base" hangingPunct="0">
                <a:lnSpc>
                  <a:spcPct val="80000"/>
                </a:lnSpc>
                <a:spcBef>
                  <a:spcPct val="20000"/>
                </a:spcBef>
                <a:spcAft>
                  <a:spcPct val="0"/>
                </a:spcAft>
                <a:buClr>
                  <a:schemeClr val="hlink"/>
                </a:buClr>
                <a:buSzPct val="110000"/>
                <a:buFont typeface="Wingdings" panose="05000000000000000000" pitchFamily="2" charset="2"/>
                <a:defRPr kumimoji="1" sz="2800" b="1">
                  <a:solidFill>
                    <a:srgbClr val="40458C"/>
                  </a:solidFill>
                  <a:latin typeface="楷体_GB2312" pitchFamily="1" charset="-122"/>
                  <a:ea typeface="楷体_GB2312" pitchFamily="1" charset="-122"/>
                </a:defRPr>
              </a:lvl7pPr>
              <a:lvl8pPr marL="3429000" indent="-228600" eaLnBrk="0" fontAlgn="base" hangingPunct="0">
                <a:lnSpc>
                  <a:spcPct val="80000"/>
                </a:lnSpc>
                <a:spcBef>
                  <a:spcPct val="20000"/>
                </a:spcBef>
                <a:spcAft>
                  <a:spcPct val="0"/>
                </a:spcAft>
                <a:buClr>
                  <a:schemeClr val="hlink"/>
                </a:buClr>
                <a:buSzPct val="110000"/>
                <a:buFont typeface="Wingdings" panose="05000000000000000000" pitchFamily="2" charset="2"/>
                <a:defRPr kumimoji="1" sz="2800" b="1">
                  <a:solidFill>
                    <a:srgbClr val="40458C"/>
                  </a:solidFill>
                  <a:latin typeface="楷体_GB2312" pitchFamily="1" charset="-122"/>
                  <a:ea typeface="楷体_GB2312" pitchFamily="1" charset="-122"/>
                </a:defRPr>
              </a:lvl8pPr>
              <a:lvl9pPr marL="3886200" indent="-228600" eaLnBrk="0" fontAlgn="base" hangingPunct="0">
                <a:lnSpc>
                  <a:spcPct val="80000"/>
                </a:lnSpc>
                <a:spcBef>
                  <a:spcPct val="20000"/>
                </a:spcBef>
                <a:spcAft>
                  <a:spcPct val="0"/>
                </a:spcAft>
                <a:buClr>
                  <a:schemeClr val="hlink"/>
                </a:buClr>
                <a:buSzPct val="110000"/>
                <a:buFont typeface="Wingdings" panose="05000000000000000000" pitchFamily="2" charset="2"/>
                <a:defRPr kumimoji="1" sz="2800" b="1">
                  <a:solidFill>
                    <a:srgbClr val="40458C"/>
                  </a:solidFill>
                  <a:latin typeface="楷体_GB2312" pitchFamily="1" charset="-122"/>
                  <a:ea typeface="楷体_GB2312" pitchFamily="1" charset="-122"/>
                </a:defRPr>
              </a:lvl9pPr>
            </a:lstStyle>
            <a:p>
              <a:pPr algn="ctr" eaLnBrk="1" hangingPunct="1">
                <a:lnSpc>
                  <a:spcPct val="100000"/>
                </a:lnSpc>
                <a:spcBef>
                  <a:spcPct val="0"/>
                </a:spcBef>
                <a:buClrTx/>
                <a:buSzTx/>
                <a:buFontTx/>
                <a:buNone/>
              </a:pPr>
              <a:r>
                <a:rPr kumimoji="0" lang="en-US" altLang="zh-CN" sz="1600">
                  <a:solidFill>
                    <a:schemeClr val="tx1"/>
                  </a:solidFill>
                  <a:latin typeface="宋体" panose="02010600030101010101" pitchFamily="2" charset="-122"/>
                  <a:ea typeface="宋体" panose="02010600030101010101" pitchFamily="2" charset="-122"/>
                </a:rPr>
                <a:t>00000H </a:t>
              </a:r>
              <a:endParaRPr kumimoji="0" lang="en-US" altLang="zh-CN" sz="1600">
                <a:solidFill>
                  <a:schemeClr val="tx1"/>
                </a:solidFill>
                <a:latin typeface="宋体" panose="02010600030101010101" pitchFamily="2" charset="-122"/>
                <a:ea typeface="宋体" panose="02010600030101010101" pitchFamily="2" charset="-122"/>
              </a:endParaRPr>
            </a:p>
            <a:p>
              <a:pPr algn="ctr" eaLnBrk="1" hangingPunct="1">
                <a:lnSpc>
                  <a:spcPct val="100000"/>
                </a:lnSpc>
                <a:spcBef>
                  <a:spcPct val="0"/>
                </a:spcBef>
                <a:buClrTx/>
                <a:buSzTx/>
                <a:buFontTx/>
                <a:buNone/>
              </a:pPr>
              <a:r>
                <a:rPr kumimoji="0" lang="en-US" altLang="zh-CN" sz="1600">
                  <a:solidFill>
                    <a:schemeClr val="tx1"/>
                  </a:solidFill>
                  <a:latin typeface="宋体" panose="02010600030101010101" pitchFamily="2" charset="-122"/>
                  <a:ea typeface="宋体" panose="02010600030101010101" pitchFamily="2" charset="-122"/>
                </a:rPr>
                <a:t>┇    </a:t>
              </a:r>
              <a:endParaRPr kumimoji="0" lang="en-US" altLang="zh-CN" sz="1600">
                <a:solidFill>
                  <a:schemeClr val="tx1"/>
                </a:solidFill>
                <a:latin typeface="宋体" panose="02010600030101010101" pitchFamily="2" charset="-122"/>
                <a:ea typeface="宋体" panose="02010600030101010101" pitchFamily="2" charset="-122"/>
              </a:endParaRPr>
            </a:p>
            <a:p>
              <a:pPr algn="ctr" eaLnBrk="1" hangingPunct="1">
                <a:lnSpc>
                  <a:spcPct val="100000"/>
                </a:lnSpc>
                <a:spcBef>
                  <a:spcPct val="0"/>
                </a:spcBef>
                <a:buClrTx/>
                <a:buSzTx/>
                <a:buFontTx/>
                <a:buNone/>
              </a:pPr>
              <a:r>
                <a:rPr kumimoji="0" lang="en-US" altLang="zh-CN" sz="1600">
                  <a:solidFill>
                    <a:schemeClr val="tx1"/>
                  </a:solidFill>
                  <a:latin typeface="宋体" panose="02010600030101010101" pitchFamily="2" charset="-122"/>
                  <a:ea typeface="宋体" panose="02010600030101010101" pitchFamily="2" charset="-122"/>
                </a:rPr>
                <a:t>00008H </a:t>
              </a:r>
              <a:endParaRPr kumimoji="0" lang="en-US" altLang="zh-CN" sz="1600">
                <a:solidFill>
                  <a:schemeClr val="tx1"/>
                </a:solidFill>
                <a:latin typeface="Arial" panose="020B0604020202020204" pitchFamily="34" charset="0"/>
                <a:ea typeface="宋体" panose="02010600030101010101" pitchFamily="2" charset="-122"/>
              </a:endParaRPr>
            </a:p>
          </p:txBody>
        </p:sp>
        <p:sp>
          <p:nvSpPr>
            <p:cNvPr id="30758" name="Text Box 35"/>
            <p:cNvSpPr txBox="1">
              <a:spLocks noChangeArrowheads="1"/>
            </p:cNvSpPr>
            <p:nvPr/>
          </p:nvSpPr>
          <p:spPr bwMode="auto">
            <a:xfrm>
              <a:off x="2094" y="3864"/>
              <a:ext cx="720" cy="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lvl1pPr eaLnBrk="0" hangingPunct="0">
                <a:defRPr kumimoji="1" sz="2800" b="1">
                  <a:solidFill>
                    <a:srgbClr val="40458C"/>
                  </a:solidFill>
                  <a:latin typeface="楷体_GB2312" pitchFamily="1" charset="-122"/>
                  <a:ea typeface="楷体_GB2312" pitchFamily="1" charset="-122"/>
                </a:defRPr>
              </a:lvl1pPr>
              <a:lvl2pPr marL="742950" indent="-285750" eaLnBrk="0" hangingPunct="0">
                <a:defRPr kumimoji="1" sz="2800" b="1">
                  <a:solidFill>
                    <a:srgbClr val="40458C"/>
                  </a:solidFill>
                  <a:latin typeface="楷体_GB2312" pitchFamily="1" charset="-122"/>
                  <a:ea typeface="楷体_GB2312" pitchFamily="1" charset="-122"/>
                </a:defRPr>
              </a:lvl2pPr>
              <a:lvl3pPr marL="1143000" indent="-228600" eaLnBrk="0" hangingPunct="0">
                <a:defRPr kumimoji="1" sz="2800" b="1">
                  <a:solidFill>
                    <a:srgbClr val="40458C"/>
                  </a:solidFill>
                  <a:latin typeface="楷体_GB2312" pitchFamily="1" charset="-122"/>
                  <a:ea typeface="楷体_GB2312" pitchFamily="1" charset="-122"/>
                </a:defRPr>
              </a:lvl3pPr>
              <a:lvl4pPr marL="1600200" indent="-228600" eaLnBrk="0" hangingPunct="0">
                <a:defRPr kumimoji="1" sz="2800" b="1">
                  <a:solidFill>
                    <a:srgbClr val="40458C"/>
                  </a:solidFill>
                  <a:latin typeface="楷体_GB2312" pitchFamily="1" charset="-122"/>
                  <a:ea typeface="楷体_GB2312" pitchFamily="1" charset="-122"/>
                </a:defRPr>
              </a:lvl4pPr>
              <a:lvl5pPr marL="2057400" indent="-228600" eaLnBrk="0" hangingPunct="0">
                <a:defRPr kumimoji="1" sz="2800" b="1">
                  <a:solidFill>
                    <a:srgbClr val="40458C"/>
                  </a:solidFill>
                  <a:latin typeface="楷体_GB2312" pitchFamily="1" charset="-122"/>
                  <a:ea typeface="楷体_GB2312" pitchFamily="1" charset="-122"/>
                </a:defRPr>
              </a:lvl5pPr>
              <a:lvl6pPr marL="2514600" indent="-228600" eaLnBrk="0" fontAlgn="base" hangingPunct="0">
                <a:lnSpc>
                  <a:spcPct val="80000"/>
                </a:lnSpc>
                <a:spcBef>
                  <a:spcPct val="20000"/>
                </a:spcBef>
                <a:spcAft>
                  <a:spcPct val="0"/>
                </a:spcAft>
                <a:buClr>
                  <a:schemeClr val="hlink"/>
                </a:buClr>
                <a:buSzPct val="110000"/>
                <a:buFont typeface="Wingdings" panose="05000000000000000000" pitchFamily="2" charset="2"/>
                <a:defRPr kumimoji="1" sz="2800" b="1">
                  <a:solidFill>
                    <a:srgbClr val="40458C"/>
                  </a:solidFill>
                  <a:latin typeface="楷体_GB2312" pitchFamily="1" charset="-122"/>
                  <a:ea typeface="楷体_GB2312" pitchFamily="1" charset="-122"/>
                </a:defRPr>
              </a:lvl6pPr>
              <a:lvl7pPr marL="2971800" indent="-228600" eaLnBrk="0" fontAlgn="base" hangingPunct="0">
                <a:lnSpc>
                  <a:spcPct val="80000"/>
                </a:lnSpc>
                <a:spcBef>
                  <a:spcPct val="20000"/>
                </a:spcBef>
                <a:spcAft>
                  <a:spcPct val="0"/>
                </a:spcAft>
                <a:buClr>
                  <a:schemeClr val="hlink"/>
                </a:buClr>
                <a:buSzPct val="110000"/>
                <a:buFont typeface="Wingdings" panose="05000000000000000000" pitchFamily="2" charset="2"/>
                <a:defRPr kumimoji="1" sz="2800" b="1">
                  <a:solidFill>
                    <a:srgbClr val="40458C"/>
                  </a:solidFill>
                  <a:latin typeface="楷体_GB2312" pitchFamily="1" charset="-122"/>
                  <a:ea typeface="楷体_GB2312" pitchFamily="1" charset="-122"/>
                </a:defRPr>
              </a:lvl7pPr>
              <a:lvl8pPr marL="3429000" indent="-228600" eaLnBrk="0" fontAlgn="base" hangingPunct="0">
                <a:lnSpc>
                  <a:spcPct val="80000"/>
                </a:lnSpc>
                <a:spcBef>
                  <a:spcPct val="20000"/>
                </a:spcBef>
                <a:spcAft>
                  <a:spcPct val="0"/>
                </a:spcAft>
                <a:buClr>
                  <a:schemeClr val="hlink"/>
                </a:buClr>
                <a:buSzPct val="110000"/>
                <a:buFont typeface="Wingdings" panose="05000000000000000000" pitchFamily="2" charset="2"/>
                <a:defRPr kumimoji="1" sz="2800" b="1">
                  <a:solidFill>
                    <a:srgbClr val="40458C"/>
                  </a:solidFill>
                  <a:latin typeface="楷体_GB2312" pitchFamily="1" charset="-122"/>
                  <a:ea typeface="楷体_GB2312" pitchFamily="1" charset="-122"/>
                </a:defRPr>
              </a:lvl8pPr>
              <a:lvl9pPr marL="3886200" indent="-228600" eaLnBrk="0" fontAlgn="base" hangingPunct="0">
                <a:lnSpc>
                  <a:spcPct val="80000"/>
                </a:lnSpc>
                <a:spcBef>
                  <a:spcPct val="20000"/>
                </a:spcBef>
                <a:spcAft>
                  <a:spcPct val="0"/>
                </a:spcAft>
                <a:buClr>
                  <a:schemeClr val="hlink"/>
                </a:buClr>
                <a:buSzPct val="110000"/>
                <a:buFont typeface="Wingdings" panose="05000000000000000000" pitchFamily="2" charset="2"/>
                <a:defRPr kumimoji="1" sz="2800" b="1">
                  <a:solidFill>
                    <a:srgbClr val="40458C"/>
                  </a:solidFill>
                  <a:latin typeface="楷体_GB2312" pitchFamily="1" charset="-122"/>
                  <a:ea typeface="楷体_GB2312" pitchFamily="1" charset="-122"/>
                </a:defRPr>
              </a:lvl9pPr>
            </a:lstStyle>
            <a:p>
              <a:pPr algn="ctr" eaLnBrk="1" hangingPunct="1">
                <a:lnSpc>
                  <a:spcPct val="100000"/>
                </a:lnSpc>
                <a:spcBef>
                  <a:spcPct val="0"/>
                </a:spcBef>
                <a:buClrTx/>
                <a:buSzTx/>
                <a:buFontTx/>
                <a:buNone/>
              </a:pPr>
              <a:r>
                <a:rPr kumimoji="0" lang="en-US" altLang="zh-CN" sz="1600">
                  <a:solidFill>
                    <a:schemeClr val="tx1"/>
                  </a:solidFill>
                  <a:latin typeface="宋体" panose="02010600030101010101" pitchFamily="2" charset="-122"/>
                  <a:ea typeface="宋体" panose="02010600030101010101" pitchFamily="2" charset="-122"/>
                </a:rPr>
                <a:t>007F8H  </a:t>
              </a:r>
              <a:endParaRPr kumimoji="0" lang="en-US" altLang="zh-CN" sz="1600">
                <a:solidFill>
                  <a:schemeClr val="tx1"/>
                </a:solidFill>
                <a:latin typeface="宋体" panose="02010600030101010101" pitchFamily="2" charset="-122"/>
                <a:ea typeface="宋体" panose="02010600030101010101" pitchFamily="2" charset="-122"/>
              </a:endParaRPr>
            </a:p>
            <a:p>
              <a:pPr algn="ctr" eaLnBrk="1" hangingPunct="1">
                <a:lnSpc>
                  <a:spcPct val="100000"/>
                </a:lnSpc>
                <a:spcBef>
                  <a:spcPts val="775"/>
                </a:spcBef>
                <a:buClrTx/>
                <a:buSzTx/>
                <a:buFontTx/>
                <a:buNone/>
              </a:pPr>
              <a:r>
                <a:rPr kumimoji="0" lang="en-US" altLang="zh-CN" sz="1600">
                  <a:solidFill>
                    <a:schemeClr val="tx1"/>
                  </a:solidFill>
                  <a:latin typeface="宋体" panose="02010600030101010101" pitchFamily="2" charset="-122"/>
                  <a:ea typeface="宋体" panose="02010600030101010101" pitchFamily="2" charset="-122"/>
                </a:rPr>
                <a:t>007FFH</a:t>
              </a:r>
              <a:r>
                <a:rPr kumimoji="0" lang="en-US" altLang="zh-CN" sz="1600" b="0">
                  <a:solidFill>
                    <a:schemeClr val="tx1"/>
                  </a:solidFill>
                  <a:latin typeface="宋体" panose="02010600030101010101" pitchFamily="2" charset="-122"/>
                  <a:ea typeface="宋体" panose="02010600030101010101" pitchFamily="2" charset="-122"/>
                </a:rPr>
                <a:t> </a:t>
              </a:r>
              <a:endParaRPr kumimoji="0" lang="en-US" altLang="zh-CN" sz="2400" b="0">
                <a:solidFill>
                  <a:schemeClr val="tx1"/>
                </a:solidFill>
                <a:latin typeface="Arial" panose="020B0604020202020204" pitchFamily="34" charset="0"/>
                <a:ea typeface="宋体" panose="02010600030101010101" pitchFamily="2" charset="-122"/>
              </a:endParaRPr>
            </a:p>
          </p:txBody>
        </p:sp>
        <p:sp>
          <p:nvSpPr>
            <p:cNvPr id="30759" name="Text Box 36"/>
            <p:cNvSpPr txBox="1">
              <a:spLocks noChangeArrowheads="1"/>
            </p:cNvSpPr>
            <p:nvPr/>
          </p:nvSpPr>
          <p:spPr bwMode="auto">
            <a:xfrm>
              <a:off x="2094" y="2614"/>
              <a:ext cx="720" cy="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lvl1pPr eaLnBrk="0" hangingPunct="0">
                <a:defRPr kumimoji="1" sz="2800" b="1">
                  <a:solidFill>
                    <a:srgbClr val="40458C"/>
                  </a:solidFill>
                  <a:latin typeface="楷体_GB2312" pitchFamily="1" charset="-122"/>
                  <a:ea typeface="楷体_GB2312" pitchFamily="1" charset="-122"/>
                </a:defRPr>
              </a:lvl1pPr>
              <a:lvl2pPr marL="742950" indent="-285750" eaLnBrk="0" hangingPunct="0">
                <a:defRPr kumimoji="1" sz="2800" b="1">
                  <a:solidFill>
                    <a:srgbClr val="40458C"/>
                  </a:solidFill>
                  <a:latin typeface="楷体_GB2312" pitchFamily="1" charset="-122"/>
                  <a:ea typeface="楷体_GB2312" pitchFamily="1" charset="-122"/>
                </a:defRPr>
              </a:lvl2pPr>
              <a:lvl3pPr marL="1143000" indent="-228600" eaLnBrk="0" hangingPunct="0">
                <a:defRPr kumimoji="1" sz="2800" b="1">
                  <a:solidFill>
                    <a:srgbClr val="40458C"/>
                  </a:solidFill>
                  <a:latin typeface="楷体_GB2312" pitchFamily="1" charset="-122"/>
                  <a:ea typeface="楷体_GB2312" pitchFamily="1" charset="-122"/>
                </a:defRPr>
              </a:lvl3pPr>
              <a:lvl4pPr marL="1600200" indent="-228600" eaLnBrk="0" hangingPunct="0">
                <a:defRPr kumimoji="1" sz="2800" b="1">
                  <a:solidFill>
                    <a:srgbClr val="40458C"/>
                  </a:solidFill>
                  <a:latin typeface="楷体_GB2312" pitchFamily="1" charset="-122"/>
                  <a:ea typeface="楷体_GB2312" pitchFamily="1" charset="-122"/>
                </a:defRPr>
              </a:lvl4pPr>
              <a:lvl5pPr marL="2057400" indent="-228600" eaLnBrk="0" hangingPunct="0">
                <a:defRPr kumimoji="1" sz="2800" b="1">
                  <a:solidFill>
                    <a:srgbClr val="40458C"/>
                  </a:solidFill>
                  <a:latin typeface="楷体_GB2312" pitchFamily="1" charset="-122"/>
                  <a:ea typeface="楷体_GB2312" pitchFamily="1" charset="-122"/>
                </a:defRPr>
              </a:lvl5pPr>
              <a:lvl6pPr marL="2514600" indent="-228600" eaLnBrk="0" fontAlgn="base" hangingPunct="0">
                <a:lnSpc>
                  <a:spcPct val="80000"/>
                </a:lnSpc>
                <a:spcBef>
                  <a:spcPct val="20000"/>
                </a:spcBef>
                <a:spcAft>
                  <a:spcPct val="0"/>
                </a:spcAft>
                <a:buClr>
                  <a:schemeClr val="hlink"/>
                </a:buClr>
                <a:buSzPct val="110000"/>
                <a:buFont typeface="Wingdings" panose="05000000000000000000" pitchFamily="2" charset="2"/>
                <a:defRPr kumimoji="1" sz="2800" b="1">
                  <a:solidFill>
                    <a:srgbClr val="40458C"/>
                  </a:solidFill>
                  <a:latin typeface="楷体_GB2312" pitchFamily="1" charset="-122"/>
                  <a:ea typeface="楷体_GB2312" pitchFamily="1" charset="-122"/>
                </a:defRPr>
              </a:lvl6pPr>
              <a:lvl7pPr marL="2971800" indent="-228600" eaLnBrk="0" fontAlgn="base" hangingPunct="0">
                <a:lnSpc>
                  <a:spcPct val="80000"/>
                </a:lnSpc>
                <a:spcBef>
                  <a:spcPct val="20000"/>
                </a:spcBef>
                <a:spcAft>
                  <a:spcPct val="0"/>
                </a:spcAft>
                <a:buClr>
                  <a:schemeClr val="hlink"/>
                </a:buClr>
                <a:buSzPct val="110000"/>
                <a:buFont typeface="Wingdings" panose="05000000000000000000" pitchFamily="2" charset="2"/>
                <a:defRPr kumimoji="1" sz="2800" b="1">
                  <a:solidFill>
                    <a:srgbClr val="40458C"/>
                  </a:solidFill>
                  <a:latin typeface="楷体_GB2312" pitchFamily="1" charset="-122"/>
                  <a:ea typeface="楷体_GB2312" pitchFamily="1" charset="-122"/>
                </a:defRPr>
              </a:lvl7pPr>
              <a:lvl8pPr marL="3429000" indent="-228600" eaLnBrk="0" fontAlgn="base" hangingPunct="0">
                <a:lnSpc>
                  <a:spcPct val="80000"/>
                </a:lnSpc>
                <a:spcBef>
                  <a:spcPct val="20000"/>
                </a:spcBef>
                <a:spcAft>
                  <a:spcPct val="0"/>
                </a:spcAft>
                <a:buClr>
                  <a:schemeClr val="hlink"/>
                </a:buClr>
                <a:buSzPct val="110000"/>
                <a:buFont typeface="Wingdings" panose="05000000000000000000" pitchFamily="2" charset="2"/>
                <a:defRPr kumimoji="1" sz="2800" b="1">
                  <a:solidFill>
                    <a:srgbClr val="40458C"/>
                  </a:solidFill>
                  <a:latin typeface="楷体_GB2312" pitchFamily="1" charset="-122"/>
                  <a:ea typeface="楷体_GB2312" pitchFamily="1" charset="-122"/>
                </a:defRPr>
              </a:lvl8pPr>
              <a:lvl9pPr marL="3886200" indent="-228600" eaLnBrk="0" fontAlgn="base" hangingPunct="0">
                <a:lnSpc>
                  <a:spcPct val="80000"/>
                </a:lnSpc>
                <a:spcBef>
                  <a:spcPct val="20000"/>
                </a:spcBef>
                <a:spcAft>
                  <a:spcPct val="0"/>
                </a:spcAft>
                <a:buClr>
                  <a:schemeClr val="hlink"/>
                </a:buClr>
                <a:buSzPct val="110000"/>
                <a:buFont typeface="Wingdings" panose="05000000000000000000" pitchFamily="2" charset="2"/>
                <a:defRPr kumimoji="1" sz="2800" b="1">
                  <a:solidFill>
                    <a:srgbClr val="40458C"/>
                  </a:solidFill>
                  <a:latin typeface="楷体_GB2312" pitchFamily="1" charset="-122"/>
                  <a:ea typeface="楷体_GB2312" pitchFamily="1" charset="-122"/>
                </a:defRPr>
              </a:lvl9pPr>
            </a:lstStyle>
            <a:p>
              <a:pPr algn="ctr" eaLnBrk="1" hangingPunct="1">
                <a:lnSpc>
                  <a:spcPct val="100000"/>
                </a:lnSpc>
                <a:spcBef>
                  <a:spcPct val="0"/>
                </a:spcBef>
                <a:buClrTx/>
                <a:buSzTx/>
                <a:buFontTx/>
                <a:buNone/>
              </a:pPr>
              <a:r>
                <a:rPr kumimoji="0" lang="en-US" altLang="zh-CN" sz="1600">
                  <a:solidFill>
                    <a:schemeClr val="tx1"/>
                  </a:solidFill>
                  <a:latin typeface="宋体" panose="02010600030101010101" pitchFamily="2" charset="-122"/>
                  <a:ea typeface="宋体" panose="02010600030101010101" pitchFamily="2" charset="-122"/>
                </a:rPr>
                <a:t>┇   </a:t>
              </a:r>
              <a:endParaRPr kumimoji="0" lang="en-US" altLang="zh-CN" sz="1600">
                <a:solidFill>
                  <a:schemeClr val="tx1"/>
                </a:solidFill>
                <a:latin typeface="宋体" panose="02010600030101010101" pitchFamily="2" charset="-122"/>
                <a:ea typeface="宋体" panose="02010600030101010101" pitchFamily="2" charset="-122"/>
              </a:endParaRPr>
            </a:p>
            <a:p>
              <a:pPr algn="ctr" eaLnBrk="1" hangingPunct="1">
                <a:lnSpc>
                  <a:spcPct val="100000"/>
                </a:lnSpc>
                <a:spcBef>
                  <a:spcPct val="0"/>
                </a:spcBef>
                <a:buClrTx/>
                <a:buSzTx/>
                <a:buFontTx/>
                <a:buNone/>
              </a:pPr>
              <a:r>
                <a:rPr kumimoji="0" lang="en-US" altLang="zh-CN" sz="1600">
                  <a:solidFill>
                    <a:schemeClr val="tx1"/>
                  </a:solidFill>
                  <a:latin typeface="宋体" panose="02010600030101010101" pitchFamily="2" charset="-122"/>
                  <a:ea typeface="宋体" panose="02010600030101010101" pitchFamily="2" charset="-122"/>
                </a:rPr>
                <a:t>00010H</a:t>
              </a:r>
              <a:r>
                <a:rPr kumimoji="0" lang="en-US" altLang="zh-CN" sz="1600" b="0">
                  <a:solidFill>
                    <a:schemeClr val="tx1"/>
                  </a:solidFill>
                  <a:latin typeface="宋体" panose="02010600030101010101" pitchFamily="2" charset="-122"/>
                  <a:ea typeface="宋体" panose="02010600030101010101" pitchFamily="2" charset="-122"/>
                </a:rPr>
                <a:t> </a:t>
              </a:r>
              <a:endParaRPr kumimoji="0" lang="en-US" altLang="zh-CN" sz="2400" b="0">
                <a:solidFill>
                  <a:schemeClr val="tx1"/>
                </a:solidFill>
                <a:latin typeface="Arial" panose="020B0604020202020204" pitchFamily="34" charset="0"/>
                <a:ea typeface="宋体" panose="02010600030101010101" pitchFamily="2" charset="-122"/>
              </a:endParaRPr>
            </a:p>
          </p:txBody>
        </p:sp>
        <p:sp>
          <p:nvSpPr>
            <p:cNvPr id="30760" name="Text Box 37"/>
            <p:cNvSpPr txBox="1">
              <a:spLocks noChangeArrowheads="1"/>
            </p:cNvSpPr>
            <p:nvPr/>
          </p:nvSpPr>
          <p:spPr bwMode="auto">
            <a:xfrm>
              <a:off x="2262" y="3139"/>
              <a:ext cx="408" cy="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lvl1pPr eaLnBrk="0" hangingPunct="0">
                <a:defRPr kumimoji="1" sz="2800" b="1">
                  <a:solidFill>
                    <a:srgbClr val="40458C"/>
                  </a:solidFill>
                  <a:latin typeface="楷体_GB2312" pitchFamily="1" charset="-122"/>
                  <a:ea typeface="楷体_GB2312" pitchFamily="1" charset="-122"/>
                </a:defRPr>
              </a:lvl1pPr>
              <a:lvl2pPr marL="742950" indent="-285750" eaLnBrk="0" hangingPunct="0">
                <a:defRPr kumimoji="1" sz="2800" b="1">
                  <a:solidFill>
                    <a:srgbClr val="40458C"/>
                  </a:solidFill>
                  <a:latin typeface="楷体_GB2312" pitchFamily="1" charset="-122"/>
                  <a:ea typeface="楷体_GB2312" pitchFamily="1" charset="-122"/>
                </a:defRPr>
              </a:lvl2pPr>
              <a:lvl3pPr marL="1143000" indent="-228600" eaLnBrk="0" hangingPunct="0">
                <a:defRPr kumimoji="1" sz="2800" b="1">
                  <a:solidFill>
                    <a:srgbClr val="40458C"/>
                  </a:solidFill>
                  <a:latin typeface="楷体_GB2312" pitchFamily="1" charset="-122"/>
                  <a:ea typeface="楷体_GB2312" pitchFamily="1" charset="-122"/>
                </a:defRPr>
              </a:lvl3pPr>
              <a:lvl4pPr marL="1600200" indent="-228600" eaLnBrk="0" hangingPunct="0">
                <a:defRPr kumimoji="1" sz="2800" b="1">
                  <a:solidFill>
                    <a:srgbClr val="40458C"/>
                  </a:solidFill>
                  <a:latin typeface="楷体_GB2312" pitchFamily="1" charset="-122"/>
                  <a:ea typeface="楷体_GB2312" pitchFamily="1" charset="-122"/>
                </a:defRPr>
              </a:lvl4pPr>
              <a:lvl5pPr marL="2057400" indent="-228600" eaLnBrk="0" hangingPunct="0">
                <a:defRPr kumimoji="1" sz="2800" b="1">
                  <a:solidFill>
                    <a:srgbClr val="40458C"/>
                  </a:solidFill>
                  <a:latin typeface="楷体_GB2312" pitchFamily="1" charset="-122"/>
                  <a:ea typeface="楷体_GB2312" pitchFamily="1" charset="-122"/>
                </a:defRPr>
              </a:lvl5pPr>
              <a:lvl6pPr marL="2514600" indent="-228600" eaLnBrk="0" fontAlgn="base" hangingPunct="0">
                <a:lnSpc>
                  <a:spcPct val="80000"/>
                </a:lnSpc>
                <a:spcBef>
                  <a:spcPct val="20000"/>
                </a:spcBef>
                <a:spcAft>
                  <a:spcPct val="0"/>
                </a:spcAft>
                <a:buClr>
                  <a:schemeClr val="hlink"/>
                </a:buClr>
                <a:buSzPct val="110000"/>
                <a:buFont typeface="Wingdings" panose="05000000000000000000" pitchFamily="2" charset="2"/>
                <a:defRPr kumimoji="1" sz="2800" b="1">
                  <a:solidFill>
                    <a:srgbClr val="40458C"/>
                  </a:solidFill>
                  <a:latin typeface="楷体_GB2312" pitchFamily="1" charset="-122"/>
                  <a:ea typeface="楷体_GB2312" pitchFamily="1" charset="-122"/>
                </a:defRPr>
              </a:lvl6pPr>
              <a:lvl7pPr marL="2971800" indent="-228600" eaLnBrk="0" fontAlgn="base" hangingPunct="0">
                <a:lnSpc>
                  <a:spcPct val="80000"/>
                </a:lnSpc>
                <a:spcBef>
                  <a:spcPct val="20000"/>
                </a:spcBef>
                <a:spcAft>
                  <a:spcPct val="0"/>
                </a:spcAft>
                <a:buClr>
                  <a:schemeClr val="hlink"/>
                </a:buClr>
                <a:buSzPct val="110000"/>
                <a:buFont typeface="Wingdings" panose="05000000000000000000" pitchFamily="2" charset="2"/>
                <a:defRPr kumimoji="1" sz="2800" b="1">
                  <a:solidFill>
                    <a:srgbClr val="40458C"/>
                  </a:solidFill>
                  <a:latin typeface="楷体_GB2312" pitchFamily="1" charset="-122"/>
                  <a:ea typeface="楷体_GB2312" pitchFamily="1" charset="-122"/>
                </a:defRPr>
              </a:lvl7pPr>
              <a:lvl8pPr marL="3429000" indent="-228600" eaLnBrk="0" fontAlgn="base" hangingPunct="0">
                <a:lnSpc>
                  <a:spcPct val="80000"/>
                </a:lnSpc>
                <a:spcBef>
                  <a:spcPct val="20000"/>
                </a:spcBef>
                <a:spcAft>
                  <a:spcPct val="0"/>
                </a:spcAft>
                <a:buClr>
                  <a:schemeClr val="hlink"/>
                </a:buClr>
                <a:buSzPct val="110000"/>
                <a:buFont typeface="Wingdings" panose="05000000000000000000" pitchFamily="2" charset="2"/>
                <a:defRPr kumimoji="1" sz="2800" b="1">
                  <a:solidFill>
                    <a:srgbClr val="40458C"/>
                  </a:solidFill>
                  <a:latin typeface="楷体_GB2312" pitchFamily="1" charset="-122"/>
                  <a:ea typeface="楷体_GB2312" pitchFamily="1" charset="-122"/>
                </a:defRPr>
              </a:lvl8pPr>
              <a:lvl9pPr marL="3886200" indent="-228600" eaLnBrk="0" fontAlgn="base" hangingPunct="0">
                <a:lnSpc>
                  <a:spcPct val="80000"/>
                </a:lnSpc>
                <a:spcBef>
                  <a:spcPct val="20000"/>
                </a:spcBef>
                <a:spcAft>
                  <a:spcPct val="0"/>
                </a:spcAft>
                <a:buClr>
                  <a:schemeClr val="hlink"/>
                </a:buClr>
                <a:buSzPct val="110000"/>
                <a:buFont typeface="Wingdings" panose="05000000000000000000" pitchFamily="2" charset="2"/>
                <a:defRPr kumimoji="1" sz="2800" b="1">
                  <a:solidFill>
                    <a:srgbClr val="40458C"/>
                  </a:solidFill>
                  <a:latin typeface="楷体_GB2312" pitchFamily="1" charset="-122"/>
                  <a:ea typeface="楷体_GB2312" pitchFamily="1" charset="-122"/>
                </a:defRPr>
              </a:lvl9pPr>
            </a:lstStyle>
            <a:p>
              <a:pPr algn="ctr" eaLnBrk="1" hangingPunct="1">
                <a:lnSpc>
                  <a:spcPct val="100000"/>
                </a:lnSpc>
                <a:spcBef>
                  <a:spcPct val="0"/>
                </a:spcBef>
                <a:buClrTx/>
                <a:buSzTx/>
                <a:buFontTx/>
                <a:buNone/>
              </a:pPr>
              <a:r>
                <a:rPr kumimoji="0" lang="en-US" altLang="zh-CN" sz="1600">
                  <a:solidFill>
                    <a:schemeClr val="tx1"/>
                  </a:solidFill>
                  <a:latin typeface="宋体" panose="02010600030101010101" pitchFamily="2" charset="-122"/>
                  <a:ea typeface="宋体" panose="02010600030101010101" pitchFamily="2" charset="-122"/>
                </a:rPr>
                <a:t>┇ </a:t>
              </a:r>
              <a:endParaRPr kumimoji="0" lang="en-US" altLang="zh-CN" sz="1600">
                <a:solidFill>
                  <a:schemeClr val="tx1"/>
                </a:solidFill>
                <a:latin typeface="宋体" panose="02010600030101010101" pitchFamily="2" charset="-122"/>
                <a:ea typeface="宋体" panose="02010600030101010101" pitchFamily="2" charset="-122"/>
              </a:endParaRPr>
            </a:p>
            <a:p>
              <a:pPr algn="ctr" eaLnBrk="1" hangingPunct="1">
                <a:lnSpc>
                  <a:spcPct val="100000"/>
                </a:lnSpc>
                <a:spcBef>
                  <a:spcPts val="775"/>
                </a:spcBef>
                <a:buClrTx/>
                <a:buSzTx/>
                <a:buFontTx/>
                <a:buNone/>
              </a:pPr>
              <a:r>
                <a:rPr kumimoji="0" lang="en-US" altLang="zh-CN" sz="1600">
                  <a:solidFill>
                    <a:schemeClr val="tx1"/>
                  </a:solidFill>
                  <a:latin typeface="宋体" panose="02010600030101010101" pitchFamily="2" charset="-122"/>
                  <a:ea typeface="宋体" panose="02010600030101010101" pitchFamily="2" charset="-122"/>
                </a:rPr>
                <a:t>┇ </a:t>
              </a:r>
              <a:endParaRPr kumimoji="0" lang="en-US" altLang="zh-CN" sz="1600">
                <a:solidFill>
                  <a:schemeClr val="tx1"/>
                </a:solidFill>
                <a:latin typeface="Arial" panose="020B0604020202020204" pitchFamily="34" charset="0"/>
                <a:ea typeface="宋体" panose="02010600030101010101" pitchFamily="2" charset="-122"/>
              </a:endParaRPr>
            </a:p>
          </p:txBody>
        </p:sp>
        <p:sp>
          <p:nvSpPr>
            <p:cNvPr id="30761" name="Text Box 38"/>
            <p:cNvSpPr txBox="1">
              <a:spLocks noChangeArrowheads="1"/>
            </p:cNvSpPr>
            <p:nvPr/>
          </p:nvSpPr>
          <p:spPr bwMode="auto">
            <a:xfrm>
              <a:off x="3174" y="1638"/>
              <a:ext cx="720" cy="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lvl1pPr eaLnBrk="0" hangingPunct="0">
                <a:defRPr kumimoji="1" sz="2800" b="1">
                  <a:solidFill>
                    <a:srgbClr val="40458C"/>
                  </a:solidFill>
                  <a:latin typeface="楷体_GB2312" pitchFamily="1" charset="-122"/>
                  <a:ea typeface="楷体_GB2312" pitchFamily="1" charset="-122"/>
                </a:defRPr>
              </a:lvl1pPr>
              <a:lvl2pPr marL="742950" indent="-285750" eaLnBrk="0" hangingPunct="0">
                <a:defRPr kumimoji="1" sz="2800" b="1">
                  <a:solidFill>
                    <a:srgbClr val="40458C"/>
                  </a:solidFill>
                  <a:latin typeface="楷体_GB2312" pitchFamily="1" charset="-122"/>
                  <a:ea typeface="楷体_GB2312" pitchFamily="1" charset="-122"/>
                </a:defRPr>
              </a:lvl2pPr>
              <a:lvl3pPr marL="1143000" indent="-228600" eaLnBrk="0" hangingPunct="0">
                <a:defRPr kumimoji="1" sz="2800" b="1">
                  <a:solidFill>
                    <a:srgbClr val="40458C"/>
                  </a:solidFill>
                  <a:latin typeface="楷体_GB2312" pitchFamily="1" charset="-122"/>
                  <a:ea typeface="楷体_GB2312" pitchFamily="1" charset="-122"/>
                </a:defRPr>
              </a:lvl3pPr>
              <a:lvl4pPr marL="1600200" indent="-228600" eaLnBrk="0" hangingPunct="0">
                <a:defRPr kumimoji="1" sz="2800" b="1">
                  <a:solidFill>
                    <a:srgbClr val="40458C"/>
                  </a:solidFill>
                  <a:latin typeface="楷体_GB2312" pitchFamily="1" charset="-122"/>
                  <a:ea typeface="楷体_GB2312" pitchFamily="1" charset="-122"/>
                </a:defRPr>
              </a:lvl4pPr>
              <a:lvl5pPr marL="2057400" indent="-228600" eaLnBrk="0" hangingPunct="0">
                <a:defRPr kumimoji="1" sz="2800" b="1">
                  <a:solidFill>
                    <a:srgbClr val="40458C"/>
                  </a:solidFill>
                  <a:latin typeface="楷体_GB2312" pitchFamily="1" charset="-122"/>
                  <a:ea typeface="楷体_GB2312" pitchFamily="1" charset="-122"/>
                </a:defRPr>
              </a:lvl5pPr>
              <a:lvl6pPr marL="2514600" indent="-228600" eaLnBrk="0" fontAlgn="base" hangingPunct="0">
                <a:lnSpc>
                  <a:spcPct val="80000"/>
                </a:lnSpc>
                <a:spcBef>
                  <a:spcPct val="20000"/>
                </a:spcBef>
                <a:spcAft>
                  <a:spcPct val="0"/>
                </a:spcAft>
                <a:buClr>
                  <a:schemeClr val="hlink"/>
                </a:buClr>
                <a:buSzPct val="110000"/>
                <a:buFont typeface="Wingdings" panose="05000000000000000000" pitchFamily="2" charset="2"/>
                <a:defRPr kumimoji="1" sz="2800" b="1">
                  <a:solidFill>
                    <a:srgbClr val="40458C"/>
                  </a:solidFill>
                  <a:latin typeface="楷体_GB2312" pitchFamily="1" charset="-122"/>
                  <a:ea typeface="楷体_GB2312" pitchFamily="1" charset="-122"/>
                </a:defRPr>
              </a:lvl6pPr>
              <a:lvl7pPr marL="2971800" indent="-228600" eaLnBrk="0" fontAlgn="base" hangingPunct="0">
                <a:lnSpc>
                  <a:spcPct val="80000"/>
                </a:lnSpc>
                <a:spcBef>
                  <a:spcPct val="20000"/>
                </a:spcBef>
                <a:spcAft>
                  <a:spcPct val="0"/>
                </a:spcAft>
                <a:buClr>
                  <a:schemeClr val="hlink"/>
                </a:buClr>
                <a:buSzPct val="110000"/>
                <a:buFont typeface="Wingdings" panose="05000000000000000000" pitchFamily="2" charset="2"/>
                <a:defRPr kumimoji="1" sz="2800" b="1">
                  <a:solidFill>
                    <a:srgbClr val="40458C"/>
                  </a:solidFill>
                  <a:latin typeface="楷体_GB2312" pitchFamily="1" charset="-122"/>
                  <a:ea typeface="楷体_GB2312" pitchFamily="1" charset="-122"/>
                </a:defRPr>
              </a:lvl7pPr>
              <a:lvl8pPr marL="3429000" indent="-228600" eaLnBrk="0" fontAlgn="base" hangingPunct="0">
                <a:lnSpc>
                  <a:spcPct val="80000"/>
                </a:lnSpc>
                <a:spcBef>
                  <a:spcPct val="20000"/>
                </a:spcBef>
                <a:spcAft>
                  <a:spcPct val="0"/>
                </a:spcAft>
                <a:buClr>
                  <a:schemeClr val="hlink"/>
                </a:buClr>
                <a:buSzPct val="110000"/>
                <a:buFont typeface="Wingdings" panose="05000000000000000000" pitchFamily="2" charset="2"/>
                <a:defRPr kumimoji="1" sz="2800" b="1">
                  <a:solidFill>
                    <a:srgbClr val="40458C"/>
                  </a:solidFill>
                  <a:latin typeface="楷体_GB2312" pitchFamily="1" charset="-122"/>
                  <a:ea typeface="楷体_GB2312" pitchFamily="1" charset="-122"/>
                </a:defRPr>
              </a:lvl8pPr>
              <a:lvl9pPr marL="3886200" indent="-228600" eaLnBrk="0" fontAlgn="base" hangingPunct="0">
                <a:lnSpc>
                  <a:spcPct val="80000"/>
                </a:lnSpc>
                <a:spcBef>
                  <a:spcPct val="20000"/>
                </a:spcBef>
                <a:spcAft>
                  <a:spcPct val="0"/>
                </a:spcAft>
                <a:buClr>
                  <a:schemeClr val="hlink"/>
                </a:buClr>
                <a:buSzPct val="110000"/>
                <a:buFont typeface="Wingdings" panose="05000000000000000000" pitchFamily="2" charset="2"/>
                <a:defRPr kumimoji="1" sz="2800" b="1">
                  <a:solidFill>
                    <a:srgbClr val="40458C"/>
                  </a:solidFill>
                  <a:latin typeface="楷体_GB2312" pitchFamily="1" charset="-122"/>
                  <a:ea typeface="楷体_GB2312" pitchFamily="1" charset="-122"/>
                </a:defRPr>
              </a:lvl9pPr>
            </a:lstStyle>
            <a:p>
              <a:pPr algn="ctr" eaLnBrk="1" hangingPunct="1">
                <a:lnSpc>
                  <a:spcPct val="100000"/>
                </a:lnSpc>
                <a:spcBef>
                  <a:spcPct val="0"/>
                </a:spcBef>
                <a:buClrTx/>
                <a:buSzTx/>
                <a:buFontTx/>
                <a:buNone/>
              </a:pPr>
              <a:r>
                <a:rPr kumimoji="0" lang="zh-CN" altLang="en-US" sz="1600">
                  <a:solidFill>
                    <a:schemeClr val="tx1"/>
                  </a:solidFill>
                  <a:latin typeface="宋体" panose="02010600030101010101" pitchFamily="2" charset="-122"/>
                  <a:ea typeface="宋体" panose="02010600030101010101" pitchFamily="2" charset="-122"/>
                </a:rPr>
                <a:t>主存 </a:t>
              </a:r>
              <a:r>
                <a:rPr kumimoji="0" lang="zh-CN" altLang="en-US" sz="1400">
                  <a:solidFill>
                    <a:schemeClr val="tx1"/>
                  </a:solidFill>
                  <a:latin typeface="宋体" panose="02010600030101010101" pitchFamily="2" charset="-122"/>
                  <a:ea typeface="宋体" panose="02010600030101010101" pitchFamily="2" charset="-122"/>
                </a:rPr>
                <a:t> </a:t>
              </a:r>
              <a:endParaRPr kumimoji="0" lang="zh-CN" altLang="en-US" sz="2400" b="0">
                <a:solidFill>
                  <a:schemeClr val="tx1"/>
                </a:solidFill>
                <a:latin typeface="Arial" panose="020B0604020202020204" pitchFamily="34" charset="0"/>
                <a:ea typeface="宋体" panose="02010600030101010101" pitchFamily="2" charset="-122"/>
              </a:endParaRPr>
            </a:p>
          </p:txBody>
        </p:sp>
        <p:sp>
          <p:nvSpPr>
            <p:cNvPr id="30762" name="Line 39"/>
            <p:cNvSpPr>
              <a:spLocks noChangeShapeType="1"/>
            </p:cNvSpPr>
            <p:nvPr/>
          </p:nvSpPr>
          <p:spPr bwMode="auto">
            <a:xfrm>
              <a:off x="5550" y="1937"/>
              <a:ext cx="0" cy="525"/>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0763" name="Text Box 40"/>
            <p:cNvSpPr txBox="1">
              <a:spLocks noChangeArrowheads="1"/>
            </p:cNvSpPr>
            <p:nvPr/>
          </p:nvSpPr>
          <p:spPr bwMode="auto">
            <a:xfrm>
              <a:off x="4302" y="2189"/>
              <a:ext cx="2496" cy="250"/>
            </a:xfrm>
            <a:prstGeom prst="rect">
              <a:avLst/>
            </a:prstGeom>
            <a:noFill/>
            <a:ln w="9525">
              <a:solidFill>
                <a:srgbClr val="000000"/>
              </a:solidFill>
              <a:miter lim="800000"/>
            </a:ln>
            <a:effectLst/>
            <a:extLst>
              <a:ext uri="{909E8E84-426E-40DD-AFC4-6F175D3DCCD1}">
                <a14:hiddenFill xmlns:a14="http://schemas.microsoft.com/office/drawing/2010/main">
                  <a:solidFill>
                    <a:srgbClr val="0000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10800" rIns="54000" bIns="10800"/>
            <a:lstStyle>
              <a:lvl1pPr eaLnBrk="0" hangingPunct="0">
                <a:defRPr kumimoji="1" sz="2800" b="1">
                  <a:solidFill>
                    <a:srgbClr val="40458C"/>
                  </a:solidFill>
                  <a:latin typeface="楷体_GB2312" pitchFamily="1" charset="-122"/>
                  <a:ea typeface="楷体_GB2312" pitchFamily="1" charset="-122"/>
                </a:defRPr>
              </a:lvl1pPr>
              <a:lvl2pPr marL="742950" indent="-285750" eaLnBrk="0" hangingPunct="0">
                <a:defRPr kumimoji="1" sz="2800" b="1">
                  <a:solidFill>
                    <a:srgbClr val="40458C"/>
                  </a:solidFill>
                  <a:latin typeface="楷体_GB2312" pitchFamily="1" charset="-122"/>
                  <a:ea typeface="楷体_GB2312" pitchFamily="1" charset="-122"/>
                </a:defRPr>
              </a:lvl2pPr>
              <a:lvl3pPr marL="1143000" indent="-228600" eaLnBrk="0" hangingPunct="0">
                <a:defRPr kumimoji="1" sz="2800" b="1">
                  <a:solidFill>
                    <a:srgbClr val="40458C"/>
                  </a:solidFill>
                  <a:latin typeface="楷体_GB2312" pitchFamily="1" charset="-122"/>
                  <a:ea typeface="楷体_GB2312" pitchFamily="1" charset="-122"/>
                </a:defRPr>
              </a:lvl3pPr>
              <a:lvl4pPr marL="1600200" indent="-228600" eaLnBrk="0" hangingPunct="0">
                <a:defRPr kumimoji="1" sz="2800" b="1">
                  <a:solidFill>
                    <a:srgbClr val="40458C"/>
                  </a:solidFill>
                  <a:latin typeface="楷体_GB2312" pitchFamily="1" charset="-122"/>
                  <a:ea typeface="楷体_GB2312" pitchFamily="1" charset="-122"/>
                </a:defRPr>
              </a:lvl4pPr>
              <a:lvl5pPr marL="2057400" indent="-228600" eaLnBrk="0" hangingPunct="0">
                <a:defRPr kumimoji="1" sz="2800" b="1">
                  <a:solidFill>
                    <a:srgbClr val="40458C"/>
                  </a:solidFill>
                  <a:latin typeface="楷体_GB2312" pitchFamily="1" charset="-122"/>
                  <a:ea typeface="楷体_GB2312" pitchFamily="1" charset="-122"/>
                </a:defRPr>
              </a:lvl5pPr>
              <a:lvl6pPr marL="2514600" indent="-228600" eaLnBrk="0" fontAlgn="base" hangingPunct="0">
                <a:lnSpc>
                  <a:spcPct val="80000"/>
                </a:lnSpc>
                <a:spcBef>
                  <a:spcPct val="20000"/>
                </a:spcBef>
                <a:spcAft>
                  <a:spcPct val="0"/>
                </a:spcAft>
                <a:buClr>
                  <a:schemeClr val="hlink"/>
                </a:buClr>
                <a:buSzPct val="110000"/>
                <a:buFont typeface="Wingdings" panose="05000000000000000000" pitchFamily="2" charset="2"/>
                <a:defRPr kumimoji="1" sz="2800" b="1">
                  <a:solidFill>
                    <a:srgbClr val="40458C"/>
                  </a:solidFill>
                  <a:latin typeface="楷体_GB2312" pitchFamily="1" charset="-122"/>
                  <a:ea typeface="楷体_GB2312" pitchFamily="1" charset="-122"/>
                </a:defRPr>
              </a:lvl6pPr>
              <a:lvl7pPr marL="2971800" indent="-228600" eaLnBrk="0" fontAlgn="base" hangingPunct="0">
                <a:lnSpc>
                  <a:spcPct val="80000"/>
                </a:lnSpc>
                <a:spcBef>
                  <a:spcPct val="20000"/>
                </a:spcBef>
                <a:spcAft>
                  <a:spcPct val="0"/>
                </a:spcAft>
                <a:buClr>
                  <a:schemeClr val="hlink"/>
                </a:buClr>
                <a:buSzPct val="110000"/>
                <a:buFont typeface="Wingdings" panose="05000000000000000000" pitchFamily="2" charset="2"/>
                <a:defRPr kumimoji="1" sz="2800" b="1">
                  <a:solidFill>
                    <a:srgbClr val="40458C"/>
                  </a:solidFill>
                  <a:latin typeface="楷体_GB2312" pitchFamily="1" charset="-122"/>
                  <a:ea typeface="楷体_GB2312" pitchFamily="1" charset="-122"/>
                </a:defRPr>
              </a:lvl7pPr>
              <a:lvl8pPr marL="3429000" indent="-228600" eaLnBrk="0" fontAlgn="base" hangingPunct="0">
                <a:lnSpc>
                  <a:spcPct val="80000"/>
                </a:lnSpc>
                <a:spcBef>
                  <a:spcPct val="20000"/>
                </a:spcBef>
                <a:spcAft>
                  <a:spcPct val="0"/>
                </a:spcAft>
                <a:buClr>
                  <a:schemeClr val="hlink"/>
                </a:buClr>
                <a:buSzPct val="110000"/>
                <a:buFont typeface="Wingdings" panose="05000000000000000000" pitchFamily="2" charset="2"/>
                <a:defRPr kumimoji="1" sz="2800" b="1">
                  <a:solidFill>
                    <a:srgbClr val="40458C"/>
                  </a:solidFill>
                  <a:latin typeface="楷体_GB2312" pitchFamily="1" charset="-122"/>
                  <a:ea typeface="楷体_GB2312" pitchFamily="1" charset="-122"/>
                </a:defRPr>
              </a:lvl8pPr>
              <a:lvl9pPr marL="3886200" indent="-228600" eaLnBrk="0" fontAlgn="base" hangingPunct="0">
                <a:lnSpc>
                  <a:spcPct val="80000"/>
                </a:lnSpc>
                <a:spcBef>
                  <a:spcPct val="20000"/>
                </a:spcBef>
                <a:spcAft>
                  <a:spcPct val="0"/>
                </a:spcAft>
                <a:buClr>
                  <a:schemeClr val="hlink"/>
                </a:buClr>
                <a:buSzPct val="110000"/>
                <a:buFont typeface="Wingdings" panose="05000000000000000000" pitchFamily="2" charset="2"/>
                <a:defRPr kumimoji="1" sz="2800" b="1">
                  <a:solidFill>
                    <a:srgbClr val="40458C"/>
                  </a:solidFill>
                  <a:latin typeface="楷体_GB2312" pitchFamily="1" charset="-122"/>
                  <a:ea typeface="楷体_GB2312" pitchFamily="1" charset="-122"/>
                </a:defRPr>
              </a:lvl9pPr>
            </a:lstStyle>
            <a:p>
              <a:pPr algn="just" eaLnBrk="1" hangingPunct="1">
                <a:lnSpc>
                  <a:spcPct val="100000"/>
                </a:lnSpc>
                <a:spcBef>
                  <a:spcPct val="0"/>
                </a:spcBef>
                <a:buClrTx/>
                <a:buSzTx/>
                <a:buFontTx/>
                <a:buNone/>
              </a:pPr>
              <a:r>
                <a:rPr kumimoji="0" lang="zh-CN" altLang="en-US" sz="1600">
                  <a:solidFill>
                    <a:schemeClr val="tx1"/>
                  </a:solidFill>
                  <a:latin typeface="宋体" panose="02010600030101010101" pitchFamily="2" charset="-122"/>
                  <a:ea typeface="宋体" panose="02010600030101010101" pitchFamily="2" charset="-122"/>
                </a:rPr>
                <a:t>段选择符</a:t>
              </a:r>
              <a:r>
                <a:rPr kumimoji="0" lang="en-US" altLang="zh-CN" sz="1600">
                  <a:solidFill>
                    <a:schemeClr val="tx1"/>
                  </a:solidFill>
                  <a:latin typeface="宋体" panose="02010600030101010101" pitchFamily="2" charset="-122"/>
                  <a:ea typeface="宋体" panose="02010600030101010101" pitchFamily="2" charset="-122"/>
                </a:rPr>
                <a:t>(16</a:t>
              </a:r>
              <a:r>
                <a:rPr kumimoji="0" lang="zh-CN" altLang="en-US" sz="1600">
                  <a:solidFill>
                    <a:schemeClr val="tx1"/>
                  </a:solidFill>
                  <a:latin typeface="宋体" panose="02010600030101010101" pitchFamily="2" charset="-122"/>
                  <a:ea typeface="宋体" panose="02010600030101010101" pitchFamily="2" charset="-122"/>
                </a:rPr>
                <a:t>位</a:t>
              </a:r>
              <a:r>
                <a:rPr kumimoji="0" lang="en-US" altLang="zh-CN" sz="1600">
                  <a:solidFill>
                    <a:schemeClr val="tx1"/>
                  </a:solidFill>
                  <a:latin typeface="宋体" panose="02010600030101010101" pitchFamily="2" charset="-122"/>
                  <a:ea typeface="宋体" panose="02010600030101010101" pitchFamily="2" charset="-122"/>
                </a:rPr>
                <a:t>)</a:t>
              </a:r>
              <a:r>
                <a:rPr kumimoji="0" lang="en-US" altLang="zh-CN" sz="1400">
                  <a:solidFill>
                    <a:schemeClr val="tx1"/>
                  </a:solidFill>
                  <a:latin typeface="宋体" panose="02010600030101010101" pitchFamily="2" charset="-122"/>
                  <a:ea typeface="宋体" panose="02010600030101010101" pitchFamily="2" charset="-122"/>
                </a:rPr>
                <a:t>      </a:t>
              </a:r>
              <a:r>
                <a:rPr kumimoji="0" lang="en-US" altLang="zh-CN" sz="1400">
                  <a:solidFill>
                    <a:schemeClr val="tx1"/>
                  </a:solidFill>
                  <a:latin typeface="Times New Roman" panose="02020603050405020304" pitchFamily="2" charset="0"/>
                  <a:ea typeface="宋体" panose="02010600030101010101" pitchFamily="2" charset="-122"/>
                </a:rPr>
                <a:t> </a:t>
              </a:r>
              <a:r>
                <a:rPr kumimoji="0" lang="zh-CN" altLang="en-US" sz="1600">
                  <a:solidFill>
                    <a:schemeClr val="tx1"/>
                  </a:solidFill>
                  <a:latin typeface="Times New Roman" panose="02020603050405020304" pitchFamily="2" charset="0"/>
                  <a:ea typeface="宋体" panose="02010600030101010101" pitchFamily="2" charset="-122"/>
                </a:rPr>
                <a:t>偏移值</a:t>
              </a:r>
              <a:r>
                <a:rPr kumimoji="0" lang="en-US" altLang="zh-CN" sz="1600">
                  <a:solidFill>
                    <a:schemeClr val="tx1"/>
                  </a:solidFill>
                  <a:latin typeface="Times New Roman" panose="02020603050405020304" pitchFamily="2" charset="0"/>
                  <a:ea typeface="宋体" panose="02010600030101010101" pitchFamily="2" charset="-122"/>
                </a:rPr>
                <a:t>(</a:t>
              </a:r>
              <a:r>
                <a:rPr kumimoji="0" lang="zh-CN" altLang="en-US" sz="1600">
                  <a:solidFill>
                    <a:schemeClr val="tx1"/>
                  </a:solidFill>
                  <a:latin typeface="Times New Roman" panose="02020603050405020304" pitchFamily="2" charset="0"/>
                  <a:ea typeface="宋体" panose="02010600030101010101" pitchFamily="2" charset="-122"/>
                </a:rPr>
                <a:t>低</a:t>
              </a:r>
              <a:r>
                <a:rPr kumimoji="0" lang="en-US" altLang="zh-CN" sz="1600">
                  <a:solidFill>
                    <a:schemeClr val="tx1"/>
                  </a:solidFill>
                  <a:latin typeface="Times New Roman" panose="02020603050405020304" pitchFamily="2" charset="0"/>
                  <a:ea typeface="宋体" panose="02010600030101010101" pitchFamily="2" charset="-122"/>
                </a:rPr>
                <a:t>16</a:t>
              </a:r>
              <a:r>
                <a:rPr kumimoji="0" lang="zh-CN" altLang="en-US" sz="1600">
                  <a:solidFill>
                    <a:schemeClr val="tx1"/>
                  </a:solidFill>
                  <a:latin typeface="Times New Roman" panose="02020603050405020304" pitchFamily="2" charset="0"/>
                  <a:ea typeface="宋体" panose="02010600030101010101" pitchFamily="2" charset="-122"/>
                </a:rPr>
                <a:t>位</a:t>
              </a:r>
              <a:r>
                <a:rPr kumimoji="0" lang="en-US" altLang="zh-CN" sz="1400">
                  <a:solidFill>
                    <a:schemeClr val="tx1"/>
                  </a:solidFill>
                  <a:latin typeface="Times New Roman" panose="02020603050405020304" pitchFamily="2" charset="0"/>
                  <a:ea typeface="宋体" panose="02010600030101010101" pitchFamily="2" charset="-122"/>
                </a:rPr>
                <a:t>)  </a:t>
              </a:r>
              <a:endParaRPr kumimoji="0" lang="en-US" altLang="zh-CN" sz="2400" b="0">
                <a:solidFill>
                  <a:schemeClr val="tx1"/>
                </a:solidFill>
                <a:latin typeface="Arial" panose="020B0604020202020204" pitchFamily="34" charset="0"/>
                <a:ea typeface="宋体" panose="02010600030101010101" pitchFamily="2" charset="-122"/>
              </a:endParaRPr>
            </a:p>
          </p:txBody>
        </p:sp>
        <p:sp>
          <p:nvSpPr>
            <p:cNvPr id="30764" name="Line 41"/>
            <p:cNvSpPr>
              <a:spLocks noChangeShapeType="1"/>
            </p:cNvSpPr>
            <p:nvPr/>
          </p:nvSpPr>
          <p:spPr bwMode="auto">
            <a:xfrm>
              <a:off x="5526" y="2064"/>
              <a:ext cx="48" cy="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0765" name="Line 42"/>
            <p:cNvSpPr>
              <a:spLocks noChangeShapeType="1"/>
            </p:cNvSpPr>
            <p:nvPr/>
          </p:nvSpPr>
          <p:spPr bwMode="auto">
            <a:xfrm>
              <a:off x="5526" y="2312"/>
              <a:ext cx="48" cy="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0766" name="Line 43"/>
            <p:cNvSpPr>
              <a:spLocks noChangeShapeType="1"/>
            </p:cNvSpPr>
            <p:nvPr/>
          </p:nvSpPr>
          <p:spPr bwMode="auto">
            <a:xfrm>
              <a:off x="6198" y="1937"/>
              <a:ext cx="0" cy="25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0767" name="Text Box 44"/>
            <p:cNvSpPr txBox="1">
              <a:spLocks noChangeArrowheads="1"/>
            </p:cNvSpPr>
            <p:nvPr/>
          </p:nvSpPr>
          <p:spPr bwMode="auto">
            <a:xfrm>
              <a:off x="4230" y="1712"/>
              <a:ext cx="2760" cy="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lvl1pPr eaLnBrk="0" hangingPunct="0">
                <a:defRPr kumimoji="1" sz="2800" b="1">
                  <a:solidFill>
                    <a:srgbClr val="40458C"/>
                  </a:solidFill>
                  <a:latin typeface="楷体_GB2312" pitchFamily="1" charset="-122"/>
                  <a:ea typeface="楷体_GB2312" pitchFamily="1" charset="-122"/>
                </a:defRPr>
              </a:lvl1pPr>
              <a:lvl2pPr marL="742950" indent="-285750" eaLnBrk="0" hangingPunct="0">
                <a:defRPr kumimoji="1" sz="2800" b="1">
                  <a:solidFill>
                    <a:srgbClr val="40458C"/>
                  </a:solidFill>
                  <a:latin typeface="楷体_GB2312" pitchFamily="1" charset="-122"/>
                  <a:ea typeface="楷体_GB2312" pitchFamily="1" charset="-122"/>
                </a:defRPr>
              </a:lvl2pPr>
              <a:lvl3pPr marL="1143000" indent="-228600" eaLnBrk="0" hangingPunct="0">
                <a:defRPr kumimoji="1" sz="2800" b="1">
                  <a:solidFill>
                    <a:srgbClr val="40458C"/>
                  </a:solidFill>
                  <a:latin typeface="楷体_GB2312" pitchFamily="1" charset="-122"/>
                  <a:ea typeface="楷体_GB2312" pitchFamily="1" charset="-122"/>
                </a:defRPr>
              </a:lvl3pPr>
              <a:lvl4pPr marL="1600200" indent="-228600" eaLnBrk="0" hangingPunct="0">
                <a:defRPr kumimoji="1" sz="2800" b="1">
                  <a:solidFill>
                    <a:srgbClr val="40458C"/>
                  </a:solidFill>
                  <a:latin typeface="楷体_GB2312" pitchFamily="1" charset="-122"/>
                  <a:ea typeface="楷体_GB2312" pitchFamily="1" charset="-122"/>
                </a:defRPr>
              </a:lvl4pPr>
              <a:lvl5pPr marL="2057400" indent="-228600" eaLnBrk="0" hangingPunct="0">
                <a:defRPr kumimoji="1" sz="2800" b="1">
                  <a:solidFill>
                    <a:srgbClr val="40458C"/>
                  </a:solidFill>
                  <a:latin typeface="楷体_GB2312" pitchFamily="1" charset="-122"/>
                  <a:ea typeface="楷体_GB2312" pitchFamily="1" charset="-122"/>
                </a:defRPr>
              </a:lvl5pPr>
              <a:lvl6pPr marL="2514600" indent="-228600" eaLnBrk="0" fontAlgn="base" hangingPunct="0">
                <a:lnSpc>
                  <a:spcPct val="80000"/>
                </a:lnSpc>
                <a:spcBef>
                  <a:spcPct val="20000"/>
                </a:spcBef>
                <a:spcAft>
                  <a:spcPct val="0"/>
                </a:spcAft>
                <a:buClr>
                  <a:schemeClr val="hlink"/>
                </a:buClr>
                <a:buSzPct val="110000"/>
                <a:buFont typeface="Wingdings" panose="05000000000000000000" pitchFamily="2" charset="2"/>
                <a:defRPr kumimoji="1" sz="2800" b="1">
                  <a:solidFill>
                    <a:srgbClr val="40458C"/>
                  </a:solidFill>
                  <a:latin typeface="楷体_GB2312" pitchFamily="1" charset="-122"/>
                  <a:ea typeface="楷体_GB2312" pitchFamily="1" charset="-122"/>
                </a:defRPr>
              </a:lvl6pPr>
              <a:lvl7pPr marL="2971800" indent="-228600" eaLnBrk="0" fontAlgn="base" hangingPunct="0">
                <a:lnSpc>
                  <a:spcPct val="80000"/>
                </a:lnSpc>
                <a:spcBef>
                  <a:spcPct val="20000"/>
                </a:spcBef>
                <a:spcAft>
                  <a:spcPct val="0"/>
                </a:spcAft>
                <a:buClr>
                  <a:schemeClr val="hlink"/>
                </a:buClr>
                <a:buSzPct val="110000"/>
                <a:buFont typeface="Wingdings" panose="05000000000000000000" pitchFamily="2" charset="2"/>
                <a:defRPr kumimoji="1" sz="2800" b="1">
                  <a:solidFill>
                    <a:srgbClr val="40458C"/>
                  </a:solidFill>
                  <a:latin typeface="楷体_GB2312" pitchFamily="1" charset="-122"/>
                  <a:ea typeface="楷体_GB2312" pitchFamily="1" charset="-122"/>
                </a:defRPr>
              </a:lvl7pPr>
              <a:lvl8pPr marL="3429000" indent="-228600" eaLnBrk="0" fontAlgn="base" hangingPunct="0">
                <a:lnSpc>
                  <a:spcPct val="80000"/>
                </a:lnSpc>
                <a:spcBef>
                  <a:spcPct val="20000"/>
                </a:spcBef>
                <a:spcAft>
                  <a:spcPct val="0"/>
                </a:spcAft>
                <a:buClr>
                  <a:schemeClr val="hlink"/>
                </a:buClr>
                <a:buSzPct val="110000"/>
                <a:buFont typeface="Wingdings" panose="05000000000000000000" pitchFamily="2" charset="2"/>
                <a:defRPr kumimoji="1" sz="2800" b="1">
                  <a:solidFill>
                    <a:srgbClr val="40458C"/>
                  </a:solidFill>
                  <a:latin typeface="楷体_GB2312" pitchFamily="1" charset="-122"/>
                  <a:ea typeface="楷体_GB2312" pitchFamily="1" charset="-122"/>
                </a:defRPr>
              </a:lvl8pPr>
              <a:lvl9pPr marL="3886200" indent="-228600" eaLnBrk="0" fontAlgn="base" hangingPunct="0">
                <a:lnSpc>
                  <a:spcPct val="80000"/>
                </a:lnSpc>
                <a:spcBef>
                  <a:spcPct val="20000"/>
                </a:spcBef>
                <a:spcAft>
                  <a:spcPct val="0"/>
                </a:spcAft>
                <a:buClr>
                  <a:schemeClr val="hlink"/>
                </a:buClr>
                <a:buSzPct val="110000"/>
                <a:buFont typeface="Wingdings" panose="05000000000000000000" pitchFamily="2" charset="2"/>
                <a:defRPr kumimoji="1" sz="2800" b="1">
                  <a:solidFill>
                    <a:srgbClr val="40458C"/>
                  </a:solidFill>
                  <a:latin typeface="楷体_GB2312" pitchFamily="1" charset="-122"/>
                  <a:ea typeface="楷体_GB2312" pitchFamily="1" charset="-122"/>
                </a:defRPr>
              </a:lvl9pPr>
            </a:lstStyle>
            <a:p>
              <a:pPr algn="just" eaLnBrk="1" hangingPunct="1">
                <a:lnSpc>
                  <a:spcPct val="112000"/>
                </a:lnSpc>
                <a:spcBef>
                  <a:spcPct val="0"/>
                </a:spcBef>
                <a:buClrTx/>
                <a:buSzTx/>
                <a:buFontTx/>
                <a:buNone/>
              </a:pPr>
              <a:r>
                <a:rPr kumimoji="0" lang="en-US" altLang="zh-CN" sz="1600">
                  <a:solidFill>
                    <a:srgbClr val="FF5050"/>
                  </a:solidFill>
                  <a:latin typeface="宋体" panose="02010600030101010101" pitchFamily="2" charset="-122"/>
                  <a:ea typeface="宋体" panose="02010600030101010101" pitchFamily="2" charset="-122"/>
                </a:rPr>
                <a:t>31               15       7       0   </a:t>
              </a:r>
              <a:endParaRPr kumimoji="0" lang="en-US" altLang="zh-CN" sz="2400" b="0">
                <a:solidFill>
                  <a:srgbClr val="FF5050"/>
                </a:solidFill>
                <a:latin typeface="Arial" panose="020B0604020202020204" pitchFamily="34" charset="0"/>
                <a:ea typeface="宋体" panose="02010600030101010101" pitchFamily="2" charset="-122"/>
              </a:endParaRPr>
            </a:p>
          </p:txBody>
        </p:sp>
        <p:sp>
          <p:nvSpPr>
            <p:cNvPr id="30768" name="Line 45"/>
            <p:cNvSpPr>
              <a:spLocks noChangeShapeType="1"/>
            </p:cNvSpPr>
            <p:nvPr/>
          </p:nvSpPr>
          <p:spPr bwMode="auto">
            <a:xfrm>
              <a:off x="2838" y="2210"/>
              <a:ext cx="120" cy="0"/>
            </a:xfrm>
            <a:prstGeom prst="line">
              <a:avLst/>
            </a:prstGeom>
            <a:noFill/>
            <a:ln w="127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30724" name="Rectangle 48"/>
          <p:cNvSpPr>
            <a:spLocks noChangeArrowheads="1"/>
          </p:cNvSpPr>
          <p:nvPr/>
        </p:nvSpPr>
        <p:spPr bwMode="auto">
          <a:xfrm>
            <a:off x="4348163" y="4302125"/>
            <a:ext cx="3771900" cy="38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342900" indent="-342900"/>
            <a:r>
              <a:rPr lang="en-US" altLang="zh-CN" sz="2400">
                <a:solidFill>
                  <a:srgbClr val="000066"/>
                </a:solidFill>
                <a:latin typeface="Tahoma" panose="020B0604030504040204" pitchFamily="2" charset="0"/>
                <a:ea typeface="华文新魏" panose="02010800040101010101" pitchFamily="2" charset="-122"/>
              </a:rPr>
              <a:t>IDTR</a:t>
            </a:r>
            <a:r>
              <a:rPr lang="zh-CN" altLang="en-US" sz="2400">
                <a:solidFill>
                  <a:srgbClr val="000066"/>
                </a:solidFill>
                <a:latin typeface="Tahoma" panose="020B0604030504040204" pitchFamily="2" charset="0"/>
                <a:ea typeface="华文新魏" panose="02010800040101010101" pitchFamily="2" charset="-122"/>
              </a:rPr>
              <a:t>决定</a:t>
            </a:r>
            <a:r>
              <a:rPr lang="en-US" altLang="zh-CN" sz="2400">
                <a:solidFill>
                  <a:srgbClr val="000066"/>
                </a:solidFill>
                <a:latin typeface="Tahoma" panose="020B0604030504040204" pitchFamily="2" charset="0"/>
                <a:ea typeface="华文新魏" panose="02010800040101010101" pitchFamily="2" charset="-122"/>
              </a:rPr>
              <a:t>IDT</a:t>
            </a:r>
            <a:r>
              <a:rPr lang="zh-CN" altLang="en-US" sz="2400">
                <a:solidFill>
                  <a:srgbClr val="000066"/>
                </a:solidFill>
                <a:latin typeface="Tahoma" panose="020B0604030504040204" pitchFamily="2" charset="0"/>
                <a:ea typeface="华文新魏" panose="02010800040101010101" pitchFamily="2" charset="-122"/>
              </a:rPr>
              <a:t>的起始</a:t>
            </a:r>
            <a:r>
              <a:rPr lang="en-US" altLang="zh-CN" sz="2400">
                <a:solidFill>
                  <a:srgbClr val="000066"/>
                </a:solidFill>
                <a:latin typeface="Tahoma" panose="020B0604030504040204" pitchFamily="2" charset="0"/>
                <a:ea typeface="华文新魏" panose="02010800040101010101" pitchFamily="2" charset="-122"/>
              </a:rPr>
              <a:t>PA</a:t>
            </a:r>
            <a:r>
              <a:rPr lang="zh-CN" altLang="en-US" sz="2400">
                <a:solidFill>
                  <a:srgbClr val="000066"/>
                </a:solidFill>
                <a:latin typeface="Tahoma" panose="020B0604030504040204" pitchFamily="2" charset="0"/>
                <a:ea typeface="华文新魏" panose="02010800040101010101" pitchFamily="2" charset="-122"/>
              </a:rPr>
              <a:t>。</a:t>
            </a:r>
            <a:endParaRPr lang="zh-CN" altLang="en-US" sz="2400">
              <a:solidFill>
                <a:srgbClr val="000066"/>
              </a:solidFill>
              <a:latin typeface="Tahoma" panose="020B0604030504040204" pitchFamily="2" charset="0"/>
              <a:ea typeface="华文新魏" panose="02010800040101010101" pitchFamily="2" charset="-122"/>
            </a:endParaRPr>
          </a:p>
        </p:txBody>
      </p:sp>
      <p:sp>
        <p:nvSpPr>
          <p:cNvPr id="30726" name="Rectangle 50"/>
          <p:cNvSpPr>
            <a:spLocks noChangeArrowheads="1"/>
          </p:cNvSpPr>
          <p:nvPr/>
        </p:nvSpPr>
        <p:spPr bwMode="auto">
          <a:xfrm>
            <a:off x="836613" y="1547813"/>
            <a:ext cx="4451350" cy="433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342900" indent="-342900"/>
            <a:r>
              <a:rPr lang="zh-CN" altLang="en-US">
                <a:solidFill>
                  <a:srgbClr val="FF3300"/>
                </a:solidFill>
                <a:latin typeface="Tahoma" panose="020B0604030504040204" pitchFamily="2" charset="0"/>
                <a:ea typeface="华文新魏" panose="02010800040101010101" pitchFamily="2" charset="-122"/>
              </a:rPr>
              <a:t>保护方式下的中断描述符表</a:t>
            </a:r>
            <a:endParaRPr lang="zh-CN" altLang="en-US">
              <a:solidFill>
                <a:srgbClr val="FF3300"/>
              </a:solidFill>
              <a:latin typeface="Tahoma" panose="020B0604030504040204" pitchFamily="2" charset="0"/>
              <a:ea typeface="华文新魏" panose="02010800040101010101" pitchFamily="2" charset="-122"/>
            </a:endParaRPr>
          </a:p>
        </p:txBody>
      </p:sp>
      <p:sp>
        <p:nvSpPr>
          <p:cNvPr id="49" name="Rectangle 70"/>
          <p:cNvSpPr>
            <a:spLocks noChangeArrowheads="1"/>
          </p:cNvSpPr>
          <p:nvPr/>
        </p:nvSpPr>
        <p:spPr bwMode="auto">
          <a:xfrm>
            <a:off x="566738" y="323850"/>
            <a:ext cx="3996690" cy="7067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342900" indent="-342900" algn="l"/>
            <a:r>
              <a:rPr lang="en-US" altLang="zh-CN" sz="4000" dirty="0">
                <a:solidFill>
                  <a:schemeClr val="bg1"/>
                </a:solidFill>
                <a:latin typeface="Times New Roman" panose="02020603050405020304" pitchFamily="2" charset="0"/>
                <a:ea typeface="华文新魏" panose="02010800040101010101" pitchFamily="2" charset="-122"/>
                <a:sym typeface="+mn-ea"/>
              </a:rPr>
              <a:t>6</a:t>
            </a:r>
            <a:r>
              <a:rPr lang="en-US" altLang="zh-CN" sz="4000" dirty="0">
                <a:solidFill>
                  <a:schemeClr val="bg1"/>
                </a:solidFill>
                <a:latin typeface="Times New Roman" panose="02020603050405020304" pitchFamily="2" charset="0"/>
                <a:ea typeface="华文新魏" panose="02010800040101010101" pitchFamily="2" charset="-122"/>
              </a:rPr>
              <a:t>.2 </a:t>
            </a:r>
            <a:r>
              <a:rPr lang="zh-CN" altLang="en-US" sz="4000" dirty="0">
                <a:solidFill>
                  <a:schemeClr val="bg1"/>
                </a:solidFill>
                <a:latin typeface="Times New Roman" panose="02020603050405020304" pitchFamily="2" charset="0"/>
                <a:ea typeface="华文新魏" panose="02010800040101010101" pitchFamily="2" charset="-122"/>
              </a:rPr>
              <a:t>中断描述符表</a:t>
            </a:r>
            <a:endParaRPr lang="zh-CN" altLang="en-US" sz="4000" dirty="0">
              <a:solidFill>
                <a:schemeClr val="bg1"/>
              </a:solidFill>
              <a:latin typeface="Times New Roman" panose="02020603050405020304" pitchFamily="2" charset="0"/>
              <a:ea typeface="华文新魏" panose="020108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nodeType="afterEffect">
                                  <p:stCondLst>
                                    <p:cond delay="0"/>
                                  </p:stCondLst>
                                  <p:childTnLst>
                                    <p:set>
                                      <p:cBhvr>
                                        <p:cTn id="6" dur="1" fill="hold">
                                          <p:stCondLst>
                                            <p:cond delay="0"/>
                                          </p:stCondLst>
                                        </p:cTn>
                                        <p:tgtEl>
                                          <p:spTgt spid="448514">
                                            <p:txEl>
                                              <p:pRg st="0" end="0"/>
                                            </p:txEl>
                                          </p:spTgt>
                                        </p:tgtEl>
                                        <p:attrNameLst>
                                          <p:attrName>style.visibility</p:attrName>
                                        </p:attrNameLst>
                                      </p:cBhvr>
                                      <p:to>
                                        <p:strVal val="visible"/>
                                      </p:to>
                                    </p:set>
                                    <p:animEffect transition="in" filter="box(in)">
                                      <p:cBhvr>
                                        <p:cTn id="7" dur="500"/>
                                        <p:tgtEl>
                                          <p:spTgt spid="448514">
                                            <p:txEl>
                                              <p:pRg st="0" end="0"/>
                                            </p:txEl>
                                          </p:spTgt>
                                        </p:tgtEl>
                                      </p:cBhvr>
                                    </p:animEffect>
                                  </p:childTnLst>
                                </p:cTn>
                              </p:par>
                            </p:childTnLst>
                          </p:cTn>
                        </p:par>
                        <p:par>
                          <p:cTn id="8" fill="hold">
                            <p:stCondLst>
                              <p:cond delay="500"/>
                            </p:stCondLst>
                            <p:childTnLst>
                              <p:par>
                                <p:cTn id="9" presetID="3" presetClass="entr" presetSubtype="10" fill="hold" nodeType="afterEffect">
                                  <p:stCondLst>
                                    <p:cond delay="0"/>
                                  </p:stCondLst>
                                  <p:childTnLst>
                                    <p:set>
                                      <p:cBhvr>
                                        <p:cTn id="10" dur="1" fill="hold">
                                          <p:stCondLst>
                                            <p:cond delay="0"/>
                                          </p:stCondLst>
                                        </p:cTn>
                                        <p:tgtEl>
                                          <p:spTgt spid="448515"/>
                                        </p:tgtEl>
                                        <p:attrNameLst>
                                          <p:attrName>style.visibility</p:attrName>
                                        </p:attrNameLst>
                                      </p:cBhvr>
                                      <p:to>
                                        <p:strVal val="visible"/>
                                      </p:to>
                                    </p:set>
                                    <p:animEffect transition="in" filter="blinds(horizontal)">
                                      <p:cBhvr>
                                        <p:cTn id="11" dur="500"/>
                                        <p:tgtEl>
                                          <p:spTgt spid="4485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378948" name="Group 68"/>
          <p:cNvGraphicFramePr>
            <a:graphicFrameLocks noGrp="1"/>
          </p:cNvGraphicFramePr>
          <p:nvPr>
            <p:ph sz="half" idx="1"/>
          </p:nvPr>
        </p:nvGraphicFramePr>
        <p:xfrm>
          <a:off x="4351338" y="2165350"/>
          <a:ext cx="1255712" cy="2746377"/>
        </p:xfrm>
        <a:graphic>
          <a:graphicData uri="http://schemas.openxmlformats.org/drawingml/2006/table">
            <a:tbl>
              <a:tblPr/>
              <a:tblGrid>
                <a:gridCol w="1255712"/>
              </a:tblGrid>
              <a:tr h="335319">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pPr>
                      <a:endParaRPr kumimoji="1" lang="zh-CN" altLang="zh-CN" sz="1600" b="0" i="0" u="none" strike="noStrike" cap="none" normalizeH="0" baseline="0">
                        <a:ln>
                          <a:noFill/>
                        </a:ln>
                        <a:solidFill>
                          <a:srgbClr val="000066"/>
                        </a:solidFill>
                        <a:effectLst/>
                        <a:latin typeface="Tahoma" panose="020B0604030504040204" pitchFamily="2" charset="0"/>
                        <a:ea typeface="华文新魏" panose="02010800040101010101" pitchFamily="2" charset="-122"/>
                      </a:endParaRPr>
                    </a:p>
                  </a:txBody>
                  <a:tcPr marT="45725" marB="4572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5319">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pPr>
                      <a:endParaRPr kumimoji="1" lang="zh-CN" altLang="zh-CN" sz="1600" b="0" i="0" u="none" strike="noStrike" cap="none" normalizeH="0" baseline="0">
                        <a:ln>
                          <a:noFill/>
                        </a:ln>
                        <a:solidFill>
                          <a:srgbClr val="000066"/>
                        </a:solidFill>
                        <a:effectLst/>
                        <a:latin typeface="Tahoma" panose="020B0604030504040204" pitchFamily="2" charset="0"/>
                        <a:ea typeface="华文新魏" panose="02010800040101010101" pitchFamily="2" charset="-122"/>
                      </a:endParaRPr>
                    </a:p>
                  </a:txBody>
                  <a:tcPr marT="45725" marB="4572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8177">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pPr>
                      <a:endParaRPr kumimoji="1" lang="zh-CN" altLang="zh-CN" sz="1600" b="0" i="0" u="none" strike="noStrike" cap="none" normalizeH="0" baseline="0">
                        <a:ln>
                          <a:noFill/>
                        </a:ln>
                        <a:solidFill>
                          <a:srgbClr val="000066"/>
                        </a:solidFill>
                        <a:effectLst/>
                        <a:latin typeface="Tahoma" panose="020B0604030504040204" pitchFamily="2" charset="0"/>
                        <a:ea typeface="华文新魏" panose="02010800040101010101" pitchFamily="2" charset="-122"/>
                      </a:endParaRPr>
                    </a:p>
                  </a:txBody>
                  <a:tcPr marT="45725" marB="4572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286">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pPr>
                      <a:r>
                        <a:rPr kumimoji="1" lang="zh-CN" altLang="en-US" sz="2000" b="1" i="0" u="none" strike="noStrike" cap="none" normalizeH="0" baseline="0">
                          <a:ln>
                            <a:noFill/>
                          </a:ln>
                          <a:solidFill>
                            <a:schemeClr val="accent2"/>
                          </a:solidFill>
                          <a:effectLst/>
                          <a:latin typeface="Tahoma" panose="020B0604030504040204" pitchFamily="2" charset="0"/>
                          <a:ea typeface="华文新魏" panose="02010800040101010101" pitchFamily="2" charset="-122"/>
                        </a:rPr>
                        <a:t>段描述符</a:t>
                      </a:r>
                      <a:r>
                        <a:rPr kumimoji="1" lang="zh-CN" altLang="en-US" sz="2000" b="0" i="0" u="none" strike="noStrike" cap="none" normalizeH="0" baseline="0">
                          <a:ln>
                            <a:noFill/>
                          </a:ln>
                          <a:solidFill>
                            <a:srgbClr val="000066"/>
                          </a:solidFill>
                          <a:effectLst/>
                          <a:latin typeface="Tahoma" panose="020B0604030504040204" pitchFamily="2" charset="0"/>
                          <a:ea typeface="华文新魏" panose="02010800040101010101" pitchFamily="2" charset="-122"/>
                        </a:rPr>
                        <a:t> </a:t>
                      </a:r>
                      <a:endParaRPr kumimoji="1" lang="zh-CN" altLang="en-US" sz="2000" b="0" i="0" u="none" strike="noStrike" cap="none" normalizeH="0" baseline="0">
                        <a:ln>
                          <a:noFill/>
                        </a:ln>
                        <a:solidFill>
                          <a:srgbClr val="000066"/>
                        </a:solidFill>
                        <a:effectLst/>
                        <a:latin typeface="Tahoma" panose="020B0604030504040204" pitchFamily="2" charset="0"/>
                        <a:ea typeface="华文新魏" panose="02010800040101010101" pitchFamily="2" charset="-122"/>
                      </a:endParaRPr>
                    </a:p>
                  </a:txBody>
                  <a:tcPr marT="45725" marB="4572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5319">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pPr>
                      <a:endParaRPr kumimoji="1" lang="zh-CN" altLang="zh-CN" sz="1600" b="0" i="0" u="none" strike="noStrike" cap="none" normalizeH="0" baseline="0">
                        <a:ln>
                          <a:noFill/>
                        </a:ln>
                        <a:solidFill>
                          <a:srgbClr val="000066"/>
                        </a:solidFill>
                        <a:effectLst/>
                        <a:latin typeface="Tahoma" panose="020B0604030504040204" pitchFamily="2" charset="0"/>
                        <a:ea typeface="华文新魏" panose="02010800040101010101" pitchFamily="2" charset="-122"/>
                      </a:endParaRPr>
                    </a:p>
                  </a:txBody>
                  <a:tcPr marT="45725" marB="4572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5319">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pPr>
                      <a:endParaRPr kumimoji="1" lang="zh-CN" altLang="zh-CN" sz="1600" b="0" i="0" u="none" strike="noStrike" cap="none" normalizeH="0" baseline="0">
                        <a:ln>
                          <a:noFill/>
                        </a:ln>
                        <a:solidFill>
                          <a:srgbClr val="000066"/>
                        </a:solidFill>
                        <a:effectLst/>
                        <a:latin typeface="Tahoma" panose="020B0604030504040204" pitchFamily="2" charset="0"/>
                        <a:ea typeface="华文新魏" panose="02010800040101010101" pitchFamily="2" charset="-122"/>
                      </a:endParaRPr>
                    </a:p>
                  </a:txBody>
                  <a:tcPr marT="45725" marB="4572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5319">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pPr>
                      <a:endParaRPr kumimoji="1" lang="zh-CN" altLang="zh-CN" sz="1600" b="0" i="0" u="none" strike="noStrike" cap="none" normalizeH="0" baseline="0">
                        <a:ln>
                          <a:noFill/>
                        </a:ln>
                        <a:solidFill>
                          <a:srgbClr val="000066"/>
                        </a:solidFill>
                        <a:effectLst/>
                        <a:latin typeface="Tahoma" panose="020B0604030504040204" pitchFamily="2" charset="0"/>
                        <a:ea typeface="华文新魏" panose="02010800040101010101" pitchFamily="2" charset="-122"/>
                      </a:endParaRPr>
                    </a:p>
                  </a:txBody>
                  <a:tcPr marT="45725" marB="4572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5319">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pPr>
                      <a:endParaRPr kumimoji="1" lang="zh-CN" altLang="zh-CN" sz="1600" b="0" i="0" u="none" strike="noStrike" cap="none" normalizeH="0" baseline="0">
                        <a:ln>
                          <a:noFill/>
                        </a:ln>
                        <a:solidFill>
                          <a:srgbClr val="000066"/>
                        </a:solidFill>
                        <a:effectLst/>
                        <a:latin typeface="Tahoma" panose="020B0604030504040204" pitchFamily="2" charset="0"/>
                        <a:ea typeface="华文新魏" panose="02010800040101010101" pitchFamily="2" charset="-122"/>
                      </a:endParaRPr>
                    </a:p>
                  </a:txBody>
                  <a:tcPr marT="45725" marB="4572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78902" name="Text Box 22"/>
          <p:cNvSpPr txBox="1">
            <a:spLocks noChangeArrowheads="1"/>
          </p:cNvSpPr>
          <p:nvPr/>
        </p:nvSpPr>
        <p:spPr bwMode="auto">
          <a:xfrm>
            <a:off x="835025" y="3756025"/>
            <a:ext cx="792163" cy="3603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0" bIns="10800"/>
          <a:lstStyle>
            <a:lvl1pPr eaLnBrk="0" hangingPunct="0">
              <a:defRPr kumimoji="1" sz="2800" b="1">
                <a:solidFill>
                  <a:srgbClr val="40458C"/>
                </a:solidFill>
                <a:latin typeface="楷体_GB2312" pitchFamily="1" charset="-122"/>
                <a:ea typeface="楷体_GB2312" pitchFamily="1" charset="-122"/>
              </a:defRPr>
            </a:lvl1pPr>
            <a:lvl2pPr marL="742950" indent="-285750" eaLnBrk="0" hangingPunct="0">
              <a:defRPr kumimoji="1" sz="2800" b="1">
                <a:solidFill>
                  <a:srgbClr val="40458C"/>
                </a:solidFill>
                <a:latin typeface="楷体_GB2312" pitchFamily="1" charset="-122"/>
                <a:ea typeface="楷体_GB2312" pitchFamily="1" charset="-122"/>
              </a:defRPr>
            </a:lvl2pPr>
            <a:lvl3pPr marL="1143000" indent="-228600" eaLnBrk="0" hangingPunct="0">
              <a:defRPr kumimoji="1" sz="2800" b="1">
                <a:solidFill>
                  <a:srgbClr val="40458C"/>
                </a:solidFill>
                <a:latin typeface="楷体_GB2312" pitchFamily="1" charset="-122"/>
                <a:ea typeface="楷体_GB2312" pitchFamily="1" charset="-122"/>
              </a:defRPr>
            </a:lvl3pPr>
            <a:lvl4pPr marL="1600200" indent="-228600" eaLnBrk="0" hangingPunct="0">
              <a:defRPr kumimoji="1" sz="2800" b="1">
                <a:solidFill>
                  <a:srgbClr val="40458C"/>
                </a:solidFill>
                <a:latin typeface="楷体_GB2312" pitchFamily="1" charset="-122"/>
                <a:ea typeface="楷体_GB2312" pitchFamily="1" charset="-122"/>
              </a:defRPr>
            </a:lvl4pPr>
            <a:lvl5pPr marL="2057400" indent="-228600" eaLnBrk="0" hangingPunct="0">
              <a:defRPr kumimoji="1" sz="2800" b="1">
                <a:solidFill>
                  <a:srgbClr val="40458C"/>
                </a:solidFill>
                <a:latin typeface="楷体_GB2312" pitchFamily="1" charset="-122"/>
                <a:ea typeface="楷体_GB2312" pitchFamily="1" charset="-122"/>
              </a:defRPr>
            </a:lvl5pPr>
            <a:lvl6pPr marL="2514600" indent="-228600" eaLnBrk="0" fontAlgn="base" hangingPunct="0">
              <a:lnSpc>
                <a:spcPct val="80000"/>
              </a:lnSpc>
              <a:spcBef>
                <a:spcPct val="20000"/>
              </a:spcBef>
              <a:spcAft>
                <a:spcPct val="0"/>
              </a:spcAft>
              <a:buClr>
                <a:schemeClr val="hlink"/>
              </a:buClr>
              <a:buSzPct val="110000"/>
              <a:buFont typeface="Wingdings" panose="05000000000000000000" pitchFamily="2" charset="2"/>
              <a:defRPr kumimoji="1" sz="2800" b="1">
                <a:solidFill>
                  <a:srgbClr val="40458C"/>
                </a:solidFill>
                <a:latin typeface="楷体_GB2312" pitchFamily="1" charset="-122"/>
                <a:ea typeface="楷体_GB2312" pitchFamily="1" charset="-122"/>
              </a:defRPr>
            </a:lvl6pPr>
            <a:lvl7pPr marL="2971800" indent="-228600" eaLnBrk="0" fontAlgn="base" hangingPunct="0">
              <a:lnSpc>
                <a:spcPct val="80000"/>
              </a:lnSpc>
              <a:spcBef>
                <a:spcPct val="20000"/>
              </a:spcBef>
              <a:spcAft>
                <a:spcPct val="0"/>
              </a:spcAft>
              <a:buClr>
                <a:schemeClr val="hlink"/>
              </a:buClr>
              <a:buSzPct val="110000"/>
              <a:buFont typeface="Wingdings" panose="05000000000000000000" pitchFamily="2" charset="2"/>
              <a:defRPr kumimoji="1" sz="2800" b="1">
                <a:solidFill>
                  <a:srgbClr val="40458C"/>
                </a:solidFill>
                <a:latin typeface="楷体_GB2312" pitchFamily="1" charset="-122"/>
                <a:ea typeface="楷体_GB2312" pitchFamily="1" charset="-122"/>
              </a:defRPr>
            </a:lvl7pPr>
            <a:lvl8pPr marL="3429000" indent="-228600" eaLnBrk="0" fontAlgn="base" hangingPunct="0">
              <a:lnSpc>
                <a:spcPct val="80000"/>
              </a:lnSpc>
              <a:spcBef>
                <a:spcPct val="20000"/>
              </a:spcBef>
              <a:spcAft>
                <a:spcPct val="0"/>
              </a:spcAft>
              <a:buClr>
                <a:schemeClr val="hlink"/>
              </a:buClr>
              <a:buSzPct val="110000"/>
              <a:buFont typeface="Wingdings" panose="05000000000000000000" pitchFamily="2" charset="2"/>
              <a:defRPr kumimoji="1" sz="2800" b="1">
                <a:solidFill>
                  <a:srgbClr val="40458C"/>
                </a:solidFill>
                <a:latin typeface="楷体_GB2312" pitchFamily="1" charset="-122"/>
                <a:ea typeface="楷体_GB2312" pitchFamily="1" charset="-122"/>
              </a:defRPr>
            </a:lvl8pPr>
            <a:lvl9pPr marL="3886200" indent="-228600" eaLnBrk="0" fontAlgn="base" hangingPunct="0">
              <a:lnSpc>
                <a:spcPct val="80000"/>
              </a:lnSpc>
              <a:spcBef>
                <a:spcPct val="20000"/>
              </a:spcBef>
              <a:spcAft>
                <a:spcPct val="0"/>
              </a:spcAft>
              <a:buClr>
                <a:schemeClr val="hlink"/>
              </a:buClr>
              <a:buSzPct val="110000"/>
              <a:buFont typeface="Wingdings" panose="05000000000000000000" pitchFamily="2" charset="2"/>
              <a:defRPr kumimoji="1" sz="2800" b="1">
                <a:solidFill>
                  <a:srgbClr val="40458C"/>
                </a:solidFill>
                <a:latin typeface="楷体_GB2312" pitchFamily="1" charset="-122"/>
                <a:ea typeface="楷体_GB2312" pitchFamily="1" charset="-122"/>
              </a:defRPr>
            </a:lvl9pPr>
          </a:lstStyle>
          <a:p>
            <a:pPr algn="ctr" eaLnBrk="1" hangingPunct="1">
              <a:lnSpc>
                <a:spcPct val="100000"/>
              </a:lnSpc>
              <a:spcBef>
                <a:spcPct val="0"/>
              </a:spcBef>
              <a:buClrTx/>
              <a:buSzTx/>
              <a:buFontTx/>
              <a:buNone/>
            </a:pPr>
            <a:r>
              <a:rPr kumimoji="0" lang="en-US" altLang="zh-CN" sz="2000">
                <a:solidFill>
                  <a:schemeClr val="tx1"/>
                </a:solidFill>
                <a:latin typeface="宋体" panose="02010600030101010101" pitchFamily="2" charset="-122"/>
                <a:ea typeface="宋体" panose="02010600030101010101" pitchFamily="2" charset="-122"/>
              </a:rPr>
              <a:t>n*8</a:t>
            </a:r>
            <a:r>
              <a:rPr kumimoji="0" lang="en-US" altLang="zh-CN" sz="1600">
                <a:solidFill>
                  <a:schemeClr val="tx1"/>
                </a:solidFill>
                <a:latin typeface="宋体" panose="02010600030101010101" pitchFamily="2" charset="-122"/>
                <a:ea typeface="宋体" panose="02010600030101010101" pitchFamily="2" charset="-122"/>
              </a:rPr>
              <a:t>   </a:t>
            </a:r>
            <a:endParaRPr kumimoji="0" lang="en-US" altLang="zh-CN" sz="1600" b="0">
              <a:solidFill>
                <a:schemeClr val="tx1"/>
              </a:solidFill>
              <a:latin typeface="宋体" panose="02010600030101010101" pitchFamily="2" charset="-122"/>
              <a:ea typeface="宋体" panose="02010600030101010101" pitchFamily="2" charset="-122"/>
            </a:endParaRPr>
          </a:p>
        </p:txBody>
      </p:sp>
      <p:sp>
        <p:nvSpPr>
          <p:cNvPr id="378903" name="Text Box 23"/>
          <p:cNvSpPr txBox="1">
            <a:spLocks noChangeArrowheads="1"/>
          </p:cNvSpPr>
          <p:nvPr/>
        </p:nvSpPr>
        <p:spPr bwMode="auto">
          <a:xfrm>
            <a:off x="2232025" y="2225675"/>
            <a:ext cx="811213" cy="385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lvl1pPr eaLnBrk="0" hangingPunct="0">
              <a:defRPr kumimoji="1" sz="2800" b="1">
                <a:solidFill>
                  <a:srgbClr val="40458C"/>
                </a:solidFill>
                <a:latin typeface="楷体_GB2312" pitchFamily="1" charset="-122"/>
                <a:ea typeface="楷体_GB2312" pitchFamily="1" charset="-122"/>
              </a:defRPr>
            </a:lvl1pPr>
            <a:lvl2pPr marL="742950" indent="-285750" eaLnBrk="0" hangingPunct="0">
              <a:defRPr kumimoji="1" sz="2800" b="1">
                <a:solidFill>
                  <a:srgbClr val="40458C"/>
                </a:solidFill>
                <a:latin typeface="楷体_GB2312" pitchFamily="1" charset="-122"/>
                <a:ea typeface="楷体_GB2312" pitchFamily="1" charset="-122"/>
              </a:defRPr>
            </a:lvl2pPr>
            <a:lvl3pPr marL="1143000" indent="-228600" eaLnBrk="0" hangingPunct="0">
              <a:defRPr kumimoji="1" sz="2800" b="1">
                <a:solidFill>
                  <a:srgbClr val="40458C"/>
                </a:solidFill>
                <a:latin typeface="楷体_GB2312" pitchFamily="1" charset="-122"/>
                <a:ea typeface="楷体_GB2312" pitchFamily="1" charset="-122"/>
              </a:defRPr>
            </a:lvl3pPr>
            <a:lvl4pPr marL="1600200" indent="-228600" eaLnBrk="0" hangingPunct="0">
              <a:defRPr kumimoji="1" sz="2800" b="1">
                <a:solidFill>
                  <a:srgbClr val="40458C"/>
                </a:solidFill>
                <a:latin typeface="楷体_GB2312" pitchFamily="1" charset="-122"/>
                <a:ea typeface="楷体_GB2312" pitchFamily="1" charset="-122"/>
              </a:defRPr>
            </a:lvl4pPr>
            <a:lvl5pPr marL="2057400" indent="-228600" eaLnBrk="0" hangingPunct="0">
              <a:defRPr kumimoji="1" sz="2800" b="1">
                <a:solidFill>
                  <a:srgbClr val="40458C"/>
                </a:solidFill>
                <a:latin typeface="楷体_GB2312" pitchFamily="1" charset="-122"/>
                <a:ea typeface="楷体_GB2312" pitchFamily="1" charset="-122"/>
              </a:defRPr>
            </a:lvl5pPr>
            <a:lvl6pPr marL="2514600" indent="-228600" eaLnBrk="0" fontAlgn="base" hangingPunct="0">
              <a:lnSpc>
                <a:spcPct val="80000"/>
              </a:lnSpc>
              <a:spcBef>
                <a:spcPct val="20000"/>
              </a:spcBef>
              <a:spcAft>
                <a:spcPct val="0"/>
              </a:spcAft>
              <a:buClr>
                <a:schemeClr val="hlink"/>
              </a:buClr>
              <a:buSzPct val="110000"/>
              <a:buFont typeface="Wingdings" panose="05000000000000000000" pitchFamily="2" charset="2"/>
              <a:defRPr kumimoji="1" sz="2800" b="1">
                <a:solidFill>
                  <a:srgbClr val="40458C"/>
                </a:solidFill>
                <a:latin typeface="楷体_GB2312" pitchFamily="1" charset="-122"/>
                <a:ea typeface="楷体_GB2312" pitchFamily="1" charset="-122"/>
              </a:defRPr>
            </a:lvl6pPr>
            <a:lvl7pPr marL="2971800" indent="-228600" eaLnBrk="0" fontAlgn="base" hangingPunct="0">
              <a:lnSpc>
                <a:spcPct val="80000"/>
              </a:lnSpc>
              <a:spcBef>
                <a:spcPct val="20000"/>
              </a:spcBef>
              <a:spcAft>
                <a:spcPct val="0"/>
              </a:spcAft>
              <a:buClr>
                <a:schemeClr val="hlink"/>
              </a:buClr>
              <a:buSzPct val="110000"/>
              <a:buFont typeface="Wingdings" panose="05000000000000000000" pitchFamily="2" charset="2"/>
              <a:defRPr kumimoji="1" sz="2800" b="1">
                <a:solidFill>
                  <a:srgbClr val="40458C"/>
                </a:solidFill>
                <a:latin typeface="楷体_GB2312" pitchFamily="1" charset="-122"/>
                <a:ea typeface="楷体_GB2312" pitchFamily="1" charset="-122"/>
              </a:defRPr>
            </a:lvl7pPr>
            <a:lvl8pPr marL="3429000" indent="-228600" eaLnBrk="0" fontAlgn="base" hangingPunct="0">
              <a:lnSpc>
                <a:spcPct val="80000"/>
              </a:lnSpc>
              <a:spcBef>
                <a:spcPct val="20000"/>
              </a:spcBef>
              <a:spcAft>
                <a:spcPct val="0"/>
              </a:spcAft>
              <a:buClr>
                <a:schemeClr val="hlink"/>
              </a:buClr>
              <a:buSzPct val="110000"/>
              <a:buFont typeface="Wingdings" panose="05000000000000000000" pitchFamily="2" charset="2"/>
              <a:defRPr kumimoji="1" sz="2800" b="1">
                <a:solidFill>
                  <a:srgbClr val="40458C"/>
                </a:solidFill>
                <a:latin typeface="楷体_GB2312" pitchFamily="1" charset="-122"/>
                <a:ea typeface="楷体_GB2312" pitchFamily="1" charset="-122"/>
              </a:defRPr>
            </a:lvl8pPr>
            <a:lvl9pPr marL="3886200" indent="-228600" eaLnBrk="0" fontAlgn="base" hangingPunct="0">
              <a:lnSpc>
                <a:spcPct val="80000"/>
              </a:lnSpc>
              <a:spcBef>
                <a:spcPct val="20000"/>
              </a:spcBef>
              <a:spcAft>
                <a:spcPct val="0"/>
              </a:spcAft>
              <a:buClr>
                <a:schemeClr val="hlink"/>
              </a:buClr>
              <a:buSzPct val="110000"/>
              <a:buFont typeface="Wingdings" panose="05000000000000000000" pitchFamily="2" charset="2"/>
              <a:defRPr kumimoji="1" sz="2800" b="1">
                <a:solidFill>
                  <a:srgbClr val="40458C"/>
                </a:solidFill>
                <a:latin typeface="楷体_GB2312" pitchFamily="1" charset="-122"/>
                <a:ea typeface="楷体_GB2312" pitchFamily="1" charset="-122"/>
              </a:defRPr>
            </a:lvl9pPr>
          </a:lstStyle>
          <a:p>
            <a:pPr algn="ctr" eaLnBrk="1" hangingPunct="1">
              <a:lnSpc>
                <a:spcPct val="100000"/>
              </a:lnSpc>
              <a:spcBef>
                <a:spcPct val="0"/>
              </a:spcBef>
              <a:buClrTx/>
              <a:buSzTx/>
              <a:buFontTx/>
              <a:buNone/>
            </a:pPr>
            <a:r>
              <a:rPr kumimoji="0" lang="en-US" altLang="zh-CN" sz="2400">
                <a:solidFill>
                  <a:srgbClr val="FF5050"/>
                </a:solidFill>
                <a:latin typeface="宋体" panose="02010600030101010101" pitchFamily="2" charset="-122"/>
                <a:ea typeface="宋体" panose="02010600030101010101" pitchFamily="2" charset="-122"/>
              </a:rPr>
              <a:t>IDT</a:t>
            </a:r>
            <a:r>
              <a:rPr kumimoji="0" lang="en-US" altLang="zh-CN" sz="2400">
                <a:solidFill>
                  <a:schemeClr val="tx1"/>
                </a:solidFill>
                <a:latin typeface="宋体" panose="02010600030101010101" pitchFamily="2" charset="-122"/>
                <a:ea typeface="宋体" panose="02010600030101010101" pitchFamily="2" charset="-122"/>
              </a:rPr>
              <a:t>   </a:t>
            </a:r>
            <a:endParaRPr kumimoji="0" lang="en-US" altLang="zh-CN" sz="2400" b="0">
              <a:solidFill>
                <a:schemeClr val="tx1"/>
              </a:solidFill>
              <a:latin typeface="Arial" panose="020B0604020202020204" pitchFamily="34" charset="0"/>
              <a:ea typeface="宋体" panose="02010600030101010101" pitchFamily="2" charset="-122"/>
            </a:endParaRPr>
          </a:p>
        </p:txBody>
      </p:sp>
      <p:sp>
        <p:nvSpPr>
          <p:cNvPr id="378904" name="Text Box 24"/>
          <p:cNvSpPr txBox="1">
            <a:spLocks noChangeArrowheads="1"/>
          </p:cNvSpPr>
          <p:nvPr/>
        </p:nvSpPr>
        <p:spPr bwMode="auto">
          <a:xfrm>
            <a:off x="4392613" y="1584325"/>
            <a:ext cx="1141412" cy="417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lvl1pPr eaLnBrk="0" hangingPunct="0">
              <a:defRPr kumimoji="1" sz="2800" b="1">
                <a:solidFill>
                  <a:srgbClr val="40458C"/>
                </a:solidFill>
                <a:latin typeface="楷体_GB2312" pitchFamily="1" charset="-122"/>
                <a:ea typeface="楷体_GB2312" pitchFamily="1" charset="-122"/>
              </a:defRPr>
            </a:lvl1pPr>
            <a:lvl2pPr marL="742950" indent="-285750" eaLnBrk="0" hangingPunct="0">
              <a:defRPr kumimoji="1" sz="2800" b="1">
                <a:solidFill>
                  <a:srgbClr val="40458C"/>
                </a:solidFill>
                <a:latin typeface="楷体_GB2312" pitchFamily="1" charset="-122"/>
                <a:ea typeface="楷体_GB2312" pitchFamily="1" charset="-122"/>
              </a:defRPr>
            </a:lvl2pPr>
            <a:lvl3pPr marL="1143000" indent="-228600" eaLnBrk="0" hangingPunct="0">
              <a:defRPr kumimoji="1" sz="2800" b="1">
                <a:solidFill>
                  <a:srgbClr val="40458C"/>
                </a:solidFill>
                <a:latin typeface="楷体_GB2312" pitchFamily="1" charset="-122"/>
                <a:ea typeface="楷体_GB2312" pitchFamily="1" charset="-122"/>
              </a:defRPr>
            </a:lvl3pPr>
            <a:lvl4pPr marL="1600200" indent="-228600" eaLnBrk="0" hangingPunct="0">
              <a:defRPr kumimoji="1" sz="2800" b="1">
                <a:solidFill>
                  <a:srgbClr val="40458C"/>
                </a:solidFill>
                <a:latin typeface="楷体_GB2312" pitchFamily="1" charset="-122"/>
                <a:ea typeface="楷体_GB2312" pitchFamily="1" charset="-122"/>
              </a:defRPr>
            </a:lvl4pPr>
            <a:lvl5pPr marL="2057400" indent="-228600" eaLnBrk="0" hangingPunct="0">
              <a:defRPr kumimoji="1" sz="2800" b="1">
                <a:solidFill>
                  <a:srgbClr val="40458C"/>
                </a:solidFill>
                <a:latin typeface="楷体_GB2312" pitchFamily="1" charset="-122"/>
                <a:ea typeface="楷体_GB2312" pitchFamily="1" charset="-122"/>
              </a:defRPr>
            </a:lvl5pPr>
            <a:lvl6pPr marL="2514600" indent="-228600" eaLnBrk="0" fontAlgn="base" hangingPunct="0">
              <a:lnSpc>
                <a:spcPct val="80000"/>
              </a:lnSpc>
              <a:spcBef>
                <a:spcPct val="20000"/>
              </a:spcBef>
              <a:spcAft>
                <a:spcPct val="0"/>
              </a:spcAft>
              <a:buClr>
                <a:schemeClr val="hlink"/>
              </a:buClr>
              <a:buSzPct val="110000"/>
              <a:buFont typeface="Wingdings" panose="05000000000000000000" pitchFamily="2" charset="2"/>
              <a:defRPr kumimoji="1" sz="2800" b="1">
                <a:solidFill>
                  <a:srgbClr val="40458C"/>
                </a:solidFill>
                <a:latin typeface="楷体_GB2312" pitchFamily="1" charset="-122"/>
                <a:ea typeface="楷体_GB2312" pitchFamily="1" charset="-122"/>
              </a:defRPr>
            </a:lvl6pPr>
            <a:lvl7pPr marL="2971800" indent="-228600" eaLnBrk="0" fontAlgn="base" hangingPunct="0">
              <a:lnSpc>
                <a:spcPct val="80000"/>
              </a:lnSpc>
              <a:spcBef>
                <a:spcPct val="20000"/>
              </a:spcBef>
              <a:spcAft>
                <a:spcPct val="0"/>
              </a:spcAft>
              <a:buClr>
                <a:schemeClr val="hlink"/>
              </a:buClr>
              <a:buSzPct val="110000"/>
              <a:buFont typeface="Wingdings" panose="05000000000000000000" pitchFamily="2" charset="2"/>
              <a:defRPr kumimoji="1" sz="2800" b="1">
                <a:solidFill>
                  <a:srgbClr val="40458C"/>
                </a:solidFill>
                <a:latin typeface="楷体_GB2312" pitchFamily="1" charset="-122"/>
                <a:ea typeface="楷体_GB2312" pitchFamily="1" charset="-122"/>
              </a:defRPr>
            </a:lvl7pPr>
            <a:lvl8pPr marL="3429000" indent="-228600" eaLnBrk="0" fontAlgn="base" hangingPunct="0">
              <a:lnSpc>
                <a:spcPct val="80000"/>
              </a:lnSpc>
              <a:spcBef>
                <a:spcPct val="20000"/>
              </a:spcBef>
              <a:spcAft>
                <a:spcPct val="0"/>
              </a:spcAft>
              <a:buClr>
                <a:schemeClr val="hlink"/>
              </a:buClr>
              <a:buSzPct val="110000"/>
              <a:buFont typeface="Wingdings" panose="05000000000000000000" pitchFamily="2" charset="2"/>
              <a:defRPr kumimoji="1" sz="2800" b="1">
                <a:solidFill>
                  <a:srgbClr val="40458C"/>
                </a:solidFill>
                <a:latin typeface="楷体_GB2312" pitchFamily="1" charset="-122"/>
                <a:ea typeface="楷体_GB2312" pitchFamily="1" charset="-122"/>
              </a:defRPr>
            </a:lvl8pPr>
            <a:lvl9pPr marL="3886200" indent="-228600" eaLnBrk="0" fontAlgn="base" hangingPunct="0">
              <a:lnSpc>
                <a:spcPct val="80000"/>
              </a:lnSpc>
              <a:spcBef>
                <a:spcPct val="20000"/>
              </a:spcBef>
              <a:spcAft>
                <a:spcPct val="0"/>
              </a:spcAft>
              <a:buClr>
                <a:schemeClr val="hlink"/>
              </a:buClr>
              <a:buSzPct val="110000"/>
              <a:buFont typeface="Wingdings" panose="05000000000000000000" pitchFamily="2" charset="2"/>
              <a:defRPr kumimoji="1" sz="2800" b="1">
                <a:solidFill>
                  <a:srgbClr val="40458C"/>
                </a:solidFill>
                <a:latin typeface="楷体_GB2312" pitchFamily="1" charset="-122"/>
                <a:ea typeface="楷体_GB2312" pitchFamily="1" charset="-122"/>
              </a:defRPr>
            </a:lvl9pPr>
          </a:lstStyle>
          <a:p>
            <a:pPr algn="ctr" eaLnBrk="1" hangingPunct="1">
              <a:lnSpc>
                <a:spcPct val="100000"/>
              </a:lnSpc>
              <a:spcBef>
                <a:spcPct val="0"/>
              </a:spcBef>
              <a:buClrTx/>
              <a:buSzTx/>
              <a:buFontTx/>
              <a:buNone/>
            </a:pPr>
            <a:r>
              <a:rPr kumimoji="0" lang="en-US" altLang="zh-CN" sz="2000">
                <a:solidFill>
                  <a:srgbClr val="FF5050"/>
                </a:solidFill>
                <a:latin typeface="宋体" panose="02010600030101010101" pitchFamily="2" charset="-122"/>
                <a:ea typeface="宋体" panose="02010600030101010101" pitchFamily="2" charset="-122"/>
              </a:rPr>
              <a:t>LDT</a:t>
            </a:r>
            <a:r>
              <a:rPr kumimoji="0" lang="zh-CN" altLang="en-US" sz="2000">
                <a:solidFill>
                  <a:srgbClr val="FF5050"/>
                </a:solidFill>
                <a:latin typeface="宋体" panose="02010600030101010101" pitchFamily="2" charset="-122"/>
                <a:ea typeface="宋体" panose="02010600030101010101" pitchFamily="2" charset="-122"/>
              </a:rPr>
              <a:t>或</a:t>
            </a:r>
            <a:r>
              <a:rPr kumimoji="0" lang="en-US" altLang="zh-CN" sz="2000">
                <a:solidFill>
                  <a:srgbClr val="FF5050"/>
                </a:solidFill>
                <a:latin typeface="宋体" panose="02010600030101010101" pitchFamily="2" charset="-122"/>
                <a:ea typeface="宋体" panose="02010600030101010101" pitchFamily="2" charset="-122"/>
              </a:rPr>
              <a:t>GDT</a:t>
            </a:r>
            <a:endParaRPr kumimoji="0" lang="en-US" altLang="zh-CN" sz="2000">
              <a:solidFill>
                <a:srgbClr val="FF5050"/>
              </a:solidFill>
              <a:latin typeface="宋体" panose="02010600030101010101" pitchFamily="2" charset="-122"/>
              <a:ea typeface="宋体" panose="02010600030101010101" pitchFamily="2" charset="-122"/>
            </a:endParaRPr>
          </a:p>
        </p:txBody>
      </p:sp>
      <p:sp>
        <p:nvSpPr>
          <p:cNvPr id="378905" name="Line 25"/>
          <p:cNvSpPr>
            <a:spLocks noChangeShapeType="1"/>
          </p:cNvSpPr>
          <p:nvPr/>
        </p:nvSpPr>
        <p:spPr bwMode="auto">
          <a:xfrm>
            <a:off x="3779838" y="3395663"/>
            <a:ext cx="561975" cy="0"/>
          </a:xfrm>
          <a:prstGeom prst="line">
            <a:avLst/>
          </a:prstGeom>
          <a:noFill/>
          <a:ln w="9525">
            <a:solidFill>
              <a:srgbClr val="0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78906" name="Text Box 26"/>
          <p:cNvSpPr txBox="1">
            <a:spLocks noChangeArrowheads="1"/>
          </p:cNvSpPr>
          <p:nvPr/>
        </p:nvSpPr>
        <p:spPr bwMode="auto">
          <a:xfrm>
            <a:off x="7137400" y="2243138"/>
            <a:ext cx="1295400" cy="2133600"/>
          </a:xfrm>
          <a:prstGeom prst="rect">
            <a:avLst/>
          </a:prstGeom>
          <a:solidFill>
            <a:srgbClr val="FFFFFF"/>
          </a:solidFill>
          <a:ln w="9525">
            <a:solidFill>
              <a:srgbClr val="0000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rIns="18000"/>
          <a:lstStyle>
            <a:lvl1pPr eaLnBrk="0" hangingPunct="0">
              <a:defRPr kumimoji="1" sz="2800" b="1">
                <a:solidFill>
                  <a:srgbClr val="40458C"/>
                </a:solidFill>
                <a:latin typeface="楷体_GB2312" pitchFamily="1" charset="-122"/>
                <a:ea typeface="楷体_GB2312" pitchFamily="1" charset="-122"/>
              </a:defRPr>
            </a:lvl1pPr>
            <a:lvl2pPr marL="742950" indent="-285750" eaLnBrk="0" hangingPunct="0">
              <a:defRPr kumimoji="1" sz="2800" b="1">
                <a:solidFill>
                  <a:srgbClr val="40458C"/>
                </a:solidFill>
                <a:latin typeface="楷体_GB2312" pitchFamily="1" charset="-122"/>
                <a:ea typeface="楷体_GB2312" pitchFamily="1" charset="-122"/>
              </a:defRPr>
            </a:lvl2pPr>
            <a:lvl3pPr marL="1143000" indent="-228600" eaLnBrk="0" hangingPunct="0">
              <a:defRPr kumimoji="1" sz="2800" b="1">
                <a:solidFill>
                  <a:srgbClr val="40458C"/>
                </a:solidFill>
                <a:latin typeface="楷体_GB2312" pitchFamily="1" charset="-122"/>
                <a:ea typeface="楷体_GB2312" pitchFamily="1" charset="-122"/>
              </a:defRPr>
            </a:lvl3pPr>
            <a:lvl4pPr marL="1600200" indent="-228600" eaLnBrk="0" hangingPunct="0">
              <a:defRPr kumimoji="1" sz="2800" b="1">
                <a:solidFill>
                  <a:srgbClr val="40458C"/>
                </a:solidFill>
                <a:latin typeface="楷体_GB2312" pitchFamily="1" charset="-122"/>
                <a:ea typeface="楷体_GB2312" pitchFamily="1" charset="-122"/>
              </a:defRPr>
            </a:lvl4pPr>
            <a:lvl5pPr marL="2057400" indent="-228600" eaLnBrk="0" hangingPunct="0">
              <a:defRPr kumimoji="1" sz="2800" b="1">
                <a:solidFill>
                  <a:srgbClr val="40458C"/>
                </a:solidFill>
                <a:latin typeface="楷体_GB2312" pitchFamily="1" charset="-122"/>
                <a:ea typeface="楷体_GB2312" pitchFamily="1" charset="-122"/>
              </a:defRPr>
            </a:lvl5pPr>
            <a:lvl6pPr marL="2514600" indent="-228600" eaLnBrk="0" fontAlgn="base" hangingPunct="0">
              <a:lnSpc>
                <a:spcPct val="80000"/>
              </a:lnSpc>
              <a:spcBef>
                <a:spcPct val="20000"/>
              </a:spcBef>
              <a:spcAft>
                <a:spcPct val="0"/>
              </a:spcAft>
              <a:buClr>
                <a:schemeClr val="hlink"/>
              </a:buClr>
              <a:buSzPct val="110000"/>
              <a:buFont typeface="Wingdings" panose="05000000000000000000" pitchFamily="2" charset="2"/>
              <a:defRPr kumimoji="1" sz="2800" b="1">
                <a:solidFill>
                  <a:srgbClr val="40458C"/>
                </a:solidFill>
                <a:latin typeface="楷体_GB2312" pitchFamily="1" charset="-122"/>
                <a:ea typeface="楷体_GB2312" pitchFamily="1" charset="-122"/>
              </a:defRPr>
            </a:lvl6pPr>
            <a:lvl7pPr marL="2971800" indent="-228600" eaLnBrk="0" fontAlgn="base" hangingPunct="0">
              <a:lnSpc>
                <a:spcPct val="80000"/>
              </a:lnSpc>
              <a:spcBef>
                <a:spcPct val="20000"/>
              </a:spcBef>
              <a:spcAft>
                <a:spcPct val="0"/>
              </a:spcAft>
              <a:buClr>
                <a:schemeClr val="hlink"/>
              </a:buClr>
              <a:buSzPct val="110000"/>
              <a:buFont typeface="Wingdings" panose="05000000000000000000" pitchFamily="2" charset="2"/>
              <a:defRPr kumimoji="1" sz="2800" b="1">
                <a:solidFill>
                  <a:srgbClr val="40458C"/>
                </a:solidFill>
                <a:latin typeface="楷体_GB2312" pitchFamily="1" charset="-122"/>
                <a:ea typeface="楷体_GB2312" pitchFamily="1" charset="-122"/>
              </a:defRPr>
            </a:lvl7pPr>
            <a:lvl8pPr marL="3429000" indent="-228600" eaLnBrk="0" fontAlgn="base" hangingPunct="0">
              <a:lnSpc>
                <a:spcPct val="80000"/>
              </a:lnSpc>
              <a:spcBef>
                <a:spcPct val="20000"/>
              </a:spcBef>
              <a:spcAft>
                <a:spcPct val="0"/>
              </a:spcAft>
              <a:buClr>
                <a:schemeClr val="hlink"/>
              </a:buClr>
              <a:buSzPct val="110000"/>
              <a:buFont typeface="Wingdings" panose="05000000000000000000" pitchFamily="2" charset="2"/>
              <a:defRPr kumimoji="1" sz="2800" b="1">
                <a:solidFill>
                  <a:srgbClr val="40458C"/>
                </a:solidFill>
                <a:latin typeface="楷体_GB2312" pitchFamily="1" charset="-122"/>
                <a:ea typeface="楷体_GB2312" pitchFamily="1" charset="-122"/>
              </a:defRPr>
            </a:lvl8pPr>
            <a:lvl9pPr marL="3886200" indent="-228600" eaLnBrk="0" fontAlgn="base" hangingPunct="0">
              <a:lnSpc>
                <a:spcPct val="80000"/>
              </a:lnSpc>
              <a:spcBef>
                <a:spcPct val="20000"/>
              </a:spcBef>
              <a:spcAft>
                <a:spcPct val="0"/>
              </a:spcAft>
              <a:buClr>
                <a:schemeClr val="hlink"/>
              </a:buClr>
              <a:buSzPct val="110000"/>
              <a:buFont typeface="Wingdings" panose="05000000000000000000" pitchFamily="2" charset="2"/>
              <a:defRPr kumimoji="1" sz="2800" b="1">
                <a:solidFill>
                  <a:srgbClr val="40458C"/>
                </a:solidFill>
                <a:latin typeface="楷体_GB2312" pitchFamily="1" charset="-122"/>
                <a:ea typeface="楷体_GB2312" pitchFamily="1" charset="-122"/>
              </a:defRPr>
            </a:lvl9pPr>
          </a:lstStyle>
          <a:p>
            <a:pPr algn="just" eaLnBrk="1" hangingPunct="1">
              <a:lnSpc>
                <a:spcPct val="100000"/>
              </a:lnSpc>
              <a:spcBef>
                <a:spcPct val="0"/>
              </a:spcBef>
              <a:buClrTx/>
              <a:buSzTx/>
              <a:buFontTx/>
              <a:buNone/>
            </a:pPr>
            <a:r>
              <a:rPr kumimoji="0" lang="en-US" altLang="zh-CN" sz="900" b="0">
                <a:solidFill>
                  <a:schemeClr val="tx1"/>
                </a:solidFill>
                <a:latin typeface="Times New Roman" panose="02020603050405020304" pitchFamily="2" charset="0"/>
                <a:ea typeface="宋体" panose="02010600030101010101" pitchFamily="2" charset="-122"/>
              </a:rPr>
              <a:t>              </a:t>
            </a:r>
            <a:endParaRPr kumimoji="0" lang="en-US" altLang="zh-CN" sz="900" b="0">
              <a:solidFill>
                <a:schemeClr val="tx1"/>
              </a:solidFill>
              <a:latin typeface="Times New Roman" panose="02020603050405020304" pitchFamily="2" charset="0"/>
              <a:ea typeface="宋体" panose="02010600030101010101" pitchFamily="2" charset="-122"/>
            </a:endParaRPr>
          </a:p>
          <a:p>
            <a:pPr algn="just" eaLnBrk="1" hangingPunct="1">
              <a:lnSpc>
                <a:spcPct val="100000"/>
              </a:lnSpc>
              <a:spcBef>
                <a:spcPct val="0"/>
              </a:spcBef>
              <a:buClrTx/>
              <a:buSzTx/>
              <a:buFontTx/>
              <a:buNone/>
            </a:pPr>
            <a:r>
              <a:rPr kumimoji="0" lang="en-US" altLang="zh-CN" sz="900" b="0">
                <a:solidFill>
                  <a:schemeClr val="tx1"/>
                </a:solidFill>
                <a:latin typeface="Times New Roman" panose="02020603050405020304" pitchFamily="2" charset="0"/>
                <a:ea typeface="宋体" panose="02010600030101010101" pitchFamily="2" charset="-122"/>
              </a:rPr>
              <a:t>               </a:t>
            </a:r>
            <a:endParaRPr kumimoji="0" lang="en-US" altLang="zh-CN" sz="900" b="0">
              <a:solidFill>
                <a:schemeClr val="tx1"/>
              </a:solidFill>
              <a:latin typeface="Times New Roman" panose="02020603050405020304" pitchFamily="2" charset="0"/>
              <a:ea typeface="宋体" panose="02010600030101010101" pitchFamily="2" charset="-122"/>
            </a:endParaRPr>
          </a:p>
          <a:p>
            <a:pPr algn="ctr" eaLnBrk="1" hangingPunct="1">
              <a:lnSpc>
                <a:spcPct val="100000"/>
              </a:lnSpc>
              <a:spcBef>
                <a:spcPct val="0"/>
              </a:spcBef>
              <a:buClrTx/>
              <a:buSzTx/>
              <a:buFontTx/>
              <a:buNone/>
            </a:pPr>
            <a:endParaRPr kumimoji="0" lang="en-US" altLang="zh-CN" sz="2000">
              <a:solidFill>
                <a:schemeClr val="tx1"/>
              </a:solidFill>
              <a:latin typeface="Times New Roman" panose="02020603050405020304" pitchFamily="2" charset="0"/>
              <a:ea typeface="宋体" panose="02010600030101010101" pitchFamily="2" charset="-122"/>
            </a:endParaRPr>
          </a:p>
          <a:p>
            <a:pPr algn="ctr" eaLnBrk="1" hangingPunct="1">
              <a:lnSpc>
                <a:spcPct val="100000"/>
              </a:lnSpc>
              <a:spcBef>
                <a:spcPct val="0"/>
              </a:spcBef>
              <a:buClrTx/>
              <a:buSzTx/>
              <a:buFontTx/>
              <a:buNone/>
            </a:pPr>
            <a:endParaRPr kumimoji="0" lang="en-US" altLang="zh-CN" sz="2000">
              <a:solidFill>
                <a:schemeClr val="tx1"/>
              </a:solidFill>
              <a:latin typeface="Times New Roman" panose="02020603050405020304" pitchFamily="2" charset="0"/>
              <a:ea typeface="宋体" panose="02010600030101010101" pitchFamily="2" charset="-122"/>
            </a:endParaRPr>
          </a:p>
          <a:p>
            <a:pPr algn="ctr" eaLnBrk="1" hangingPunct="1">
              <a:lnSpc>
                <a:spcPct val="100000"/>
              </a:lnSpc>
              <a:spcBef>
                <a:spcPct val="0"/>
              </a:spcBef>
              <a:buClrTx/>
              <a:buSzTx/>
              <a:buFontTx/>
              <a:buNone/>
            </a:pPr>
            <a:r>
              <a:rPr kumimoji="0" lang="zh-CN" altLang="en-US" sz="2000">
                <a:solidFill>
                  <a:schemeClr val="tx1"/>
                </a:solidFill>
                <a:latin typeface="Times New Roman" panose="02020603050405020304" pitchFamily="2" charset="0"/>
                <a:ea typeface="宋体" panose="02010600030101010101" pitchFamily="2" charset="-122"/>
              </a:rPr>
              <a:t>入口点    </a:t>
            </a:r>
            <a:endParaRPr kumimoji="0" lang="zh-CN" altLang="en-US" sz="2000">
              <a:solidFill>
                <a:schemeClr val="tx1"/>
              </a:solidFill>
              <a:latin typeface="Times New Roman" panose="02020603050405020304" pitchFamily="2" charset="0"/>
              <a:ea typeface="宋体" panose="02010600030101010101" pitchFamily="2" charset="-122"/>
            </a:endParaRPr>
          </a:p>
          <a:p>
            <a:pPr algn="ctr" eaLnBrk="1" hangingPunct="1">
              <a:lnSpc>
                <a:spcPct val="100000"/>
              </a:lnSpc>
              <a:spcBef>
                <a:spcPct val="0"/>
              </a:spcBef>
              <a:buClrTx/>
              <a:buSzTx/>
              <a:buFontTx/>
              <a:buNone/>
            </a:pPr>
            <a:r>
              <a:rPr kumimoji="0" lang="en-US" altLang="zh-CN" sz="2000">
                <a:solidFill>
                  <a:schemeClr val="tx1"/>
                </a:solidFill>
                <a:latin typeface="Times New Roman" panose="02020603050405020304" pitchFamily="2" charset="0"/>
                <a:ea typeface="宋体" panose="02010600030101010101" pitchFamily="2" charset="-122"/>
              </a:rPr>
              <a:t>(</a:t>
            </a:r>
            <a:r>
              <a:rPr kumimoji="0" lang="zh-CN" altLang="en-US" sz="2000">
                <a:solidFill>
                  <a:schemeClr val="tx1"/>
                </a:solidFill>
                <a:latin typeface="Times New Roman" panose="02020603050405020304" pitchFamily="2" charset="0"/>
                <a:ea typeface="宋体" panose="02010600030101010101" pitchFamily="2" charset="-122"/>
              </a:rPr>
              <a:t>处理代码</a:t>
            </a:r>
            <a:r>
              <a:rPr kumimoji="0" lang="en-US" altLang="zh-CN" sz="2000">
                <a:solidFill>
                  <a:schemeClr val="tx1"/>
                </a:solidFill>
                <a:latin typeface="Times New Roman" panose="02020603050405020304" pitchFamily="2" charset="0"/>
                <a:ea typeface="宋体" panose="02010600030101010101" pitchFamily="2" charset="-122"/>
              </a:rPr>
              <a:t>)</a:t>
            </a:r>
            <a:r>
              <a:rPr kumimoji="0" lang="en-US" altLang="zh-CN" sz="900" b="0">
                <a:solidFill>
                  <a:schemeClr val="tx1"/>
                </a:solidFill>
                <a:latin typeface="Times New Roman" panose="02020603050405020304" pitchFamily="2" charset="0"/>
                <a:ea typeface="宋体" panose="02010600030101010101" pitchFamily="2" charset="-122"/>
              </a:rPr>
              <a:t>  </a:t>
            </a:r>
            <a:endParaRPr kumimoji="0" lang="en-US" altLang="zh-CN" sz="900" b="0">
              <a:solidFill>
                <a:schemeClr val="tx1"/>
              </a:solidFill>
              <a:latin typeface="Times New Roman" panose="02020603050405020304" pitchFamily="2" charset="0"/>
              <a:ea typeface="宋体" panose="02010600030101010101" pitchFamily="2" charset="-122"/>
            </a:endParaRPr>
          </a:p>
        </p:txBody>
      </p:sp>
      <p:sp>
        <p:nvSpPr>
          <p:cNvPr id="378907" name="Text Box 27"/>
          <p:cNvSpPr txBox="1">
            <a:spLocks noChangeArrowheads="1"/>
          </p:cNvSpPr>
          <p:nvPr/>
        </p:nvSpPr>
        <p:spPr bwMode="auto">
          <a:xfrm>
            <a:off x="6992938" y="1668463"/>
            <a:ext cx="1081087" cy="498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lvl1pPr eaLnBrk="0" hangingPunct="0">
              <a:defRPr kumimoji="1" sz="2800" b="1">
                <a:solidFill>
                  <a:srgbClr val="40458C"/>
                </a:solidFill>
                <a:latin typeface="楷体_GB2312" pitchFamily="1" charset="-122"/>
                <a:ea typeface="楷体_GB2312" pitchFamily="1" charset="-122"/>
              </a:defRPr>
            </a:lvl1pPr>
            <a:lvl2pPr marL="742950" indent="-285750" eaLnBrk="0" hangingPunct="0">
              <a:defRPr kumimoji="1" sz="2800" b="1">
                <a:solidFill>
                  <a:srgbClr val="40458C"/>
                </a:solidFill>
                <a:latin typeface="楷体_GB2312" pitchFamily="1" charset="-122"/>
                <a:ea typeface="楷体_GB2312" pitchFamily="1" charset="-122"/>
              </a:defRPr>
            </a:lvl2pPr>
            <a:lvl3pPr marL="1143000" indent="-228600" eaLnBrk="0" hangingPunct="0">
              <a:defRPr kumimoji="1" sz="2800" b="1">
                <a:solidFill>
                  <a:srgbClr val="40458C"/>
                </a:solidFill>
                <a:latin typeface="楷体_GB2312" pitchFamily="1" charset="-122"/>
                <a:ea typeface="楷体_GB2312" pitchFamily="1" charset="-122"/>
              </a:defRPr>
            </a:lvl3pPr>
            <a:lvl4pPr marL="1600200" indent="-228600" eaLnBrk="0" hangingPunct="0">
              <a:defRPr kumimoji="1" sz="2800" b="1">
                <a:solidFill>
                  <a:srgbClr val="40458C"/>
                </a:solidFill>
                <a:latin typeface="楷体_GB2312" pitchFamily="1" charset="-122"/>
                <a:ea typeface="楷体_GB2312" pitchFamily="1" charset="-122"/>
              </a:defRPr>
            </a:lvl4pPr>
            <a:lvl5pPr marL="2057400" indent="-228600" eaLnBrk="0" hangingPunct="0">
              <a:defRPr kumimoji="1" sz="2800" b="1">
                <a:solidFill>
                  <a:srgbClr val="40458C"/>
                </a:solidFill>
                <a:latin typeface="楷体_GB2312" pitchFamily="1" charset="-122"/>
                <a:ea typeface="楷体_GB2312" pitchFamily="1" charset="-122"/>
              </a:defRPr>
            </a:lvl5pPr>
            <a:lvl6pPr marL="2514600" indent="-228600" eaLnBrk="0" fontAlgn="base" hangingPunct="0">
              <a:lnSpc>
                <a:spcPct val="80000"/>
              </a:lnSpc>
              <a:spcBef>
                <a:spcPct val="20000"/>
              </a:spcBef>
              <a:spcAft>
                <a:spcPct val="0"/>
              </a:spcAft>
              <a:buClr>
                <a:schemeClr val="hlink"/>
              </a:buClr>
              <a:buSzPct val="110000"/>
              <a:buFont typeface="Wingdings" panose="05000000000000000000" pitchFamily="2" charset="2"/>
              <a:defRPr kumimoji="1" sz="2800" b="1">
                <a:solidFill>
                  <a:srgbClr val="40458C"/>
                </a:solidFill>
                <a:latin typeface="楷体_GB2312" pitchFamily="1" charset="-122"/>
                <a:ea typeface="楷体_GB2312" pitchFamily="1" charset="-122"/>
              </a:defRPr>
            </a:lvl6pPr>
            <a:lvl7pPr marL="2971800" indent="-228600" eaLnBrk="0" fontAlgn="base" hangingPunct="0">
              <a:lnSpc>
                <a:spcPct val="80000"/>
              </a:lnSpc>
              <a:spcBef>
                <a:spcPct val="20000"/>
              </a:spcBef>
              <a:spcAft>
                <a:spcPct val="0"/>
              </a:spcAft>
              <a:buClr>
                <a:schemeClr val="hlink"/>
              </a:buClr>
              <a:buSzPct val="110000"/>
              <a:buFont typeface="Wingdings" panose="05000000000000000000" pitchFamily="2" charset="2"/>
              <a:defRPr kumimoji="1" sz="2800" b="1">
                <a:solidFill>
                  <a:srgbClr val="40458C"/>
                </a:solidFill>
                <a:latin typeface="楷体_GB2312" pitchFamily="1" charset="-122"/>
                <a:ea typeface="楷体_GB2312" pitchFamily="1" charset="-122"/>
              </a:defRPr>
            </a:lvl7pPr>
            <a:lvl8pPr marL="3429000" indent="-228600" eaLnBrk="0" fontAlgn="base" hangingPunct="0">
              <a:lnSpc>
                <a:spcPct val="80000"/>
              </a:lnSpc>
              <a:spcBef>
                <a:spcPct val="20000"/>
              </a:spcBef>
              <a:spcAft>
                <a:spcPct val="0"/>
              </a:spcAft>
              <a:buClr>
                <a:schemeClr val="hlink"/>
              </a:buClr>
              <a:buSzPct val="110000"/>
              <a:buFont typeface="Wingdings" panose="05000000000000000000" pitchFamily="2" charset="2"/>
              <a:defRPr kumimoji="1" sz="2800" b="1">
                <a:solidFill>
                  <a:srgbClr val="40458C"/>
                </a:solidFill>
                <a:latin typeface="楷体_GB2312" pitchFamily="1" charset="-122"/>
                <a:ea typeface="楷体_GB2312" pitchFamily="1" charset="-122"/>
              </a:defRPr>
            </a:lvl8pPr>
            <a:lvl9pPr marL="3886200" indent="-228600" eaLnBrk="0" fontAlgn="base" hangingPunct="0">
              <a:lnSpc>
                <a:spcPct val="80000"/>
              </a:lnSpc>
              <a:spcBef>
                <a:spcPct val="20000"/>
              </a:spcBef>
              <a:spcAft>
                <a:spcPct val="0"/>
              </a:spcAft>
              <a:buClr>
                <a:schemeClr val="hlink"/>
              </a:buClr>
              <a:buSzPct val="110000"/>
              <a:buFont typeface="Wingdings" panose="05000000000000000000" pitchFamily="2" charset="2"/>
              <a:defRPr kumimoji="1" sz="2800" b="1">
                <a:solidFill>
                  <a:srgbClr val="40458C"/>
                </a:solidFill>
                <a:latin typeface="楷体_GB2312" pitchFamily="1" charset="-122"/>
                <a:ea typeface="楷体_GB2312" pitchFamily="1" charset="-122"/>
              </a:defRPr>
            </a:lvl9pPr>
          </a:lstStyle>
          <a:p>
            <a:pPr algn="ctr" eaLnBrk="1" hangingPunct="1">
              <a:lnSpc>
                <a:spcPct val="100000"/>
              </a:lnSpc>
              <a:spcBef>
                <a:spcPct val="0"/>
              </a:spcBef>
              <a:buClrTx/>
              <a:buSzTx/>
              <a:buFontTx/>
              <a:buNone/>
            </a:pPr>
            <a:r>
              <a:rPr kumimoji="0" lang="zh-CN" altLang="en-US" sz="2000">
                <a:solidFill>
                  <a:schemeClr val="tx1"/>
                </a:solidFill>
                <a:latin typeface="宋体" panose="02010600030101010101" pitchFamily="2" charset="-122"/>
                <a:ea typeface="宋体" panose="02010600030101010101" pitchFamily="2" charset="-122"/>
              </a:rPr>
              <a:t>可执行段</a:t>
            </a:r>
            <a:endParaRPr kumimoji="0" lang="zh-CN" altLang="en-US" sz="2000">
              <a:solidFill>
                <a:schemeClr val="tx1"/>
              </a:solidFill>
              <a:latin typeface="宋体" panose="02010600030101010101" pitchFamily="2" charset="-122"/>
              <a:ea typeface="宋体" panose="02010600030101010101" pitchFamily="2" charset="-122"/>
            </a:endParaRPr>
          </a:p>
        </p:txBody>
      </p:sp>
      <p:sp>
        <p:nvSpPr>
          <p:cNvPr id="378908" name="Line 28"/>
          <p:cNvSpPr>
            <a:spLocks noChangeShapeType="1"/>
          </p:cNvSpPr>
          <p:nvPr/>
        </p:nvSpPr>
        <p:spPr bwMode="auto">
          <a:xfrm flipV="1">
            <a:off x="6057900" y="2387600"/>
            <a:ext cx="1079500" cy="0"/>
          </a:xfrm>
          <a:prstGeom prst="line">
            <a:avLst/>
          </a:prstGeom>
          <a:noFill/>
          <a:ln w="9525">
            <a:solidFill>
              <a:srgbClr val="0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78909" name="Text Box 29"/>
          <p:cNvSpPr txBox="1">
            <a:spLocks noChangeArrowheads="1"/>
          </p:cNvSpPr>
          <p:nvPr/>
        </p:nvSpPr>
        <p:spPr bwMode="auto">
          <a:xfrm>
            <a:off x="6200775" y="1811338"/>
            <a:ext cx="601663" cy="466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lvl1pPr eaLnBrk="0" hangingPunct="0">
              <a:defRPr kumimoji="1" sz="2800" b="1">
                <a:solidFill>
                  <a:srgbClr val="40458C"/>
                </a:solidFill>
                <a:latin typeface="楷体_GB2312" pitchFamily="1" charset="-122"/>
                <a:ea typeface="楷体_GB2312" pitchFamily="1" charset="-122"/>
              </a:defRPr>
            </a:lvl1pPr>
            <a:lvl2pPr marL="742950" indent="-285750" eaLnBrk="0" hangingPunct="0">
              <a:defRPr kumimoji="1" sz="2800" b="1">
                <a:solidFill>
                  <a:srgbClr val="40458C"/>
                </a:solidFill>
                <a:latin typeface="楷体_GB2312" pitchFamily="1" charset="-122"/>
                <a:ea typeface="楷体_GB2312" pitchFamily="1" charset="-122"/>
              </a:defRPr>
            </a:lvl2pPr>
            <a:lvl3pPr marL="1143000" indent="-228600" eaLnBrk="0" hangingPunct="0">
              <a:defRPr kumimoji="1" sz="2800" b="1">
                <a:solidFill>
                  <a:srgbClr val="40458C"/>
                </a:solidFill>
                <a:latin typeface="楷体_GB2312" pitchFamily="1" charset="-122"/>
                <a:ea typeface="楷体_GB2312" pitchFamily="1" charset="-122"/>
              </a:defRPr>
            </a:lvl3pPr>
            <a:lvl4pPr marL="1600200" indent="-228600" eaLnBrk="0" hangingPunct="0">
              <a:defRPr kumimoji="1" sz="2800" b="1">
                <a:solidFill>
                  <a:srgbClr val="40458C"/>
                </a:solidFill>
                <a:latin typeface="楷体_GB2312" pitchFamily="1" charset="-122"/>
                <a:ea typeface="楷体_GB2312" pitchFamily="1" charset="-122"/>
              </a:defRPr>
            </a:lvl4pPr>
            <a:lvl5pPr marL="2057400" indent="-228600" eaLnBrk="0" hangingPunct="0">
              <a:defRPr kumimoji="1" sz="2800" b="1">
                <a:solidFill>
                  <a:srgbClr val="40458C"/>
                </a:solidFill>
                <a:latin typeface="楷体_GB2312" pitchFamily="1" charset="-122"/>
                <a:ea typeface="楷体_GB2312" pitchFamily="1" charset="-122"/>
              </a:defRPr>
            </a:lvl5pPr>
            <a:lvl6pPr marL="2514600" indent="-228600" eaLnBrk="0" fontAlgn="base" hangingPunct="0">
              <a:lnSpc>
                <a:spcPct val="80000"/>
              </a:lnSpc>
              <a:spcBef>
                <a:spcPct val="20000"/>
              </a:spcBef>
              <a:spcAft>
                <a:spcPct val="0"/>
              </a:spcAft>
              <a:buClr>
                <a:schemeClr val="hlink"/>
              </a:buClr>
              <a:buSzPct val="110000"/>
              <a:buFont typeface="Wingdings" panose="05000000000000000000" pitchFamily="2" charset="2"/>
              <a:defRPr kumimoji="1" sz="2800" b="1">
                <a:solidFill>
                  <a:srgbClr val="40458C"/>
                </a:solidFill>
                <a:latin typeface="楷体_GB2312" pitchFamily="1" charset="-122"/>
                <a:ea typeface="楷体_GB2312" pitchFamily="1" charset="-122"/>
              </a:defRPr>
            </a:lvl6pPr>
            <a:lvl7pPr marL="2971800" indent="-228600" eaLnBrk="0" fontAlgn="base" hangingPunct="0">
              <a:lnSpc>
                <a:spcPct val="80000"/>
              </a:lnSpc>
              <a:spcBef>
                <a:spcPct val="20000"/>
              </a:spcBef>
              <a:spcAft>
                <a:spcPct val="0"/>
              </a:spcAft>
              <a:buClr>
                <a:schemeClr val="hlink"/>
              </a:buClr>
              <a:buSzPct val="110000"/>
              <a:buFont typeface="Wingdings" panose="05000000000000000000" pitchFamily="2" charset="2"/>
              <a:defRPr kumimoji="1" sz="2800" b="1">
                <a:solidFill>
                  <a:srgbClr val="40458C"/>
                </a:solidFill>
                <a:latin typeface="楷体_GB2312" pitchFamily="1" charset="-122"/>
                <a:ea typeface="楷体_GB2312" pitchFamily="1" charset="-122"/>
              </a:defRPr>
            </a:lvl7pPr>
            <a:lvl8pPr marL="3429000" indent="-228600" eaLnBrk="0" fontAlgn="base" hangingPunct="0">
              <a:lnSpc>
                <a:spcPct val="80000"/>
              </a:lnSpc>
              <a:spcBef>
                <a:spcPct val="20000"/>
              </a:spcBef>
              <a:spcAft>
                <a:spcPct val="0"/>
              </a:spcAft>
              <a:buClr>
                <a:schemeClr val="hlink"/>
              </a:buClr>
              <a:buSzPct val="110000"/>
              <a:buFont typeface="Wingdings" panose="05000000000000000000" pitchFamily="2" charset="2"/>
              <a:defRPr kumimoji="1" sz="2800" b="1">
                <a:solidFill>
                  <a:srgbClr val="40458C"/>
                </a:solidFill>
                <a:latin typeface="楷体_GB2312" pitchFamily="1" charset="-122"/>
                <a:ea typeface="楷体_GB2312" pitchFamily="1" charset="-122"/>
              </a:defRPr>
            </a:lvl8pPr>
            <a:lvl9pPr marL="3886200" indent="-228600" eaLnBrk="0" fontAlgn="base" hangingPunct="0">
              <a:lnSpc>
                <a:spcPct val="80000"/>
              </a:lnSpc>
              <a:spcBef>
                <a:spcPct val="20000"/>
              </a:spcBef>
              <a:spcAft>
                <a:spcPct val="0"/>
              </a:spcAft>
              <a:buClr>
                <a:schemeClr val="hlink"/>
              </a:buClr>
              <a:buSzPct val="110000"/>
              <a:buFont typeface="Wingdings" panose="05000000000000000000" pitchFamily="2" charset="2"/>
              <a:defRPr kumimoji="1" sz="2800" b="1">
                <a:solidFill>
                  <a:srgbClr val="40458C"/>
                </a:solidFill>
                <a:latin typeface="楷体_GB2312" pitchFamily="1" charset="-122"/>
                <a:ea typeface="楷体_GB2312" pitchFamily="1" charset="-122"/>
              </a:defRPr>
            </a:lvl9pPr>
          </a:lstStyle>
          <a:p>
            <a:pPr algn="ctr" eaLnBrk="1" hangingPunct="1">
              <a:lnSpc>
                <a:spcPct val="100000"/>
              </a:lnSpc>
              <a:spcBef>
                <a:spcPct val="0"/>
              </a:spcBef>
              <a:buClrTx/>
              <a:buSzTx/>
              <a:buFontTx/>
              <a:buNone/>
            </a:pPr>
            <a:r>
              <a:rPr kumimoji="0" lang="zh-CN" altLang="en-US" sz="2000">
                <a:solidFill>
                  <a:schemeClr val="tx1"/>
                </a:solidFill>
                <a:latin typeface="宋体" panose="02010600030101010101" pitchFamily="2" charset="-122"/>
                <a:ea typeface="宋体" panose="02010600030101010101" pitchFamily="2" charset="-122"/>
              </a:rPr>
              <a:t>基址</a:t>
            </a:r>
            <a:endParaRPr kumimoji="0" lang="zh-CN" altLang="en-US" sz="2000">
              <a:solidFill>
                <a:schemeClr val="tx1"/>
              </a:solidFill>
              <a:latin typeface="宋体" panose="02010600030101010101" pitchFamily="2" charset="-122"/>
              <a:ea typeface="宋体" panose="02010600030101010101" pitchFamily="2" charset="-122"/>
            </a:endParaRPr>
          </a:p>
        </p:txBody>
      </p:sp>
      <p:sp>
        <p:nvSpPr>
          <p:cNvPr id="378910" name="Line 30"/>
          <p:cNvSpPr>
            <a:spLocks noChangeShapeType="1"/>
          </p:cNvSpPr>
          <p:nvPr/>
        </p:nvSpPr>
        <p:spPr bwMode="auto">
          <a:xfrm flipV="1">
            <a:off x="6489700" y="3611563"/>
            <a:ext cx="647700" cy="0"/>
          </a:xfrm>
          <a:prstGeom prst="line">
            <a:avLst/>
          </a:prstGeom>
          <a:noFill/>
          <a:ln w="9525">
            <a:solidFill>
              <a:srgbClr val="0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78911" name="Line 31"/>
          <p:cNvSpPr>
            <a:spLocks noChangeShapeType="1"/>
          </p:cNvSpPr>
          <p:nvPr/>
        </p:nvSpPr>
        <p:spPr bwMode="auto">
          <a:xfrm>
            <a:off x="5697538" y="3395663"/>
            <a:ext cx="368300" cy="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78912" name="Line 32"/>
          <p:cNvSpPr>
            <a:spLocks noChangeShapeType="1"/>
          </p:cNvSpPr>
          <p:nvPr/>
        </p:nvSpPr>
        <p:spPr bwMode="auto">
          <a:xfrm flipV="1">
            <a:off x="6057900" y="2387600"/>
            <a:ext cx="0" cy="989013"/>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78913" name="Line 33"/>
          <p:cNvSpPr>
            <a:spLocks noChangeShapeType="1"/>
          </p:cNvSpPr>
          <p:nvPr/>
        </p:nvSpPr>
        <p:spPr bwMode="auto">
          <a:xfrm>
            <a:off x="6462713" y="3609975"/>
            <a:ext cx="0" cy="187325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78914" name="Line 34"/>
          <p:cNvSpPr>
            <a:spLocks noChangeShapeType="1"/>
          </p:cNvSpPr>
          <p:nvPr/>
        </p:nvSpPr>
        <p:spPr bwMode="auto">
          <a:xfrm>
            <a:off x="3762375" y="5499100"/>
            <a:ext cx="2700338" cy="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78915" name="Line 35"/>
          <p:cNvSpPr>
            <a:spLocks noChangeShapeType="1"/>
          </p:cNvSpPr>
          <p:nvPr/>
        </p:nvSpPr>
        <p:spPr bwMode="auto">
          <a:xfrm>
            <a:off x="3348038" y="4043363"/>
            <a:ext cx="431800" cy="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78916" name="Line 36"/>
          <p:cNvSpPr>
            <a:spLocks noChangeShapeType="1"/>
          </p:cNvSpPr>
          <p:nvPr/>
        </p:nvSpPr>
        <p:spPr bwMode="auto">
          <a:xfrm>
            <a:off x="3779838" y="4043363"/>
            <a:ext cx="0" cy="144145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78917" name="Line 37"/>
          <p:cNvSpPr>
            <a:spLocks noChangeShapeType="1"/>
          </p:cNvSpPr>
          <p:nvPr/>
        </p:nvSpPr>
        <p:spPr bwMode="auto">
          <a:xfrm>
            <a:off x="3348038" y="3900488"/>
            <a:ext cx="431800" cy="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78918" name="Line 38"/>
          <p:cNvSpPr>
            <a:spLocks noChangeShapeType="1"/>
          </p:cNvSpPr>
          <p:nvPr/>
        </p:nvSpPr>
        <p:spPr bwMode="auto">
          <a:xfrm flipH="1" flipV="1">
            <a:off x="3779838" y="3395663"/>
            <a:ext cx="14287" cy="492125"/>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78919" name="Text Box 39"/>
          <p:cNvSpPr txBox="1">
            <a:spLocks noChangeArrowheads="1"/>
          </p:cNvSpPr>
          <p:nvPr/>
        </p:nvSpPr>
        <p:spPr bwMode="auto">
          <a:xfrm>
            <a:off x="6200775" y="3251200"/>
            <a:ext cx="844550" cy="1698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lvl1pPr eaLnBrk="0" hangingPunct="0">
              <a:defRPr kumimoji="1" sz="2800" b="1">
                <a:solidFill>
                  <a:srgbClr val="40458C"/>
                </a:solidFill>
                <a:latin typeface="楷体_GB2312" pitchFamily="1" charset="-122"/>
                <a:ea typeface="楷体_GB2312" pitchFamily="1" charset="-122"/>
              </a:defRPr>
            </a:lvl1pPr>
            <a:lvl2pPr marL="742950" indent="-285750" eaLnBrk="0" hangingPunct="0">
              <a:defRPr kumimoji="1" sz="2800" b="1">
                <a:solidFill>
                  <a:srgbClr val="40458C"/>
                </a:solidFill>
                <a:latin typeface="楷体_GB2312" pitchFamily="1" charset="-122"/>
                <a:ea typeface="楷体_GB2312" pitchFamily="1" charset="-122"/>
              </a:defRPr>
            </a:lvl2pPr>
            <a:lvl3pPr marL="1143000" indent="-228600" eaLnBrk="0" hangingPunct="0">
              <a:defRPr kumimoji="1" sz="2800" b="1">
                <a:solidFill>
                  <a:srgbClr val="40458C"/>
                </a:solidFill>
                <a:latin typeface="楷体_GB2312" pitchFamily="1" charset="-122"/>
                <a:ea typeface="楷体_GB2312" pitchFamily="1" charset="-122"/>
              </a:defRPr>
            </a:lvl3pPr>
            <a:lvl4pPr marL="1600200" indent="-228600" eaLnBrk="0" hangingPunct="0">
              <a:defRPr kumimoji="1" sz="2800" b="1">
                <a:solidFill>
                  <a:srgbClr val="40458C"/>
                </a:solidFill>
                <a:latin typeface="楷体_GB2312" pitchFamily="1" charset="-122"/>
                <a:ea typeface="楷体_GB2312" pitchFamily="1" charset="-122"/>
              </a:defRPr>
            </a:lvl4pPr>
            <a:lvl5pPr marL="2057400" indent="-228600" eaLnBrk="0" hangingPunct="0">
              <a:defRPr kumimoji="1" sz="2800" b="1">
                <a:solidFill>
                  <a:srgbClr val="40458C"/>
                </a:solidFill>
                <a:latin typeface="楷体_GB2312" pitchFamily="1" charset="-122"/>
                <a:ea typeface="楷体_GB2312" pitchFamily="1" charset="-122"/>
              </a:defRPr>
            </a:lvl5pPr>
            <a:lvl6pPr marL="2514600" indent="-228600" eaLnBrk="0" fontAlgn="base" hangingPunct="0">
              <a:lnSpc>
                <a:spcPct val="80000"/>
              </a:lnSpc>
              <a:spcBef>
                <a:spcPct val="20000"/>
              </a:spcBef>
              <a:spcAft>
                <a:spcPct val="0"/>
              </a:spcAft>
              <a:buClr>
                <a:schemeClr val="hlink"/>
              </a:buClr>
              <a:buSzPct val="110000"/>
              <a:buFont typeface="Wingdings" panose="05000000000000000000" pitchFamily="2" charset="2"/>
              <a:defRPr kumimoji="1" sz="2800" b="1">
                <a:solidFill>
                  <a:srgbClr val="40458C"/>
                </a:solidFill>
                <a:latin typeface="楷体_GB2312" pitchFamily="1" charset="-122"/>
                <a:ea typeface="楷体_GB2312" pitchFamily="1" charset="-122"/>
              </a:defRPr>
            </a:lvl6pPr>
            <a:lvl7pPr marL="2971800" indent="-228600" eaLnBrk="0" fontAlgn="base" hangingPunct="0">
              <a:lnSpc>
                <a:spcPct val="80000"/>
              </a:lnSpc>
              <a:spcBef>
                <a:spcPct val="20000"/>
              </a:spcBef>
              <a:spcAft>
                <a:spcPct val="0"/>
              </a:spcAft>
              <a:buClr>
                <a:schemeClr val="hlink"/>
              </a:buClr>
              <a:buSzPct val="110000"/>
              <a:buFont typeface="Wingdings" panose="05000000000000000000" pitchFamily="2" charset="2"/>
              <a:defRPr kumimoji="1" sz="2800" b="1">
                <a:solidFill>
                  <a:srgbClr val="40458C"/>
                </a:solidFill>
                <a:latin typeface="楷体_GB2312" pitchFamily="1" charset="-122"/>
                <a:ea typeface="楷体_GB2312" pitchFamily="1" charset="-122"/>
              </a:defRPr>
            </a:lvl7pPr>
            <a:lvl8pPr marL="3429000" indent="-228600" eaLnBrk="0" fontAlgn="base" hangingPunct="0">
              <a:lnSpc>
                <a:spcPct val="80000"/>
              </a:lnSpc>
              <a:spcBef>
                <a:spcPct val="20000"/>
              </a:spcBef>
              <a:spcAft>
                <a:spcPct val="0"/>
              </a:spcAft>
              <a:buClr>
                <a:schemeClr val="hlink"/>
              </a:buClr>
              <a:buSzPct val="110000"/>
              <a:buFont typeface="Wingdings" panose="05000000000000000000" pitchFamily="2" charset="2"/>
              <a:defRPr kumimoji="1" sz="2800" b="1">
                <a:solidFill>
                  <a:srgbClr val="40458C"/>
                </a:solidFill>
                <a:latin typeface="楷体_GB2312" pitchFamily="1" charset="-122"/>
                <a:ea typeface="楷体_GB2312" pitchFamily="1" charset="-122"/>
              </a:defRPr>
            </a:lvl8pPr>
            <a:lvl9pPr marL="3886200" indent="-228600" eaLnBrk="0" fontAlgn="base" hangingPunct="0">
              <a:lnSpc>
                <a:spcPct val="80000"/>
              </a:lnSpc>
              <a:spcBef>
                <a:spcPct val="20000"/>
              </a:spcBef>
              <a:spcAft>
                <a:spcPct val="0"/>
              </a:spcAft>
              <a:buClr>
                <a:schemeClr val="hlink"/>
              </a:buClr>
              <a:buSzPct val="110000"/>
              <a:buFont typeface="Wingdings" panose="05000000000000000000" pitchFamily="2" charset="2"/>
              <a:defRPr kumimoji="1" sz="2800" b="1">
                <a:solidFill>
                  <a:srgbClr val="40458C"/>
                </a:solidFill>
                <a:latin typeface="楷体_GB2312" pitchFamily="1" charset="-122"/>
                <a:ea typeface="楷体_GB2312" pitchFamily="1" charset="-122"/>
              </a:defRPr>
            </a:lvl9pPr>
          </a:lstStyle>
          <a:p>
            <a:pPr algn="ctr" eaLnBrk="1" hangingPunct="1">
              <a:lnSpc>
                <a:spcPct val="100000"/>
              </a:lnSpc>
              <a:spcBef>
                <a:spcPct val="0"/>
              </a:spcBef>
              <a:buClrTx/>
              <a:buSzTx/>
              <a:buFontTx/>
              <a:buNone/>
            </a:pPr>
            <a:r>
              <a:rPr kumimoji="0" lang="zh-CN" altLang="en-US" sz="2000">
                <a:solidFill>
                  <a:schemeClr val="tx1"/>
                </a:solidFill>
                <a:latin typeface="宋体" panose="02010600030101010101" pitchFamily="2" charset="-122"/>
                <a:ea typeface="宋体" panose="02010600030101010101" pitchFamily="2" charset="-122"/>
              </a:rPr>
              <a:t>偏移</a:t>
            </a:r>
            <a:endParaRPr kumimoji="0" lang="zh-CN" altLang="en-US" sz="2000">
              <a:solidFill>
                <a:schemeClr val="tx1"/>
              </a:solidFill>
              <a:latin typeface="宋体" panose="02010600030101010101" pitchFamily="2" charset="-122"/>
              <a:ea typeface="宋体" panose="02010600030101010101" pitchFamily="2" charset="-122"/>
            </a:endParaRPr>
          </a:p>
        </p:txBody>
      </p:sp>
      <p:sp>
        <p:nvSpPr>
          <p:cNvPr id="378920" name="Text Box 40"/>
          <p:cNvSpPr txBox="1">
            <a:spLocks noChangeArrowheads="1"/>
          </p:cNvSpPr>
          <p:nvPr/>
        </p:nvSpPr>
        <p:spPr bwMode="auto">
          <a:xfrm>
            <a:off x="3779838" y="2603500"/>
            <a:ext cx="425450" cy="301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lvl1pPr eaLnBrk="0" hangingPunct="0">
              <a:defRPr kumimoji="1" sz="2800" b="1">
                <a:solidFill>
                  <a:srgbClr val="40458C"/>
                </a:solidFill>
                <a:latin typeface="楷体_GB2312" pitchFamily="1" charset="-122"/>
                <a:ea typeface="楷体_GB2312" pitchFamily="1" charset="-122"/>
              </a:defRPr>
            </a:lvl1pPr>
            <a:lvl2pPr marL="742950" indent="-285750" eaLnBrk="0" hangingPunct="0">
              <a:defRPr kumimoji="1" sz="2800" b="1">
                <a:solidFill>
                  <a:srgbClr val="40458C"/>
                </a:solidFill>
                <a:latin typeface="楷体_GB2312" pitchFamily="1" charset="-122"/>
                <a:ea typeface="楷体_GB2312" pitchFamily="1" charset="-122"/>
              </a:defRPr>
            </a:lvl2pPr>
            <a:lvl3pPr marL="1143000" indent="-228600" eaLnBrk="0" hangingPunct="0">
              <a:defRPr kumimoji="1" sz="2800" b="1">
                <a:solidFill>
                  <a:srgbClr val="40458C"/>
                </a:solidFill>
                <a:latin typeface="楷体_GB2312" pitchFamily="1" charset="-122"/>
                <a:ea typeface="楷体_GB2312" pitchFamily="1" charset="-122"/>
              </a:defRPr>
            </a:lvl3pPr>
            <a:lvl4pPr marL="1600200" indent="-228600" eaLnBrk="0" hangingPunct="0">
              <a:defRPr kumimoji="1" sz="2800" b="1">
                <a:solidFill>
                  <a:srgbClr val="40458C"/>
                </a:solidFill>
                <a:latin typeface="楷体_GB2312" pitchFamily="1" charset="-122"/>
                <a:ea typeface="楷体_GB2312" pitchFamily="1" charset="-122"/>
              </a:defRPr>
            </a:lvl4pPr>
            <a:lvl5pPr marL="2057400" indent="-228600" eaLnBrk="0" hangingPunct="0">
              <a:defRPr kumimoji="1" sz="2800" b="1">
                <a:solidFill>
                  <a:srgbClr val="40458C"/>
                </a:solidFill>
                <a:latin typeface="楷体_GB2312" pitchFamily="1" charset="-122"/>
                <a:ea typeface="楷体_GB2312" pitchFamily="1" charset="-122"/>
              </a:defRPr>
            </a:lvl5pPr>
            <a:lvl6pPr marL="2514600" indent="-228600" eaLnBrk="0" fontAlgn="base" hangingPunct="0">
              <a:lnSpc>
                <a:spcPct val="80000"/>
              </a:lnSpc>
              <a:spcBef>
                <a:spcPct val="20000"/>
              </a:spcBef>
              <a:spcAft>
                <a:spcPct val="0"/>
              </a:spcAft>
              <a:buClr>
                <a:schemeClr val="hlink"/>
              </a:buClr>
              <a:buSzPct val="110000"/>
              <a:buFont typeface="Wingdings" panose="05000000000000000000" pitchFamily="2" charset="2"/>
              <a:defRPr kumimoji="1" sz="2800" b="1">
                <a:solidFill>
                  <a:srgbClr val="40458C"/>
                </a:solidFill>
                <a:latin typeface="楷体_GB2312" pitchFamily="1" charset="-122"/>
                <a:ea typeface="楷体_GB2312" pitchFamily="1" charset="-122"/>
              </a:defRPr>
            </a:lvl6pPr>
            <a:lvl7pPr marL="2971800" indent="-228600" eaLnBrk="0" fontAlgn="base" hangingPunct="0">
              <a:lnSpc>
                <a:spcPct val="80000"/>
              </a:lnSpc>
              <a:spcBef>
                <a:spcPct val="20000"/>
              </a:spcBef>
              <a:spcAft>
                <a:spcPct val="0"/>
              </a:spcAft>
              <a:buClr>
                <a:schemeClr val="hlink"/>
              </a:buClr>
              <a:buSzPct val="110000"/>
              <a:buFont typeface="Wingdings" panose="05000000000000000000" pitchFamily="2" charset="2"/>
              <a:defRPr kumimoji="1" sz="2800" b="1">
                <a:solidFill>
                  <a:srgbClr val="40458C"/>
                </a:solidFill>
                <a:latin typeface="楷体_GB2312" pitchFamily="1" charset="-122"/>
                <a:ea typeface="楷体_GB2312" pitchFamily="1" charset="-122"/>
              </a:defRPr>
            </a:lvl7pPr>
            <a:lvl8pPr marL="3429000" indent="-228600" eaLnBrk="0" fontAlgn="base" hangingPunct="0">
              <a:lnSpc>
                <a:spcPct val="80000"/>
              </a:lnSpc>
              <a:spcBef>
                <a:spcPct val="20000"/>
              </a:spcBef>
              <a:spcAft>
                <a:spcPct val="0"/>
              </a:spcAft>
              <a:buClr>
                <a:schemeClr val="hlink"/>
              </a:buClr>
              <a:buSzPct val="110000"/>
              <a:buFont typeface="Wingdings" panose="05000000000000000000" pitchFamily="2" charset="2"/>
              <a:defRPr kumimoji="1" sz="2800" b="1">
                <a:solidFill>
                  <a:srgbClr val="40458C"/>
                </a:solidFill>
                <a:latin typeface="楷体_GB2312" pitchFamily="1" charset="-122"/>
                <a:ea typeface="楷体_GB2312" pitchFamily="1" charset="-122"/>
              </a:defRPr>
            </a:lvl8pPr>
            <a:lvl9pPr marL="3886200" indent="-228600" eaLnBrk="0" fontAlgn="base" hangingPunct="0">
              <a:lnSpc>
                <a:spcPct val="80000"/>
              </a:lnSpc>
              <a:spcBef>
                <a:spcPct val="20000"/>
              </a:spcBef>
              <a:spcAft>
                <a:spcPct val="0"/>
              </a:spcAft>
              <a:buClr>
                <a:schemeClr val="hlink"/>
              </a:buClr>
              <a:buSzPct val="110000"/>
              <a:buFont typeface="Wingdings" panose="05000000000000000000" pitchFamily="2" charset="2"/>
              <a:defRPr kumimoji="1" sz="2800" b="1">
                <a:solidFill>
                  <a:srgbClr val="40458C"/>
                </a:solidFill>
                <a:latin typeface="楷体_GB2312" pitchFamily="1" charset="-122"/>
                <a:ea typeface="楷体_GB2312" pitchFamily="1" charset="-122"/>
              </a:defRPr>
            </a:lvl9pPr>
          </a:lstStyle>
          <a:p>
            <a:pPr algn="ctr" eaLnBrk="1" hangingPunct="1">
              <a:lnSpc>
                <a:spcPct val="100000"/>
              </a:lnSpc>
              <a:spcBef>
                <a:spcPct val="0"/>
              </a:spcBef>
              <a:buClrTx/>
              <a:buSzTx/>
              <a:buFontTx/>
              <a:buNone/>
            </a:pPr>
            <a:r>
              <a:rPr kumimoji="0" lang="en-US" altLang="zh-CN" sz="2000">
                <a:solidFill>
                  <a:srgbClr val="FF5050"/>
                </a:solidFill>
                <a:latin typeface="宋体" panose="02010600030101010101" pitchFamily="2" charset="-122"/>
                <a:ea typeface="宋体" panose="02010600030101010101" pitchFamily="2" charset="-122"/>
              </a:rPr>
              <a:t>CS</a:t>
            </a:r>
            <a:endParaRPr kumimoji="0" lang="en-US" altLang="zh-CN" sz="2000">
              <a:solidFill>
                <a:srgbClr val="FF5050"/>
              </a:solidFill>
              <a:latin typeface="宋体" panose="02010600030101010101" pitchFamily="2" charset="-122"/>
              <a:ea typeface="宋体" panose="02010600030101010101" pitchFamily="2" charset="-122"/>
            </a:endParaRPr>
          </a:p>
        </p:txBody>
      </p:sp>
      <p:sp>
        <p:nvSpPr>
          <p:cNvPr id="378921" name="Text Box 41"/>
          <p:cNvSpPr txBox="1">
            <a:spLocks noChangeArrowheads="1"/>
          </p:cNvSpPr>
          <p:nvPr/>
        </p:nvSpPr>
        <p:spPr bwMode="auto">
          <a:xfrm>
            <a:off x="4067175" y="5051425"/>
            <a:ext cx="427038" cy="277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lvl1pPr eaLnBrk="0" hangingPunct="0">
              <a:defRPr kumimoji="1" sz="2800" b="1">
                <a:solidFill>
                  <a:srgbClr val="40458C"/>
                </a:solidFill>
                <a:latin typeface="楷体_GB2312" pitchFamily="1" charset="-122"/>
                <a:ea typeface="楷体_GB2312" pitchFamily="1" charset="-122"/>
              </a:defRPr>
            </a:lvl1pPr>
            <a:lvl2pPr marL="742950" indent="-285750" eaLnBrk="0" hangingPunct="0">
              <a:defRPr kumimoji="1" sz="2800" b="1">
                <a:solidFill>
                  <a:srgbClr val="40458C"/>
                </a:solidFill>
                <a:latin typeface="楷体_GB2312" pitchFamily="1" charset="-122"/>
                <a:ea typeface="楷体_GB2312" pitchFamily="1" charset="-122"/>
              </a:defRPr>
            </a:lvl2pPr>
            <a:lvl3pPr marL="1143000" indent="-228600" eaLnBrk="0" hangingPunct="0">
              <a:defRPr kumimoji="1" sz="2800" b="1">
                <a:solidFill>
                  <a:srgbClr val="40458C"/>
                </a:solidFill>
                <a:latin typeface="楷体_GB2312" pitchFamily="1" charset="-122"/>
                <a:ea typeface="楷体_GB2312" pitchFamily="1" charset="-122"/>
              </a:defRPr>
            </a:lvl3pPr>
            <a:lvl4pPr marL="1600200" indent="-228600" eaLnBrk="0" hangingPunct="0">
              <a:defRPr kumimoji="1" sz="2800" b="1">
                <a:solidFill>
                  <a:srgbClr val="40458C"/>
                </a:solidFill>
                <a:latin typeface="楷体_GB2312" pitchFamily="1" charset="-122"/>
                <a:ea typeface="楷体_GB2312" pitchFamily="1" charset="-122"/>
              </a:defRPr>
            </a:lvl4pPr>
            <a:lvl5pPr marL="2057400" indent="-228600" eaLnBrk="0" hangingPunct="0">
              <a:defRPr kumimoji="1" sz="2800" b="1">
                <a:solidFill>
                  <a:srgbClr val="40458C"/>
                </a:solidFill>
                <a:latin typeface="楷体_GB2312" pitchFamily="1" charset="-122"/>
                <a:ea typeface="楷体_GB2312" pitchFamily="1" charset="-122"/>
              </a:defRPr>
            </a:lvl5pPr>
            <a:lvl6pPr marL="2514600" indent="-228600" eaLnBrk="0" fontAlgn="base" hangingPunct="0">
              <a:lnSpc>
                <a:spcPct val="80000"/>
              </a:lnSpc>
              <a:spcBef>
                <a:spcPct val="20000"/>
              </a:spcBef>
              <a:spcAft>
                <a:spcPct val="0"/>
              </a:spcAft>
              <a:buClr>
                <a:schemeClr val="hlink"/>
              </a:buClr>
              <a:buSzPct val="110000"/>
              <a:buFont typeface="Wingdings" panose="05000000000000000000" pitchFamily="2" charset="2"/>
              <a:defRPr kumimoji="1" sz="2800" b="1">
                <a:solidFill>
                  <a:srgbClr val="40458C"/>
                </a:solidFill>
                <a:latin typeface="楷体_GB2312" pitchFamily="1" charset="-122"/>
                <a:ea typeface="楷体_GB2312" pitchFamily="1" charset="-122"/>
              </a:defRPr>
            </a:lvl6pPr>
            <a:lvl7pPr marL="2971800" indent="-228600" eaLnBrk="0" fontAlgn="base" hangingPunct="0">
              <a:lnSpc>
                <a:spcPct val="80000"/>
              </a:lnSpc>
              <a:spcBef>
                <a:spcPct val="20000"/>
              </a:spcBef>
              <a:spcAft>
                <a:spcPct val="0"/>
              </a:spcAft>
              <a:buClr>
                <a:schemeClr val="hlink"/>
              </a:buClr>
              <a:buSzPct val="110000"/>
              <a:buFont typeface="Wingdings" panose="05000000000000000000" pitchFamily="2" charset="2"/>
              <a:defRPr kumimoji="1" sz="2800" b="1">
                <a:solidFill>
                  <a:srgbClr val="40458C"/>
                </a:solidFill>
                <a:latin typeface="楷体_GB2312" pitchFamily="1" charset="-122"/>
                <a:ea typeface="楷体_GB2312" pitchFamily="1" charset="-122"/>
              </a:defRPr>
            </a:lvl7pPr>
            <a:lvl8pPr marL="3429000" indent="-228600" eaLnBrk="0" fontAlgn="base" hangingPunct="0">
              <a:lnSpc>
                <a:spcPct val="80000"/>
              </a:lnSpc>
              <a:spcBef>
                <a:spcPct val="20000"/>
              </a:spcBef>
              <a:spcAft>
                <a:spcPct val="0"/>
              </a:spcAft>
              <a:buClr>
                <a:schemeClr val="hlink"/>
              </a:buClr>
              <a:buSzPct val="110000"/>
              <a:buFont typeface="Wingdings" panose="05000000000000000000" pitchFamily="2" charset="2"/>
              <a:defRPr kumimoji="1" sz="2800" b="1">
                <a:solidFill>
                  <a:srgbClr val="40458C"/>
                </a:solidFill>
                <a:latin typeface="楷体_GB2312" pitchFamily="1" charset="-122"/>
                <a:ea typeface="楷体_GB2312" pitchFamily="1" charset="-122"/>
              </a:defRPr>
            </a:lvl8pPr>
            <a:lvl9pPr marL="3886200" indent="-228600" eaLnBrk="0" fontAlgn="base" hangingPunct="0">
              <a:lnSpc>
                <a:spcPct val="80000"/>
              </a:lnSpc>
              <a:spcBef>
                <a:spcPct val="20000"/>
              </a:spcBef>
              <a:spcAft>
                <a:spcPct val="0"/>
              </a:spcAft>
              <a:buClr>
                <a:schemeClr val="hlink"/>
              </a:buClr>
              <a:buSzPct val="110000"/>
              <a:buFont typeface="Wingdings" panose="05000000000000000000" pitchFamily="2" charset="2"/>
              <a:defRPr kumimoji="1" sz="2800" b="1">
                <a:solidFill>
                  <a:srgbClr val="40458C"/>
                </a:solidFill>
                <a:latin typeface="楷体_GB2312" pitchFamily="1" charset="-122"/>
                <a:ea typeface="楷体_GB2312" pitchFamily="1" charset="-122"/>
              </a:defRPr>
            </a:lvl9pPr>
          </a:lstStyle>
          <a:p>
            <a:pPr algn="ctr" eaLnBrk="1" hangingPunct="1">
              <a:lnSpc>
                <a:spcPct val="100000"/>
              </a:lnSpc>
              <a:spcBef>
                <a:spcPct val="0"/>
              </a:spcBef>
              <a:buClrTx/>
              <a:buSzTx/>
              <a:buFontTx/>
              <a:buNone/>
            </a:pPr>
            <a:r>
              <a:rPr kumimoji="0" lang="en-US" altLang="zh-CN" sz="2000">
                <a:solidFill>
                  <a:srgbClr val="FF5050"/>
                </a:solidFill>
                <a:latin typeface="宋体" panose="02010600030101010101" pitchFamily="2" charset="-122"/>
                <a:ea typeface="宋体" panose="02010600030101010101" pitchFamily="2" charset="-122"/>
              </a:rPr>
              <a:t>EIP</a:t>
            </a:r>
            <a:endParaRPr kumimoji="0" lang="en-US" altLang="zh-CN" sz="2000">
              <a:solidFill>
                <a:srgbClr val="FF5050"/>
              </a:solidFill>
              <a:latin typeface="宋体" panose="02010600030101010101" pitchFamily="2" charset="-122"/>
              <a:ea typeface="宋体" panose="02010600030101010101" pitchFamily="2" charset="-122"/>
            </a:endParaRPr>
          </a:p>
        </p:txBody>
      </p:sp>
      <p:sp>
        <p:nvSpPr>
          <p:cNvPr id="378922" name="Rectangle 42"/>
          <p:cNvSpPr>
            <a:spLocks noChangeArrowheads="1"/>
          </p:cNvSpPr>
          <p:nvPr/>
        </p:nvSpPr>
        <p:spPr bwMode="auto">
          <a:xfrm>
            <a:off x="522288" y="2676525"/>
            <a:ext cx="922337" cy="431800"/>
          </a:xfrm>
          <a:prstGeom prst="rect">
            <a:avLst/>
          </a:prstGeom>
          <a:solidFill>
            <a:srgbClr val="FFFFFF"/>
          </a:solidFill>
          <a:ln w="9525">
            <a:solidFill>
              <a:srgbClr val="0000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lnSpc>
                <a:spcPct val="100000"/>
              </a:lnSpc>
              <a:spcBef>
                <a:spcPct val="0"/>
              </a:spcBef>
              <a:buClrTx/>
              <a:buSzTx/>
              <a:buFontTx/>
              <a:buNone/>
            </a:pPr>
            <a:r>
              <a:rPr kumimoji="0" lang="en-US" altLang="zh-CN" sz="2000">
                <a:solidFill>
                  <a:srgbClr val="FF5050"/>
                </a:solidFill>
                <a:latin typeface="Times New Roman" panose="02020603050405020304" pitchFamily="2" charset="0"/>
                <a:ea typeface="宋体" panose="02010600030101010101" pitchFamily="2" charset="-122"/>
              </a:rPr>
              <a:t>IDTR</a:t>
            </a:r>
            <a:endParaRPr kumimoji="0" lang="en-US" altLang="zh-CN" sz="2000">
              <a:solidFill>
                <a:srgbClr val="FF5050"/>
              </a:solidFill>
              <a:latin typeface="Times New Roman" panose="02020603050405020304" pitchFamily="2" charset="0"/>
              <a:ea typeface="宋体" panose="02010600030101010101" pitchFamily="2" charset="-122"/>
            </a:endParaRPr>
          </a:p>
        </p:txBody>
      </p:sp>
      <p:sp>
        <p:nvSpPr>
          <p:cNvPr id="378923" name="Line 43"/>
          <p:cNvSpPr>
            <a:spLocks noChangeShapeType="1"/>
          </p:cNvSpPr>
          <p:nvPr/>
        </p:nvSpPr>
        <p:spPr bwMode="auto">
          <a:xfrm flipV="1">
            <a:off x="1511300" y="2765425"/>
            <a:ext cx="358775" cy="0"/>
          </a:xfrm>
          <a:prstGeom prst="line">
            <a:avLst/>
          </a:prstGeom>
          <a:noFill/>
          <a:ln w="9525">
            <a:solidFill>
              <a:srgbClr val="0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78924" name="Line 44"/>
          <p:cNvSpPr>
            <a:spLocks noChangeShapeType="1"/>
          </p:cNvSpPr>
          <p:nvPr/>
        </p:nvSpPr>
        <p:spPr bwMode="auto">
          <a:xfrm flipV="1">
            <a:off x="1555750" y="3971925"/>
            <a:ext cx="360363" cy="0"/>
          </a:xfrm>
          <a:prstGeom prst="line">
            <a:avLst/>
          </a:prstGeom>
          <a:noFill/>
          <a:ln w="9525">
            <a:solidFill>
              <a:srgbClr val="0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aphicFrame>
        <p:nvGraphicFramePr>
          <p:cNvPr id="378947" name="Group 67"/>
          <p:cNvGraphicFramePr>
            <a:graphicFrameLocks noGrp="1"/>
          </p:cNvGraphicFramePr>
          <p:nvPr>
            <p:ph sz="half" idx="2"/>
          </p:nvPr>
        </p:nvGraphicFramePr>
        <p:xfrm>
          <a:off x="2006600" y="2736850"/>
          <a:ext cx="1319213" cy="3171824"/>
        </p:xfrm>
        <a:graphic>
          <a:graphicData uri="http://schemas.openxmlformats.org/drawingml/2006/table">
            <a:tbl>
              <a:tblPr/>
              <a:tblGrid>
                <a:gridCol w="1319213"/>
              </a:tblGrid>
              <a:tr h="335347">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pPr>
                      <a:endParaRPr kumimoji="1" lang="zh-CN" altLang="zh-CN" sz="1600" b="0" i="0" u="none" strike="noStrike" cap="none" normalizeH="0" baseline="0">
                        <a:ln>
                          <a:noFill/>
                        </a:ln>
                        <a:solidFill>
                          <a:srgbClr val="000066"/>
                        </a:solidFill>
                        <a:effectLst/>
                        <a:latin typeface="Tahoma" panose="020B0604030504040204" pitchFamily="2" charset="0"/>
                        <a:ea typeface="华文新魏" panose="02010800040101010101" pitchFamily="2" charset="-122"/>
                      </a:endParaRPr>
                    </a:p>
                  </a:txBody>
                  <a:tcPr marT="45729" marB="45729"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5347">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pPr>
                      <a:endParaRPr kumimoji="1" lang="zh-CN" altLang="zh-CN" sz="1600" b="0" i="0" u="none" strike="noStrike" cap="none" normalizeH="0" baseline="0">
                        <a:ln>
                          <a:noFill/>
                        </a:ln>
                        <a:solidFill>
                          <a:srgbClr val="000066"/>
                        </a:solidFill>
                        <a:effectLst/>
                        <a:latin typeface="Tahoma" panose="020B0604030504040204" pitchFamily="2" charset="0"/>
                        <a:ea typeface="华文新魏" panose="02010800040101010101" pitchFamily="2" charset="-122"/>
                      </a:endParaRPr>
                    </a:p>
                  </a:txBody>
                  <a:tcPr marT="45729" marB="45729"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6617">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pPr>
                      <a:endParaRPr kumimoji="1" lang="zh-CN" altLang="zh-CN" sz="1600" b="0" i="0" u="none" strike="noStrike" cap="none" normalizeH="0" baseline="0">
                        <a:ln>
                          <a:noFill/>
                        </a:ln>
                        <a:solidFill>
                          <a:srgbClr val="000066"/>
                        </a:solidFill>
                        <a:effectLst/>
                        <a:latin typeface="Tahoma" panose="020B0604030504040204" pitchFamily="2" charset="0"/>
                        <a:ea typeface="华文新魏" panose="02010800040101010101" pitchFamily="2" charset="-122"/>
                      </a:endParaRPr>
                    </a:p>
                  </a:txBody>
                  <a:tcPr marT="45729" marB="45729"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23125">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pPr>
                      <a:r>
                        <a:rPr kumimoji="1" lang="zh-CN" altLang="en-US" sz="2000" b="1" i="0" u="none" strike="noStrike" cap="none" normalizeH="0" baseline="0">
                          <a:ln>
                            <a:noFill/>
                          </a:ln>
                          <a:solidFill>
                            <a:schemeClr val="accent2"/>
                          </a:solidFill>
                          <a:effectLst/>
                          <a:latin typeface="Tahoma" panose="020B0604030504040204" pitchFamily="2" charset="0"/>
                          <a:ea typeface="华文新魏" panose="02010800040101010101" pitchFamily="2" charset="-122"/>
                        </a:rPr>
                        <a:t>中断门</a:t>
                      </a:r>
                      <a:r>
                        <a:rPr kumimoji="1" lang="en-US" altLang="zh-CN" sz="2000" b="1" i="0" u="none" strike="noStrike" cap="none" normalizeH="0" baseline="0">
                          <a:ln>
                            <a:noFill/>
                          </a:ln>
                          <a:solidFill>
                            <a:schemeClr val="accent2"/>
                          </a:solidFill>
                          <a:effectLst/>
                          <a:latin typeface="Tahoma" panose="020B0604030504040204" pitchFamily="2" charset="0"/>
                          <a:ea typeface="华文新魏" panose="02010800040101010101" pitchFamily="2" charset="-122"/>
                        </a:rPr>
                        <a:t>/</a:t>
                      </a:r>
                      <a:r>
                        <a:rPr kumimoji="1" lang="zh-CN" altLang="en-US" sz="2000" b="1" i="0" u="none" strike="noStrike" cap="none" normalizeH="0" baseline="0">
                          <a:ln>
                            <a:noFill/>
                          </a:ln>
                          <a:solidFill>
                            <a:schemeClr val="accent2"/>
                          </a:solidFill>
                          <a:effectLst/>
                          <a:latin typeface="Tahoma" panose="020B0604030504040204" pitchFamily="2" charset="0"/>
                          <a:ea typeface="华文新魏" panose="02010800040101010101" pitchFamily="2" charset="-122"/>
                        </a:rPr>
                        <a:t>陷阱门</a:t>
                      </a:r>
                      <a:r>
                        <a:rPr kumimoji="1" lang="zh-CN" altLang="en-US" sz="2800" b="0" i="0" u="none" strike="noStrike" cap="none" normalizeH="0" baseline="0">
                          <a:ln>
                            <a:noFill/>
                          </a:ln>
                          <a:solidFill>
                            <a:srgbClr val="000066"/>
                          </a:solidFill>
                          <a:effectLst/>
                          <a:latin typeface="Tahoma" panose="020B0604030504040204" pitchFamily="2" charset="0"/>
                          <a:ea typeface="华文新魏" panose="02010800040101010101" pitchFamily="2" charset="-122"/>
                        </a:rPr>
                        <a:t> </a:t>
                      </a:r>
                      <a:endParaRPr kumimoji="1" lang="zh-CN" altLang="en-US" sz="2800" b="0" i="0" u="none" strike="noStrike" cap="none" normalizeH="0" baseline="0">
                        <a:ln>
                          <a:noFill/>
                        </a:ln>
                        <a:solidFill>
                          <a:srgbClr val="000066"/>
                        </a:solidFill>
                        <a:effectLst/>
                        <a:latin typeface="Tahoma" panose="020B0604030504040204" pitchFamily="2" charset="0"/>
                        <a:ea typeface="华文新魏" panose="02010800040101010101" pitchFamily="2" charset="-122"/>
                      </a:endParaRPr>
                    </a:p>
                  </a:txBody>
                  <a:tcPr marT="45729" marB="45729"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5347">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pPr>
                      <a:endParaRPr kumimoji="1" lang="zh-CN" altLang="zh-CN" sz="1600" b="0" i="0" u="none" strike="noStrike" cap="none" normalizeH="0" baseline="0">
                        <a:ln>
                          <a:noFill/>
                        </a:ln>
                        <a:solidFill>
                          <a:srgbClr val="000066"/>
                        </a:solidFill>
                        <a:effectLst/>
                        <a:latin typeface="Tahoma" panose="020B0604030504040204" pitchFamily="2" charset="0"/>
                        <a:ea typeface="华文新魏" panose="02010800040101010101" pitchFamily="2" charset="-122"/>
                      </a:endParaRPr>
                    </a:p>
                  </a:txBody>
                  <a:tcPr marT="45729" marB="45729"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5347">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pPr>
                      <a:endParaRPr kumimoji="1" lang="zh-CN" altLang="zh-CN" sz="1600" b="0" i="0" u="none" strike="noStrike" cap="none" normalizeH="0" baseline="0">
                        <a:ln>
                          <a:noFill/>
                        </a:ln>
                        <a:solidFill>
                          <a:srgbClr val="000066"/>
                        </a:solidFill>
                        <a:effectLst/>
                        <a:latin typeface="Tahoma" panose="020B0604030504040204" pitchFamily="2" charset="0"/>
                        <a:ea typeface="华文新魏" panose="02010800040101010101" pitchFamily="2" charset="-122"/>
                      </a:endParaRPr>
                    </a:p>
                  </a:txBody>
                  <a:tcPr marT="45729" marB="45729"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5347">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pPr>
                      <a:endParaRPr kumimoji="1" lang="zh-CN" altLang="zh-CN" sz="1600" b="0" i="0" u="none" strike="noStrike" cap="none" normalizeH="0" baseline="0">
                        <a:ln>
                          <a:noFill/>
                        </a:ln>
                        <a:solidFill>
                          <a:srgbClr val="000066"/>
                        </a:solidFill>
                        <a:effectLst/>
                        <a:latin typeface="Tahoma" panose="020B0604030504040204" pitchFamily="2" charset="0"/>
                        <a:ea typeface="华文新魏" panose="02010800040101010101" pitchFamily="2" charset="-122"/>
                      </a:endParaRPr>
                    </a:p>
                  </a:txBody>
                  <a:tcPr marT="45729" marB="45729"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5347">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pPr>
                      <a:endParaRPr kumimoji="1" lang="zh-CN" altLang="zh-CN" sz="1600" b="0" i="0" u="none" strike="noStrike" cap="none" normalizeH="0" baseline="0">
                        <a:ln>
                          <a:noFill/>
                        </a:ln>
                        <a:solidFill>
                          <a:srgbClr val="000066"/>
                        </a:solidFill>
                        <a:effectLst/>
                        <a:latin typeface="Tahoma" panose="020B0604030504040204" pitchFamily="2" charset="0"/>
                        <a:ea typeface="华文新魏" panose="02010800040101010101" pitchFamily="2" charset="-122"/>
                      </a:endParaRPr>
                    </a:p>
                  </a:txBody>
                  <a:tcPr marT="45729" marB="45729"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1810" name="Text Box 69"/>
          <p:cNvSpPr txBox="1">
            <a:spLocks noChangeArrowheads="1"/>
          </p:cNvSpPr>
          <p:nvPr/>
        </p:nvSpPr>
        <p:spPr bwMode="auto">
          <a:xfrm>
            <a:off x="1779588" y="5970588"/>
            <a:ext cx="5899150" cy="433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eaLnBrk="0" hangingPunct="0">
              <a:defRPr kumimoji="1" sz="2800" b="1">
                <a:solidFill>
                  <a:srgbClr val="40458C"/>
                </a:solidFill>
                <a:latin typeface="楷体_GB2312" pitchFamily="1" charset="-122"/>
                <a:ea typeface="楷体_GB2312" pitchFamily="1" charset="-122"/>
              </a:defRPr>
            </a:lvl1pPr>
            <a:lvl2pPr marL="742950" indent="-285750" eaLnBrk="0" hangingPunct="0">
              <a:defRPr kumimoji="1" sz="2800" b="1">
                <a:solidFill>
                  <a:srgbClr val="40458C"/>
                </a:solidFill>
                <a:latin typeface="楷体_GB2312" pitchFamily="1" charset="-122"/>
                <a:ea typeface="楷体_GB2312" pitchFamily="1" charset="-122"/>
              </a:defRPr>
            </a:lvl2pPr>
            <a:lvl3pPr marL="1143000" indent="-228600" eaLnBrk="0" hangingPunct="0">
              <a:defRPr kumimoji="1" sz="2800" b="1">
                <a:solidFill>
                  <a:srgbClr val="40458C"/>
                </a:solidFill>
                <a:latin typeface="楷体_GB2312" pitchFamily="1" charset="-122"/>
                <a:ea typeface="楷体_GB2312" pitchFamily="1" charset="-122"/>
              </a:defRPr>
            </a:lvl3pPr>
            <a:lvl4pPr marL="1600200" indent="-228600" eaLnBrk="0" hangingPunct="0">
              <a:defRPr kumimoji="1" sz="2800" b="1">
                <a:solidFill>
                  <a:srgbClr val="40458C"/>
                </a:solidFill>
                <a:latin typeface="楷体_GB2312" pitchFamily="1" charset="-122"/>
                <a:ea typeface="楷体_GB2312" pitchFamily="1" charset="-122"/>
              </a:defRPr>
            </a:lvl4pPr>
            <a:lvl5pPr marL="2057400" indent="-228600" eaLnBrk="0" hangingPunct="0">
              <a:defRPr kumimoji="1" sz="2800" b="1">
                <a:solidFill>
                  <a:srgbClr val="40458C"/>
                </a:solidFill>
                <a:latin typeface="楷体_GB2312" pitchFamily="1" charset="-122"/>
                <a:ea typeface="楷体_GB2312" pitchFamily="1" charset="-122"/>
              </a:defRPr>
            </a:lvl5pPr>
            <a:lvl6pPr marL="2514600" indent="-228600" eaLnBrk="0" fontAlgn="base" hangingPunct="0">
              <a:lnSpc>
                <a:spcPct val="80000"/>
              </a:lnSpc>
              <a:spcBef>
                <a:spcPct val="20000"/>
              </a:spcBef>
              <a:spcAft>
                <a:spcPct val="0"/>
              </a:spcAft>
              <a:buClr>
                <a:schemeClr val="hlink"/>
              </a:buClr>
              <a:buSzPct val="110000"/>
              <a:buFont typeface="Wingdings" panose="05000000000000000000" pitchFamily="2" charset="2"/>
              <a:defRPr kumimoji="1" sz="2800" b="1">
                <a:solidFill>
                  <a:srgbClr val="40458C"/>
                </a:solidFill>
                <a:latin typeface="楷体_GB2312" pitchFamily="1" charset="-122"/>
                <a:ea typeface="楷体_GB2312" pitchFamily="1" charset="-122"/>
              </a:defRPr>
            </a:lvl6pPr>
            <a:lvl7pPr marL="2971800" indent="-228600" eaLnBrk="0" fontAlgn="base" hangingPunct="0">
              <a:lnSpc>
                <a:spcPct val="80000"/>
              </a:lnSpc>
              <a:spcBef>
                <a:spcPct val="20000"/>
              </a:spcBef>
              <a:spcAft>
                <a:spcPct val="0"/>
              </a:spcAft>
              <a:buClr>
                <a:schemeClr val="hlink"/>
              </a:buClr>
              <a:buSzPct val="110000"/>
              <a:buFont typeface="Wingdings" panose="05000000000000000000" pitchFamily="2" charset="2"/>
              <a:defRPr kumimoji="1" sz="2800" b="1">
                <a:solidFill>
                  <a:srgbClr val="40458C"/>
                </a:solidFill>
                <a:latin typeface="楷体_GB2312" pitchFamily="1" charset="-122"/>
                <a:ea typeface="楷体_GB2312" pitchFamily="1" charset="-122"/>
              </a:defRPr>
            </a:lvl7pPr>
            <a:lvl8pPr marL="3429000" indent="-228600" eaLnBrk="0" fontAlgn="base" hangingPunct="0">
              <a:lnSpc>
                <a:spcPct val="80000"/>
              </a:lnSpc>
              <a:spcBef>
                <a:spcPct val="20000"/>
              </a:spcBef>
              <a:spcAft>
                <a:spcPct val="0"/>
              </a:spcAft>
              <a:buClr>
                <a:schemeClr val="hlink"/>
              </a:buClr>
              <a:buSzPct val="110000"/>
              <a:buFont typeface="Wingdings" panose="05000000000000000000" pitchFamily="2" charset="2"/>
              <a:defRPr kumimoji="1" sz="2800" b="1">
                <a:solidFill>
                  <a:srgbClr val="40458C"/>
                </a:solidFill>
                <a:latin typeface="楷体_GB2312" pitchFamily="1" charset="-122"/>
                <a:ea typeface="楷体_GB2312" pitchFamily="1" charset="-122"/>
              </a:defRPr>
            </a:lvl8pPr>
            <a:lvl9pPr marL="3886200" indent="-228600" eaLnBrk="0" fontAlgn="base" hangingPunct="0">
              <a:lnSpc>
                <a:spcPct val="80000"/>
              </a:lnSpc>
              <a:spcBef>
                <a:spcPct val="20000"/>
              </a:spcBef>
              <a:spcAft>
                <a:spcPct val="0"/>
              </a:spcAft>
              <a:buClr>
                <a:schemeClr val="hlink"/>
              </a:buClr>
              <a:buSzPct val="110000"/>
              <a:buFont typeface="Wingdings" panose="05000000000000000000" pitchFamily="2" charset="2"/>
              <a:defRPr kumimoji="1" sz="2800" b="1">
                <a:solidFill>
                  <a:srgbClr val="40458C"/>
                </a:solidFill>
                <a:latin typeface="楷体_GB2312" pitchFamily="1" charset="-122"/>
                <a:ea typeface="楷体_GB2312" pitchFamily="1" charset="-122"/>
              </a:defRPr>
            </a:lvl9pPr>
          </a:lstStyle>
          <a:p>
            <a:pPr eaLnBrk="1" hangingPunct="1"/>
            <a:r>
              <a:rPr lang="zh-CN" altLang="en-US" dirty="0">
                <a:latin typeface="宋体" panose="02010600030101010101" pitchFamily="2" charset="-122"/>
                <a:ea typeface="宋体" panose="02010600030101010101" pitchFamily="2" charset="-122"/>
              </a:rPr>
              <a:t>从中断号到中断处理程序的转换过程</a:t>
            </a:r>
            <a:endParaRPr lang="zh-CN" altLang="en-US" dirty="0">
              <a:latin typeface="宋体" panose="02010600030101010101" pitchFamily="2" charset="-122"/>
              <a:ea typeface="宋体" panose="02010600030101010101" pitchFamily="2" charset="-122"/>
            </a:endParaRPr>
          </a:p>
        </p:txBody>
      </p:sp>
      <p:sp>
        <p:nvSpPr>
          <p:cNvPr id="29" name="Rectangle 70"/>
          <p:cNvSpPr>
            <a:spLocks noChangeArrowheads="1"/>
          </p:cNvSpPr>
          <p:nvPr/>
        </p:nvSpPr>
        <p:spPr bwMode="auto">
          <a:xfrm>
            <a:off x="566738" y="323850"/>
            <a:ext cx="3996690" cy="7067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342900" indent="-342900" algn="l"/>
            <a:r>
              <a:rPr lang="en-US" altLang="zh-CN" sz="4000" dirty="0">
                <a:solidFill>
                  <a:schemeClr val="bg1"/>
                </a:solidFill>
                <a:latin typeface="Times New Roman" panose="02020603050405020304" pitchFamily="2" charset="0"/>
                <a:ea typeface="华文新魏" panose="02010800040101010101" pitchFamily="2" charset="-122"/>
                <a:sym typeface="+mn-ea"/>
              </a:rPr>
              <a:t>6</a:t>
            </a:r>
            <a:r>
              <a:rPr lang="en-US" altLang="zh-CN" sz="4000" dirty="0">
                <a:solidFill>
                  <a:schemeClr val="bg1"/>
                </a:solidFill>
                <a:latin typeface="Times New Roman" panose="02020603050405020304" pitchFamily="2" charset="0"/>
                <a:ea typeface="华文新魏" panose="02010800040101010101" pitchFamily="2" charset="-122"/>
              </a:rPr>
              <a:t>.2 </a:t>
            </a:r>
            <a:r>
              <a:rPr lang="zh-CN" altLang="en-US" sz="4000" dirty="0">
                <a:solidFill>
                  <a:schemeClr val="bg1"/>
                </a:solidFill>
                <a:latin typeface="Times New Roman" panose="02020603050405020304" pitchFamily="2" charset="0"/>
                <a:ea typeface="华文新魏" panose="02010800040101010101" pitchFamily="2" charset="-122"/>
              </a:rPr>
              <a:t>中断描述符表</a:t>
            </a:r>
            <a:endParaRPr lang="zh-CN" altLang="en-US" sz="4000" dirty="0">
              <a:solidFill>
                <a:schemeClr val="bg1"/>
              </a:solidFill>
              <a:latin typeface="Times New Roman" panose="02020603050405020304" pitchFamily="2" charset="0"/>
              <a:ea typeface="华文新魏" panose="020108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378947"/>
                                        </p:tgtEl>
                                        <p:attrNameLst>
                                          <p:attrName>style.visibility</p:attrName>
                                        </p:attrNameLst>
                                      </p:cBhvr>
                                      <p:to>
                                        <p:strVal val="visible"/>
                                      </p:to>
                                    </p:set>
                                    <p:animEffect transition="in" filter="blinds(horizontal)">
                                      <p:cBhvr>
                                        <p:cTn id="7" dur="500"/>
                                        <p:tgtEl>
                                          <p:spTgt spid="378947"/>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378903"/>
                                        </p:tgtEl>
                                        <p:attrNameLst>
                                          <p:attrName>style.visibility</p:attrName>
                                        </p:attrNameLst>
                                      </p:cBhvr>
                                      <p:to>
                                        <p:strVal val="visible"/>
                                      </p:to>
                                    </p:set>
                                    <p:animEffect transition="in" filter="blinds(horizontal)">
                                      <p:cBhvr>
                                        <p:cTn id="11" dur="500"/>
                                        <p:tgtEl>
                                          <p:spTgt spid="378903"/>
                                        </p:tgtEl>
                                      </p:cBhvr>
                                    </p:animEffect>
                                  </p:childTnLst>
                                </p:cTn>
                              </p:par>
                            </p:childTnLst>
                          </p:cTn>
                        </p:par>
                        <p:par>
                          <p:cTn id="12" fill="hold">
                            <p:stCondLst>
                              <p:cond delay="1000"/>
                            </p:stCondLst>
                            <p:childTnLst>
                              <p:par>
                                <p:cTn id="13" presetID="3" presetClass="entr" presetSubtype="10" fill="hold" grpId="0" nodeType="afterEffect">
                                  <p:stCondLst>
                                    <p:cond delay="0"/>
                                  </p:stCondLst>
                                  <p:childTnLst>
                                    <p:set>
                                      <p:cBhvr>
                                        <p:cTn id="14" dur="1" fill="hold">
                                          <p:stCondLst>
                                            <p:cond delay="0"/>
                                          </p:stCondLst>
                                        </p:cTn>
                                        <p:tgtEl>
                                          <p:spTgt spid="378922"/>
                                        </p:tgtEl>
                                        <p:attrNameLst>
                                          <p:attrName>style.visibility</p:attrName>
                                        </p:attrNameLst>
                                      </p:cBhvr>
                                      <p:to>
                                        <p:strVal val="visible"/>
                                      </p:to>
                                    </p:set>
                                    <p:animEffect transition="in" filter="blinds(horizontal)">
                                      <p:cBhvr>
                                        <p:cTn id="15" dur="500"/>
                                        <p:tgtEl>
                                          <p:spTgt spid="378922"/>
                                        </p:tgtEl>
                                      </p:cBhvr>
                                    </p:animEffect>
                                  </p:childTnLst>
                                </p:cTn>
                              </p:par>
                            </p:childTnLst>
                          </p:cTn>
                        </p:par>
                        <p:par>
                          <p:cTn id="16" fill="hold">
                            <p:stCondLst>
                              <p:cond delay="1500"/>
                            </p:stCondLst>
                            <p:childTnLst>
                              <p:par>
                                <p:cTn id="17" presetID="3" presetClass="entr" presetSubtype="10" fill="hold" grpId="0" nodeType="afterEffect">
                                  <p:stCondLst>
                                    <p:cond delay="0"/>
                                  </p:stCondLst>
                                  <p:childTnLst>
                                    <p:set>
                                      <p:cBhvr>
                                        <p:cTn id="18" dur="1" fill="hold">
                                          <p:stCondLst>
                                            <p:cond delay="0"/>
                                          </p:stCondLst>
                                        </p:cTn>
                                        <p:tgtEl>
                                          <p:spTgt spid="378923"/>
                                        </p:tgtEl>
                                        <p:attrNameLst>
                                          <p:attrName>style.visibility</p:attrName>
                                        </p:attrNameLst>
                                      </p:cBhvr>
                                      <p:to>
                                        <p:strVal val="visible"/>
                                      </p:to>
                                    </p:set>
                                    <p:animEffect transition="in" filter="blinds(horizontal)">
                                      <p:cBhvr>
                                        <p:cTn id="19" dur="500"/>
                                        <p:tgtEl>
                                          <p:spTgt spid="378923"/>
                                        </p:tgtEl>
                                      </p:cBhvr>
                                    </p:animEffect>
                                  </p:childTnLst>
                                </p:cTn>
                              </p:par>
                            </p:childTnLst>
                          </p:cTn>
                        </p:par>
                        <p:par>
                          <p:cTn id="20" fill="hold">
                            <p:stCondLst>
                              <p:cond delay="2000"/>
                            </p:stCondLst>
                            <p:childTnLst>
                              <p:par>
                                <p:cTn id="21" presetID="3" presetClass="entr" presetSubtype="10" fill="hold" grpId="0" nodeType="afterEffect">
                                  <p:stCondLst>
                                    <p:cond delay="0"/>
                                  </p:stCondLst>
                                  <p:childTnLst>
                                    <p:set>
                                      <p:cBhvr>
                                        <p:cTn id="22" dur="1" fill="hold">
                                          <p:stCondLst>
                                            <p:cond delay="0"/>
                                          </p:stCondLst>
                                        </p:cTn>
                                        <p:tgtEl>
                                          <p:spTgt spid="378924"/>
                                        </p:tgtEl>
                                        <p:attrNameLst>
                                          <p:attrName>style.visibility</p:attrName>
                                        </p:attrNameLst>
                                      </p:cBhvr>
                                      <p:to>
                                        <p:strVal val="visible"/>
                                      </p:to>
                                    </p:set>
                                    <p:animEffect transition="in" filter="blinds(horizontal)">
                                      <p:cBhvr>
                                        <p:cTn id="23" dur="500"/>
                                        <p:tgtEl>
                                          <p:spTgt spid="378924"/>
                                        </p:tgtEl>
                                      </p:cBhvr>
                                    </p:animEffect>
                                  </p:childTnLst>
                                </p:cTn>
                              </p:par>
                            </p:childTnLst>
                          </p:cTn>
                        </p:par>
                        <p:par>
                          <p:cTn id="24" fill="hold">
                            <p:stCondLst>
                              <p:cond delay="2500"/>
                            </p:stCondLst>
                            <p:childTnLst>
                              <p:par>
                                <p:cTn id="25" presetID="3" presetClass="entr" presetSubtype="10" fill="hold" grpId="0" nodeType="afterEffect">
                                  <p:stCondLst>
                                    <p:cond delay="0"/>
                                  </p:stCondLst>
                                  <p:childTnLst>
                                    <p:set>
                                      <p:cBhvr>
                                        <p:cTn id="26" dur="1" fill="hold">
                                          <p:stCondLst>
                                            <p:cond delay="0"/>
                                          </p:stCondLst>
                                        </p:cTn>
                                        <p:tgtEl>
                                          <p:spTgt spid="378902"/>
                                        </p:tgtEl>
                                        <p:attrNameLst>
                                          <p:attrName>style.visibility</p:attrName>
                                        </p:attrNameLst>
                                      </p:cBhvr>
                                      <p:to>
                                        <p:strVal val="visible"/>
                                      </p:to>
                                    </p:set>
                                    <p:animEffect transition="in" filter="blinds(horizontal)">
                                      <p:cBhvr>
                                        <p:cTn id="27" dur="500"/>
                                        <p:tgtEl>
                                          <p:spTgt spid="378902"/>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78917"/>
                                        </p:tgtEl>
                                        <p:attrNameLst>
                                          <p:attrName>style.visibility</p:attrName>
                                        </p:attrNameLst>
                                      </p:cBhvr>
                                      <p:to>
                                        <p:strVal val="visible"/>
                                      </p:to>
                                    </p:set>
                                    <p:animEffect transition="in" filter="blinds(horizontal)">
                                      <p:cBhvr>
                                        <p:cTn id="32" dur="500"/>
                                        <p:tgtEl>
                                          <p:spTgt spid="378917"/>
                                        </p:tgtEl>
                                      </p:cBhvr>
                                    </p:animEffect>
                                  </p:childTnLst>
                                </p:cTn>
                              </p:par>
                            </p:childTnLst>
                          </p:cTn>
                        </p:par>
                        <p:par>
                          <p:cTn id="33" fill="hold">
                            <p:stCondLst>
                              <p:cond delay="500"/>
                            </p:stCondLst>
                            <p:childTnLst>
                              <p:par>
                                <p:cTn id="34" presetID="3" presetClass="entr" presetSubtype="10" fill="hold" grpId="0" nodeType="afterEffect">
                                  <p:stCondLst>
                                    <p:cond delay="0"/>
                                  </p:stCondLst>
                                  <p:childTnLst>
                                    <p:set>
                                      <p:cBhvr>
                                        <p:cTn id="35" dur="1" fill="hold">
                                          <p:stCondLst>
                                            <p:cond delay="0"/>
                                          </p:stCondLst>
                                        </p:cTn>
                                        <p:tgtEl>
                                          <p:spTgt spid="378918"/>
                                        </p:tgtEl>
                                        <p:attrNameLst>
                                          <p:attrName>style.visibility</p:attrName>
                                        </p:attrNameLst>
                                      </p:cBhvr>
                                      <p:to>
                                        <p:strVal val="visible"/>
                                      </p:to>
                                    </p:set>
                                    <p:animEffect transition="in" filter="blinds(horizontal)">
                                      <p:cBhvr>
                                        <p:cTn id="36" dur="500"/>
                                        <p:tgtEl>
                                          <p:spTgt spid="378918"/>
                                        </p:tgtEl>
                                      </p:cBhvr>
                                    </p:animEffect>
                                  </p:childTnLst>
                                </p:cTn>
                              </p:par>
                            </p:childTnLst>
                          </p:cTn>
                        </p:par>
                        <p:par>
                          <p:cTn id="37" fill="hold">
                            <p:stCondLst>
                              <p:cond delay="1000"/>
                            </p:stCondLst>
                            <p:childTnLst>
                              <p:par>
                                <p:cTn id="38" presetID="3" presetClass="entr" presetSubtype="10" fill="hold" grpId="0" nodeType="afterEffect">
                                  <p:stCondLst>
                                    <p:cond delay="0"/>
                                  </p:stCondLst>
                                  <p:childTnLst>
                                    <p:set>
                                      <p:cBhvr>
                                        <p:cTn id="39" dur="1" fill="hold">
                                          <p:stCondLst>
                                            <p:cond delay="0"/>
                                          </p:stCondLst>
                                        </p:cTn>
                                        <p:tgtEl>
                                          <p:spTgt spid="378905"/>
                                        </p:tgtEl>
                                        <p:attrNameLst>
                                          <p:attrName>style.visibility</p:attrName>
                                        </p:attrNameLst>
                                      </p:cBhvr>
                                      <p:to>
                                        <p:strVal val="visible"/>
                                      </p:to>
                                    </p:set>
                                    <p:animEffect transition="in" filter="blinds(horizontal)">
                                      <p:cBhvr>
                                        <p:cTn id="40" dur="500"/>
                                        <p:tgtEl>
                                          <p:spTgt spid="378905"/>
                                        </p:tgtEl>
                                      </p:cBhvr>
                                    </p:animEffect>
                                  </p:childTnLst>
                                </p:cTn>
                              </p:par>
                            </p:childTnLst>
                          </p:cTn>
                        </p:par>
                        <p:par>
                          <p:cTn id="41" fill="hold">
                            <p:stCondLst>
                              <p:cond delay="1500"/>
                            </p:stCondLst>
                            <p:childTnLst>
                              <p:par>
                                <p:cTn id="42" presetID="3" presetClass="entr" presetSubtype="10" fill="hold" grpId="0" nodeType="afterEffect">
                                  <p:stCondLst>
                                    <p:cond delay="0"/>
                                  </p:stCondLst>
                                  <p:childTnLst>
                                    <p:set>
                                      <p:cBhvr>
                                        <p:cTn id="43" dur="1" fill="hold">
                                          <p:stCondLst>
                                            <p:cond delay="0"/>
                                          </p:stCondLst>
                                        </p:cTn>
                                        <p:tgtEl>
                                          <p:spTgt spid="378920"/>
                                        </p:tgtEl>
                                        <p:attrNameLst>
                                          <p:attrName>style.visibility</p:attrName>
                                        </p:attrNameLst>
                                      </p:cBhvr>
                                      <p:to>
                                        <p:strVal val="visible"/>
                                      </p:to>
                                    </p:set>
                                    <p:animEffect transition="in" filter="blinds(horizontal)">
                                      <p:cBhvr>
                                        <p:cTn id="44" dur="500"/>
                                        <p:tgtEl>
                                          <p:spTgt spid="378920"/>
                                        </p:tgtEl>
                                      </p:cBhvr>
                                    </p:animEffect>
                                  </p:childTnLst>
                                </p:cTn>
                              </p:par>
                            </p:childTnLst>
                          </p:cTn>
                        </p:par>
                        <p:par>
                          <p:cTn id="45" fill="hold">
                            <p:stCondLst>
                              <p:cond delay="2000"/>
                            </p:stCondLst>
                            <p:childTnLst>
                              <p:par>
                                <p:cTn id="46" presetID="3" presetClass="entr" presetSubtype="10" fill="hold" nodeType="afterEffect">
                                  <p:stCondLst>
                                    <p:cond delay="0"/>
                                  </p:stCondLst>
                                  <p:childTnLst>
                                    <p:set>
                                      <p:cBhvr>
                                        <p:cTn id="47" dur="1" fill="hold">
                                          <p:stCondLst>
                                            <p:cond delay="0"/>
                                          </p:stCondLst>
                                        </p:cTn>
                                        <p:tgtEl>
                                          <p:spTgt spid="378948"/>
                                        </p:tgtEl>
                                        <p:attrNameLst>
                                          <p:attrName>style.visibility</p:attrName>
                                        </p:attrNameLst>
                                      </p:cBhvr>
                                      <p:to>
                                        <p:strVal val="visible"/>
                                      </p:to>
                                    </p:set>
                                    <p:animEffect transition="in" filter="blinds(horizontal)">
                                      <p:cBhvr>
                                        <p:cTn id="48" dur="500"/>
                                        <p:tgtEl>
                                          <p:spTgt spid="378948"/>
                                        </p:tgtEl>
                                      </p:cBhvr>
                                    </p:animEffect>
                                  </p:childTnLst>
                                </p:cTn>
                              </p:par>
                            </p:childTnLst>
                          </p:cTn>
                        </p:par>
                        <p:par>
                          <p:cTn id="49" fill="hold">
                            <p:stCondLst>
                              <p:cond delay="2500"/>
                            </p:stCondLst>
                            <p:childTnLst>
                              <p:par>
                                <p:cTn id="50" presetID="3" presetClass="entr" presetSubtype="10" fill="hold" grpId="0" nodeType="afterEffect">
                                  <p:stCondLst>
                                    <p:cond delay="0"/>
                                  </p:stCondLst>
                                  <p:childTnLst>
                                    <p:set>
                                      <p:cBhvr>
                                        <p:cTn id="51" dur="1" fill="hold">
                                          <p:stCondLst>
                                            <p:cond delay="0"/>
                                          </p:stCondLst>
                                        </p:cTn>
                                        <p:tgtEl>
                                          <p:spTgt spid="378904"/>
                                        </p:tgtEl>
                                        <p:attrNameLst>
                                          <p:attrName>style.visibility</p:attrName>
                                        </p:attrNameLst>
                                      </p:cBhvr>
                                      <p:to>
                                        <p:strVal val="visible"/>
                                      </p:to>
                                    </p:set>
                                    <p:animEffect transition="in" filter="blinds(horizontal)">
                                      <p:cBhvr>
                                        <p:cTn id="52" dur="500"/>
                                        <p:tgtEl>
                                          <p:spTgt spid="378904"/>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378915"/>
                                        </p:tgtEl>
                                        <p:attrNameLst>
                                          <p:attrName>style.visibility</p:attrName>
                                        </p:attrNameLst>
                                      </p:cBhvr>
                                      <p:to>
                                        <p:strVal val="visible"/>
                                      </p:to>
                                    </p:set>
                                    <p:animEffect transition="in" filter="blinds(horizontal)">
                                      <p:cBhvr>
                                        <p:cTn id="57" dur="500"/>
                                        <p:tgtEl>
                                          <p:spTgt spid="378915"/>
                                        </p:tgtEl>
                                      </p:cBhvr>
                                    </p:animEffect>
                                  </p:childTnLst>
                                </p:cTn>
                              </p:par>
                            </p:childTnLst>
                          </p:cTn>
                        </p:par>
                        <p:par>
                          <p:cTn id="58" fill="hold">
                            <p:stCondLst>
                              <p:cond delay="500"/>
                            </p:stCondLst>
                            <p:childTnLst>
                              <p:par>
                                <p:cTn id="59" presetID="3" presetClass="entr" presetSubtype="10" fill="hold" grpId="0" nodeType="afterEffect">
                                  <p:stCondLst>
                                    <p:cond delay="0"/>
                                  </p:stCondLst>
                                  <p:childTnLst>
                                    <p:set>
                                      <p:cBhvr>
                                        <p:cTn id="60" dur="1" fill="hold">
                                          <p:stCondLst>
                                            <p:cond delay="0"/>
                                          </p:stCondLst>
                                        </p:cTn>
                                        <p:tgtEl>
                                          <p:spTgt spid="378916"/>
                                        </p:tgtEl>
                                        <p:attrNameLst>
                                          <p:attrName>style.visibility</p:attrName>
                                        </p:attrNameLst>
                                      </p:cBhvr>
                                      <p:to>
                                        <p:strVal val="visible"/>
                                      </p:to>
                                    </p:set>
                                    <p:animEffect transition="in" filter="blinds(horizontal)">
                                      <p:cBhvr>
                                        <p:cTn id="61" dur="500"/>
                                        <p:tgtEl>
                                          <p:spTgt spid="378916"/>
                                        </p:tgtEl>
                                      </p:cBhvr>
                                    </p:animEffect>
                                  </p:childTnLst>
                                </p:cTn>
                              </p:par>
                            </p:childTnLst>
                          </p:cTn>
                        </p:par>
                        <p:par>
                          <p:cTn id="62" fill="hold">
                            <p:stCondLst>
                              <p:cond delay="1000"/>
                            </p:stCondLst>
                            <p:childTnLst>
                              <p:par>
                                <p:cTn id="63" presetID="3" presetClass="entr" presetSubtype="10" fill="hold" grpId="0" nodeType="afterEffect">
                                  <p:stCondLst>
                                    <p:cond delay="0"/>
                                  </p:stCondLst>
                                  <p:childTnLst>
                                    <p:set>
                                      <p:cBhvr>
                                        <p:cTn id="64" dur="1" fill="hold">
                                          <p:stCondLst>
                                            <p:cond delay="0"/>
                                          </p:stCondLst>
                                        </p:cTn>
                                        <p:tgtEl>
                                          <p:spTgt spid="378921"/>
                                        </p:tgtEl>
                                        <p:attrNameLst>
                                          <p:attrName>style.visibility</p:attrName>
                                        </p:attrNameLst>
                                      </p:cBhvr>
                                      <p:to>
                                        <p:strVal val="visible"/>
                                      </p:to>
                                    </p:set>
                                    <p:animEffect transition="in" filter="blinds(horizontal)">
                                      <p:cBhvr>
                                        <p:cTn id="65" dur="500"/>
                                        <p:tgtEl>
                                          <p:spTgt spid="378921"/>
                                        </p:tgtEl>
                                      </p:cBhvr>
                                    </p:animEffect>
                                  </p:childTnLst>
                                </p:cTn>
                              </p:par>
                            </p:childTnLst>
                          </p:cTn>
                        </p:par>
                        <p:par>
                          <p:cTn id="66" fill="hold">
                            <p:stCondLst>
                              <p:cond delay="1500"/>
                            </p:stCondLst>
                            <p:childTnLst>
                              <p:par>
                                <p:cTn id="67" presetID="3" presetClass="entr" presetSubtype="10" fill="hold" grpId="0" nodeType="afterEffect">
                                  <p:stCondLst>
                                    <p:cond delay="0"/>
                                  </p:stCondLst>
                                  <p:childTnLst>
                                    <p:set>
                                      <p:cBhvr>
                                        <p:cTn id="68" dur="1" fill="hold">
                                          <p:stCondLst>
                                            <p:cond delay="0"/>
                                          </p:stCondLst>
                                        </p:cTn>
                                        <p:tgtEl>
                                          <p:spTgt spid="378914"/>
                                        </p:tgtEl>
                                        <p:attrNameLst>
                                          <p:attrName>style.visibility</p:attrName>
                                        </p:attrNameLst>
                                      </p:cBhvr>
                                      <p:to>
                                        <p:strVal val="visible"/>
                                      </p:to>
                                    </p:set>
                                    <p:animEffect transition="in" filter="blinds(horizontal)">
                                      <p:cBhvr>
                                        <p:cTn id="69" dur="500"/>
                                        <p:tgtEl>
                                          <p:spTgt spid="378914"/>
                                        </p:tgtEl>
                                      </p:cBhvr>
                                    </p:animEffect>
                                  </p:childTnLst>
                                </p:cTn>
                              </p:par>
                            </p:childTnLst>
                          </p:cTn>
                        </p:par>
                        <p:par>
                          <p:cTn id="70" fill="hold">
                            <p:stCondLst>
                              <p:cond delay="2000"/>
                            </p:stCondLst>
                            <p:childTnLst>
                              <p:par>
                                <p:cTn id="71" presetID="3" presetClass="entr" presetSubtype="10" fill="hold" grpId="0" nodeType="afterEffect">
                                  <p:stCondLst>
                                    <p:cond delay="0"/>
                                  </p:stCondLst>
                                  <p:childTnLst>
                                    <p:set>
                                      <p:cBhvr>
                                        <p:cTn id="72" dur="1" fill="hold">
                                          <p:stCondLst>
                                            <p:cond delay="0"/>
                                          </p:stCondLst>
                                        </p:cTn>
                                        <p:tgtEl>
                                          <p:spTgt spid="378913"/>
                                        </p:tgtEl>
                                        <p:attrNameLst>
                                          <p:attrName>style.visibility</p:attrName>
                                        </p:attrNameLst>
                                      </p:cBhvr>
                                      <p:to>
                                        <p:strVal val="visible"/>
                                      </p:to>
                                    </p:set>
                                    <p:animEffect transition="in" filter="blinds(horizontal)">
                                      <p:cBhvr>
                                        <p:cTn id="73" dur="500"/>
                                        <p:tgtEl>
                                          <p:spTgt spid="378913"/>
                                        </p:tgtEl>
                                      </p:cBhvr>
                                    </p:animEffect>
                                  </p:childTnLst>
                                </p:cTn>
                              </p:par>
                            </p:childTnLst>
                          </p:cTn>
                        </p:par>
                        <p:par>
                          <p:cTn id="74" fill="hold">
                            <p:stCondLst>
                              <p:cond delay="2500"/>
                            </p:stCondLst>
                            <p:childTnLst>
                              <p:par>
                                <p:cTn id="75" presetID="3" presetClass="entr" presetSubtype="10" fill="hold" grpId="0" nodeType="afterEffect">
                                  <p:stCondLst>
                                    <p:cond delay="0"/>
                                  </p:stCondLst>
                                  <p:childTnLst>
                                    <p:set>
                                      <p:cBhvr>
                                        <p:cTn id="76" dur="1" fill="hold">
                                          <p:stCondLst>
                                            <p:cond delay="0"/>
                                          </p:stCondLst>
                                        </p:cTn>
                                        <p:tgtEl>
                                          <p:spTgt spid="378910"/>
                                        </p:tgtEl>
                                        <p:attrNameLst>
                                          <p:attrName>style.visibility</p:attrName>
                                        </p:attrNameLst>
                                      </p:cBhvr>
                                      <p:to>
                                        <p:strVal val="visible"/>
                                      </p:to>
                                    </p:set>
                                    <p:animEffect transition="in" filter="blinds(horizontal)">
                                      <p:cBhvr>
                                        <p:cTn id="77" dur="500"/>
                                        <p:tgtEl>
                                          <p:spTgt spid="378910"/>
                                        </p:tgtEl>
                                      </p:cBhvr>
                                    </p:animEffect>
                                  </p:childTnLst>
                                </p:cTn>
                              </p:par>
                            </p:childTnLst>
                          </p:cTn>
                        </p:par>
                        <p:par>
                          <p:cTn id="78" fill="hold">
                            <p:stCondLst>
                              <p:cond delay="3000"/>
                            </p:stCondLst>
                            <p:childTnLst>
                              <p:par>
                                <p:cTn id="79" presetID="3" presetClass="entr" presetSubtype="10" fill="hold" grpId="0" nodeType="afterEffect">
                                  <p:stCondLst>
                                    <p:cond delay="0"/>
                                  </p:stCondLst>
                                  <p:childTnLst>
                                    <p:set>
                                      <p:cBhvr>
                                        <p:cTn id="80" dur="1" fill="hold">
                                          <p:stCondLst>
                                            <p:cond delay="0"/>
                                          </p:stCondLst>
                                        </p:cTn>
                                        <p:tgtEl>
                                          <p:spTgt spid="378919"/>
                                        </p:tgtEl>
                                        <p:attrNameLst>
                                          <p:attrName>style.visibility</p:attrName>
                                        </p:attrNameLst>
                                      </p:cBhvr>
                                      <p:to>
                                        <p:strVal val="visible"/>
                                      </p:to>
                                    </p:set>
                                    <p:animEffect transition="in" filter="blinds(horizontal)">
                                      <p:cBhvr>
                                        <p:cTn id="81" dur="500"/>
                                        <p:tgtEl>
                                          <p:spTgt spid="378919"/>
                                        </p:tgtEl>
                                      </p:cBhvr>
                                    </p:animEffect>
                                  </p:childTnLst>
                                </p:cTn>
                              </p:par>
                            </p:childTnLst>
                          </p:cTn>
                        </p:par>
                        <p:par>
                          <p:cTn id="82" fill="hold">
                            <p:stCondLst>
                              <p:cond delay="3500"/>
                            </p:stCondLst>
                            <p:childTnLst>
                              <p:par>
                                <p:cTn id="83" presetID="3" presetClass="entr" presetSubtype="10" fill="hold" grpId="0" nodeType="afterEffect">
                                  <p:stCondLst>
                                    <p:cond delay="0"/>
                                  </p:stCondLst>
                                  <p:childTnLst>
                                    <p:set>
                                      <p:cBhvr>
                                        <p:cTn id="84" dur="1" fill="hold">
                                          <p:stCondLst>
                                            <p:cond delay="0"/>
                                          </p:stCondLst>
                                        </p:cTn>
                                        <p:tgtEl>
                                          <p:spTgt spid="378911"/>
                                        </p:tgtEl>
                                        <p:attrNameLst>
                                          <p:attrName>style.visibility</p:attrName>
                                        </p:attrNameLst>
                                      </p:cBhvr>
                                      <p:to>
                                        <p:strVal val="visible"/>
                                      </p:to>
                                    </p:set>
                                    <p:animEffect transition="in" filter="blinds(horizontal)">
                                      <p:cBhvr>
                                        <p:cTn id="85" dur="500"/>
                                        <p:tgtEl>
                                          <p:spTgt spid="378911"/>
                                        </p:tgtEl>
                                      </p:cBhvr>
                                    </p:animEffect>
                                  </p:childTnLst>
                                </p:cTn>
                              </p:par>
                            </p:childTnLst>
                          </p:cTn>
                        </p:par>
                        <p:par>
                          <p:cTn id="86" fill="hold">
                            <p:stCondLst>
                              <p:cond delay="4000"/>
                            </p:stCondLst>
                            <p:childTnLst>
                              <p:par>
                                <p:cTn id="87" presetID="3" presetClass="entr" presetSubtype="10" fill="hold" grpId="0" nodeType="afterEffect">
                                  <p:stCondLst>
                                    <p:cond delay="0"/>
                                  </p:stCondLst>
                                  <p:childTnLst>
                                    <p:set>
                                      <p:cBhvr>
                                        <p:cTn id="88" dur="1" fill="hold">
                                          <p:stCondLst>
                                            <p:cond delay="0"/>
                                          </p:stCondLst>
                                        </p:cTn>
                                        <p:tgtEl>
                                          <p:spTgt spid="378912"/>
                                        </p:tgtEl>
                                        <p:attrNameLst>
                                          <p:attrName>style.visibility</p:attrName>
                                        </p:attrNameLst>
                                      </p:cBhvr>
                                      <p:to>
                                        <p:strVal val="visible"/>
                                      </p:to>
                                    </p:set>
                                    <p:animEffect transition="in" filter="blinds(horizontal)">
                                      <p:cBhvr>
                                        <p:cTn id="89" dur="500"/>
                                        <p:tgtEl>
                                          <p:spTgt spid="378912"/>
                                        </p:tgtEl>
                                      </p:cBhvr>
                                    </p:animEffect>
                                  </p:childTnLst>
                                </p:cTn>
                              </p:par>
                            </p:childTnLst>
                          </p:cTn>
                        </p:par>
                        <p:par>
                          <p:cTn id="90" fill="hold">
                            <p:stCondLst>
                              <p:cond delay="4500"/>
                            </p:stCondLst>
                            <p:childTnLst>
                              <p:par>
                                <p:cTn id="91" presetID="3" presetClass="entr" presetSubtype="10" fill="hold" grpId="0" nodeType="afterEffect">
                                  <p:stCondLst>
                                    <p:cond delay="0"/>
                                  </p:stCondLst>
                                  <p:childTnLst>
                                    <p:set>
                                      <p:cBhvr>
                                        <p:cTn id="92" dur="1" fill="hold">
                                          <p:stCondLst>
                                            <p:cond delay="0"/>
                                          </p:stCondLst>
                                        </p:cTn>
                                        <p:tgtEl>
                                          <p:spTgt spid="378908"/>
                                        </p:tgtEl>
                                        <p:attrNameLst>
                                          <p:attrName>style.visibility</p:attrName>
                                        </p:attrNameLst>
                                      </p:cBhvr>
                                      <p:to>
                                        <p:strVal val="visible"/>
                                      </p:to>
                                    </p:set>
                                    <p:animEffect transition="in" filter="blinds(horizontal)">
                                      <p:cBhvr>
                                        <p:cTn id="93" dur="500"/>
                                        <p:tgtEl>
                                          <p:spTgt spid="378908"/>
                                        </p:tgtEl>
                                      </p:cBhvr>
                                    </p:animEffect>
                                  </p:childTnLst>
                                </p:cTn>
                              </p:par>
                            </p:childTnLst>
                          </p:cTn>
                        </p:par>
                        <p:par>
                          <p:cTn id="94" fill="hold">
                            <p:stCondLst>
                              <p:cond delay="5000"/>
                            </p:stCondLst>
                            <p:childTnLst>
                              <p:par>
                                <p:cTn id="95" presetID="3" presetClass="entr" presetSubtype="10" fill="hold" grpId="0" nodeType="afterEffect">
                                  <p:stCondLst>
                                    <p:cond delay="0"/>
                                  </p:stCondLst>
                                  <p:childTnLst>
                                    <p:set>
                                      <p:cBhvr>
                                        <p:cTn id="96" dur="1" fill="hold">
                                          <p:stCondLst>
                                            <p:cond delay="0"/>
                                          </p:stCondLst>
                                        </p:cTn>
                                        <p:tgtEl>
                                          <p:spTgt spid="378909"/>
                                        </p:tgtEl>
                                        <p:attrNameLst>
                                          <p:attrName>style.visibility</p:attrName>
                                        </p:attrNameLst>
                                      </p:cBhvr>
                                      <p:to>
                                        <p:strVal val="visible"/>
                                      </p:to>
                                    </p:set>
                                    <p:animEffect transition="in" filter="blinds(horizontal)">
                                      <p:cBhvr>
                                        <p:cTn id="97" dur="500"/>
                                        <p:tgtEl>
                                          <p:spTgt spid="378909"/>
                                        </p:tgtEl>
                                      </p:cBhvr>
                                    </p:animEffect>
                                  </p:childTnLst>
                                </p:cTn>
                              </p:par>
                            </p:childTnLst>
                          </p:cTn>
                        </p:par>
                        <p:par>
                          <p:cTn id="98" fill="hold">
                            <p:stCondLst>
                              <p:cond delay="5500"/>
                            </p:stCondLst>
                            <p:childTnLst>
                              <p:par>
                                <p:cTn id="99" presetID="3" presetClass="entr" presetSubtype="10" fill="hold" grpId="0" nodeType="afterEffect">
                                  <p:stCondLst>
                                    <p:cond delay="0"/>
                                  </p:stCondLst>
                                  <p:childTnLst>
                                    <p:set>
                                      <p:cBhvr>
                                        <p:cTn id="100" dur="1" fill="hold">
                                          <p:stCondLst>
                                            <p:cond delay="0"/>
                                          </p:stCondLst>
                                        </p:cTn>
                                        <p:tgtEl>
                                          <p:spTgt spid="378907"/>
                                        </p:tgtEl>
                                        <p:attrNameLst>
                                          <p:attrName>style.visibility</p:attrName>
                                        </p:attrNameLst>
                                      </p:cBhvr>
                                      <p:to>
                                        <p:strVal val="visible"/>
                                      </p:to>
                                    </p:set>
                                    <p:animEffect transition="in" filter="blinds(horizontal)">
                                      <p:cBhvr>
                                        <p:cTn id="101" dur="500"/>
                                        <p:tgtEl>
                                          <p:spTgt spid="378907"/>
                                        </p:tgtEl>
                                      </p:cBhvr>
                                    </p:animEffect>
                                  </p:childTnLst>
                                </p:cTn>
                              </p:par>
                            </p:childTnLst>
                          </p:cTn>
                        </p:par>
                        <p:par>
                          <p:cTn id="102" fill="hold">
                            <p:stCondLst>
                              <p:cond delay="6000"/>
                            </p:stCondLst>
                            <p:childTnLst>
                              <p:par>
                                <p:cTn id="103" presetID="3" presetClass="entr" presetSubtype="10" fill="hold" grpId="0" nodeType="afterEffect">
                                  <p:stCondLst>
                                    <p:cond delay="0"/>
                                  </p:stCondLst>
                                  <p:childTnLst>
                                    <p:set>
                                      <p:cBhvr>
                                        <p:cTn id="104" dur="1" fill="hold">
                                          <p:stCondLst>
                                            <p:cond delay="0"/>
                                          </p:stCondLst>
                                        </p:cTn>
                                        <p:tgtEl>
                                          <p:spTgt spid="378906"/>
                                        </p:tgtEl>
                                        <p:attrNameLst>
                                          <p:attrName>style.visibility</p:attrName>
                                        </p:attrNameLst>
                                      </p:cBhvr>
                                      <p:to>
                                        <p:strVal val="visible"/>
                                      </p:to>
                                    </p:set>
                                    <p:animEffect transition="in" filter="blinds(horizontal)">
                                      <p:cBhvr>
                                        <p:cTn id="105" dur="500"/>
                                        <p:tgtEl>
                                          <p:spTgt spid="3789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02" grpId="0" bldLvl="0" animBg="1" autoUpdateAnimBg="0"/>
      <p:bldP spid="378903" grpId="0" bldLvl="0" animBg="1" autoUpdateAnimBg="0"/>
      <p:bldP spid="378904" grpId="0" bldLvl="0" animBg="1" autoUpdateAnimBg="0"/>
      <p:bldP spid="378905" grpId="0" bldLvl="0" animBg="1"/>
      <p:bldP spid="378906" grpId="0" bldLvl="0" animBg="1" autoUpdateAnimBg="0"/>
      <p:bldP spid="378907" grpId="0" bldLvl="0" animBg="1" autoUpdateAnimBg="0"/>
      <p:bldP spid="378908" grpId="0" bldLvl="0" animBg="1"/>
      <p:bldP spid="378909" grpId="0" bldLvl="0" animBg="1" autoUpdateAnimBg="0"/>
      <p:bldP spid="378910" grpId="0" bldLvl="0" animBg="1"/>
      <p:bldP spid="378911" grpId="0" bldLvl="0" animBg="1"/>
      <p:bldP spid="378912" grpId="0" bldLvl="0" animBg="1"/>
      <p:bldP spid="378913" grpId="0" bldLvl="0" animBg="1"/>
      <p:bldP spid="378914" grpId="0" bldLvl="0" animBg="1"/>
      <p:bldP spid="378915" grpId="0" bldLvl="0" animBg="1"/>
      <p:bldP spid="378916" grpId="0" bldLvl="0" animBg="1"/>
      <p:bldP spid="378917" grpId="0" bldLvl="0" animBg="1"/>
      <p:bldP spid="378918" grpId="0" bldLvl="0" animBg="1"/>
      <p:bldP spid="378919" grpId="0" bldLvl="0" animBg="1" autoUpdateAnimBg="0"/>
      <p:bldP spid="378920" grpId="0" bldLvl="0" animBg="1" autoUpdateAnimBg="0"/>
      <p:bldP spid="378921" grpId="0" bldLvl="0" animBg="1" autoUpdateAnimBg="0"/>
      <p:bldP spid="378922" grpId="0" bldLvl="0" animBg="1" autoUpdateAnimBg="0"/>
      <p:bldP spid="378923" grpId="0" bldLvl="0" animBg="1"/>
      <p:bldP spid="378924" grpId="0" bldLvl="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8" name="Rectangle 2"/>
          <p:cNvSpPr>
            <a:spLocks noGrp="1"/>
          </p:cNvSpPr>
          <p:nvPr>
            <p:ph type="title" idx="4294967295"/>
          </p:nvPr>
        </p:nvSpPr>
        <p:spPr>
          <a:xfrm>
            <a:off x="457200" y="98425"/>
            <a:ext cx="8229600" cy="725170"/>
          </a:xfrm>
        </p:spPr>
        <p:txBody>
          <a:bodyPr vert="horz" wrap="square" lIns="91440" tIns="45720" rIns="91440" bIns="45720" anchor="ctr" anchorCtr="0"/>
          <a:p>
            <a:pPr algn="ctr">
              <a:buClrTx/>
              <a:buSzTx/>
              <a:buFont typeface="Arial" panose="020B0604020202020204" pitchFamily="34" charset="0"/>
            </a:pPr>
            <a:r>
              <a:rPr lang="zh-CN" altLang="en-US" sz="4000" b="1" dirty="0">
                <a:solidFill>
                  <a:schemeClr val="bg1"/>
                </a:solidFill>
                <a:latin typeface="华文新魏" panose="02010800040101010101" pitchFamily="2" charset="-122"/>
                <a:ea typeface="华文新魏" panose="02010800040101010101" pitchFamily="2" charset="-122"/>
                <a:cs typeface="+mn-cs"/>
              </a:rPr>
              <a:t>主要内容</a:t>
            </a:r>
            <a:endParaRPr lang="zh-CN" altLang="en-US" sz="4000" b="1" dirty="0">
              <a:solidFill>
                <a:schemeClr val="bg1"/>
              </a:solidFill>
              <a:latin typeface="华文新魏" panose="02010800040101010101" pitchFamily="2" charset="-122"/>
              <a:ea typeface="华文新魏" panose="02010800040101010101" pitchFamily="2" charset="-122"/>
              <a:cs typeface="+mn-cs"/>
            </a:endParaRPr>
          </a:p>
        </p:txBody>
      </p:sp>
      <p:sp>
        <p:nvSpPr>
          <p:cNvPr id="4099" name="Rectangle 3"/>
          <p:cNvSpPr>
            <a:spLocks noGrp="1"/>
          </p:cNvSpPr>
          <p:nvPr>
            <p:ph type="body" idx="4294967295"/>
          </p:nvPr>
        </p:nvSpPr>
        <p:spPr>
          <a:xfrm>
            <a:off x="827405" y="1988820"/>
            <a:ext cx="7581900" cy="4207510"/>
          </a:xfrm>
        </p:spPr>
        <p:txBody>
          <a:bodyPr vert="horz" wrap="square" lIns="91440" tIns="45720" rIns="91440" bIns="45720" anchor="t" anchorCtr="0"/>
          <a:p>
            <a:pPr algn="l">
              <a:spcBef>
                <a:spcPts val="1600"/>
              </a:spcBef>
              <a:buBlip>
                <a:blip r:embed="rId1"/>
              </a:buBlip>
            </a:pPr>
            <a:r>
              <a:rPr lang="en-US" altLang="zh-CN" dirty="0">
                <a:solidFill>
                  <a:srgbClr val="FF0000"/>
                </a:solidFill>
                <a:ea typeface="黑体" panose="02010609060101010101" pitchFamily="2" charset="-122"/>
              </a:rPr>
              <a:t> </a:t>
            </a:r>
            <a:r>
              <a:rPr lang="zh-CN" altLang="en-US" dirty="0">
                <a:solidFill>
                  <a:srgbClr val="000066"/>
                </a:solidFill>
                <a:ea typeface="黑体" panose="02010609060101010101" pitchFamily="2" charset="-122"/>
                <a:sym typeface="+mn-ea"/>
              </a:rPr>
              <a:t>中断和异常的概念</a:t>
            </a:r>
            <a:endParaRPr lang="zh-CN" altLang="en-US" dirty="0">
              <a:solidFill>
                <a:srgbClr val="000066"/>
              </a:solidFill>
              <a:ea typeface="黑体" panose="02010609060101010101" pitchFamily="2" charset="-122"/>
              <a:sym typeface="+mn-ea"/>
            </a:endParaRPr>
          </a:p>
          <a:p>
            <a:pPr algn="l">
              <a:spcBef>
                <a:spcPts val="1600"/>
              </a:spcBef>
              <a:buBlip>
                <a:blip r:embed="rId1"/>
              </a:buBlip>
            </a:pPr>
            <a:r>
              <a:rPr lang="en-US" altLang="zh-CN" dirty="0">
                <a:solidFill>
                  <a:srgbClr val="FF0000"/>
                </a:solidFill>
                <a:ea typeface="黑体" panose="02010609060101010101" pitchFamily="2" charset="-122"/>
                <a:sym typeface="+mn-ea"/>
              </a:rPr>
              <a:t> </a:t>
            </a:r>
            <a:r>
              <a:rPr lang="zh-CN" altLang="en-US" dirty="0">
                <a:solidFill>
                  <a:srgbClr val="000066"/>
                </a:solidFill>
                <a:ea typeface="黑体" panose="02010609060101010101" pitchFamily="2" charset="-122"/>
                <a:sym typeface="+mn-ea"/>
              </a:rPr>
              <a:t>中断描述符表</a:t>
            </a:r>
            <a:endParaRPr lang="zh-CN" altLang="en-US" dirty="0">
              <a:solidFill>
                <a:srgbClr val="000066"/>
              </a:solidFill>
              <a:ea typeface="黑体" panose="02010609060101010101" pitchFamily="2" charset="-122"/>
            </a:endParaRPr>
          </a:p>
          <a:p>
            <a:pPr algn="l">
              <a:spcBef>
                <a:spcPts val="1600"/>
              </a:spcBef>
              <a:buBlip>
                <a:blip r:embed="rId1"/>
              </a:buBlip>
            </a:pPr>
            <a:r>
              <a:rPr lang="zh-CN" altLang="en-US" dirty="0">
                <a:ea typeface="黑体" panose="02010609060101010101" pitchFamily="2" charset="-122"/>
                <a:sym typeface="+mn-ea"/>
              </a:rPr>
              <a:t> </a:t>
            </a:r>
            <a:r>
              <a:rPr lang="zh-CN" altLang="en-US" dirty="0">
                <a:solidFill>
                  <a:srgbClr val="FF3300"/>
                </a:solidFill>
                <a:ea typeface="黑体" panose="02010609060101010101" pitchFamily="2" charset="-122"/>
                <a:sym typeface="+mn-ea"/>
              </a:rPr>
              <a:t>中断和异常的响应过程、软中断指令</a:t>
            </a:r>
            <a:endParaRPr lang="zh-CN" altLang="en-US" dirty="0">
              <a:solidFill>
                <a:srgbClr val="FF3300"/>
              </a:solidFill>
              <a:ea typeface="黑体" panose="02010609060101010101" pitchFamily="2" charset="-122"/>
              <a:sym typeface="+mn-ea"/>
            </a:endParaRPr>
          </a:p>
          <a:p>
            <a:pPr>
              <a:spcBef>
                <a:spcPts val="1600"/>
              </a:spcBef>
            </a:pPr>
            <a:endParaRPr lang="zh-CN" altLang="en-US" dirty="0">
              <a:solidFill>
                <a:srgbClr val="FF3300"/>
              </a:solidFill>
              <a:ea typeface="黑体" panose="02010609060101010101" pitchFamily="2" charset="-122"/>
              <a:sym typeface="+mn-ea"/>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5"/>
          <p:cNvSpPr>
            <a:spLocks noChangeArrowheads="1"/>
          </p:cNvSpPr>
          <p:nvPr/>
        </p:nvSpPr>
        <p:spPr bwMode="auto">
          <a:xfrm>
            <a:off x="746125" y="2933700"/>
            <a:ext cx="7561263" cy="29159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342900" indent="-342900">
              <a:lnSpc>
                <a:spcPct val="135000"/>
              </a:lnSpc>
              <a:spcBef>
                <a:spcPts val="0"/>
              </a:spcBef>
            </a:pPr>
            <a:r>
              <a:rPr lang="en-US" altLang="zh-CN" dirty="0">
                <a:solidFill>
                  <a:srgbClr val="000066"/>
                </a:solidFill>
                <a:latin typeface="宋体" panose="02010600030101010101" pitchFamily="2" charset="-122"/>
                <a:ea typeface="宋体" panose="02010600030101010101" pitchFamily="2" charset="-122"/>
              </a:rPr>
              <a:t>1. </a:t>
            </a:r>
            <a:r>
              <a:rPr lang="zh-CN" altLang="en-US" dirty="0">
                <a:solidFill>
                  <a:schemeClr val="accent2"/>
                </a:solidFill>
                <a:latin typeface="宋体" panose="02010600030101010101" pitchFamily="2" charset="-122"/>
                <a:ea typeface="宋体" panose="02010600030101010101" pitchFamily="2" charset="-122"/>
              </a:rPr>
              <a:t>软中断指令</a:t>
            </a:r>
            <a:endParaRPr lang="zh-CN" altLang="en-US" dirty="0">
              <a:solidFill>
                <a:schemeClr val="accent2"/>
              </a:solidFill>
              <a:latin typeface="宋体" panose="02010600030101010101" pitchFamily="2" charset="-122"/>
              <a:ea typeface="宋体" panose="02010600030101010101" pitchFamily="2" charset="-122"/>
            </a:endParaRPr>
          </a:p>
          <a:p>
            <a:pPr marL="342900" indent="-342900">
              <a:lnSpc>
                <a:spcPct val="135000"/>
              </a:lnSpc>
              <a:spcBef>
                <a:spcPts val="0"/>
              </a:spcBef>
            </a:pPr>
            <a:r>
              <a:rPr lang="zh-CN" altLang="en-US" dirty="0">
                <a:solidFill>
                  <a:srgbClr val="000066"/>
                </a:solidFill>
                <a:latin typeface="宋体" panose="02010600030101010101" pitchFamily="2" charset="-122"/>
                <a:ea typeface="宋体" panose="02010600030101010101" pitchFamily="2" charset="-122"/>
              </a:rPr>
              <a:t>    格式：</a:t>
            </a:r>
            <a:r>
              <a:rPr lang="en-US" altLang="zh-CN" dirty="0">
                <a:solidFill>
                  <a:schemeClr val="accent2"/>
                </a:solidFill>
                <a:latin typeface="宋体" panose="02010600030101010101" pitchFamily="2" charset="-122"/>
                <a:ea typeface="宋体" panose="02010600030101010101" pitchFamily="2" charset="-122"/>
              </a:rPr>
              <a:t>INT  n</a:t>
            </a:r>
            <a:r>
              <a:rPr lang="en-US" altLang="zh-CN" dirty="0">
                <a:solidFill>
                  <a:srgbClr val="000066"/>
                </a:solidFill>
                <a:latin typeface="宋体" panose="02010600030101010101" pitchFamily="2" charset="-122"/>
                <a:ea typeface="宋体" panose="02010600030101010101" pitchFamily="2" charset="-122"/>
              </a:rPr>
              <a:t>	</a:t>
            </a:r>
            <a:endParaRPr lang="en-US" altLang="zh-CN" dirty="0">
              <a:solidFill>
                <a:srgbClr val="000066"/>
              </a:solidFill>
              <a:latin typeface="宋体" panose="02010600030101010101" pitchFamily="2" charset="-122"/>
              <a:ea typeface="宋体" panose="02010600030101010101" pitchFamily="2" charset="-122"/>
            </a:endParaRPr>
          </a:p>
          <a:p>
            <a:pPr marL="342900" indent="-342900">
              <a:lnSpc>
                <a:spcPct val="135000"/>
              </a:lnSpc>
              <a:spcBef>
                <a:spcPts val="0"/>
              </a:spcBef>
            </a:pPr>
            <a:r>
              <a:rPr lang="en-US" altLang="zh-CN" dirty="0">
                <a:solidFill>
                  <a:srgbClr val="000066"/>
                </a:solidFill>
                <a:latin typeface="宋体" panose="02010600030101010101" pitchFamily="2" charset="-122"/>
                <a:ea typeface="宋体" panose="02010600030101010101" pitchFamily="2" charset="-122"/>
              </a:rPr>
              <a:t>    </a:t>
            </a:r>
            <a:r>
              <a:rPr lang="zh-CN" altLang="en-US" dirty="0">
                <a:solidFill>
                  <a:srgbClr val="000066"/>
                </a:solidFill>
                <a:latin typeface="宋体" panose="02010600030101010101" pitchFamily="2" charset="-122"/>
                <a:ea typeface="宋体" panose="02010600030101010101" pitchFamily="2" charset="-122"/>
              </a:rPr>
              <a:t>功能：</a:t>
            </a:r>
            <a:endParaRPr lang="zh-CN" altLang="en-US" dirty="0">
              <a:solidFill>
                <a:srgbClr val="000066"/>
              </a:solidFill>
              <a:latin typeface="宋体" panose="02010600030101010101" pitchFamily="2" charset="-122"/>
              <a:ea typeface="宋体" panose="02010600030101010101" pitchFamily="2" charset="-122"/>
            </a:endParaRPr>
          </a:p>
          <a:p>
            <a:pPr marL="342900" indent="-342900">
              <a:lnSpc>
                <a:spcPct val="135000"/>
              </a:lnSpc>
              <a:spcBef>
                <a:spcPts val="0"/>
              </a:spcBef>
            </a:pPr>
            <a:r>
              <a:rPr lang="en-US" altLang="zh-CN" dirty="0">
                <a:latin typeface="宋体" panose="02010600030101010101" pitchFamily="2" charset="-122"/>
                <a:ea typeface="宋体" panose="02010600030101010101" pitchFamily="2" charset="-122"/>
              </a:rPr>
              <a:t>          </a:t>
            </a:r>
            <a:r>
              <a:rPr lang="zh-CN" altLang="en-US"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EFLAGS</a:t>
            </a:r>
            <a:r>
              <a:rPr lang="zh-CN" altLang="en-US"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ESP</a:t>
            </a:r>
            <a:r>
              <a:rPr lang="zh-CN" altLang="en-US" dirty="0">
                <a:latin typeface="宋体" panose="02010600030101010101" pitchFamily="2" charset="-122"/>
                <a:ea typeface="宋体" panose="02010600030101010101" pitchFamily="2" charset="-122"/>
              </a:rPr>
              <a:t>），</a:t>
            </a:r>
            <a:endParaRPr lang="zh-CN" altLang="en-US" dirty="0">
              <a:latin typeface="宋体" panose="02010600030101010101" pitchFamily="2" charset="-122"/>
              <a:ea typeface="宋体" panose="02010600030101010101" pitchFamily="2" charset="-122"/>
            </a:endParaRPr>
          </a:p>
          <a:p>
            <a:pPr marL="342900" indent="-342900">
              <a:lnSpc>
                <a:spcPct val="135000"/>
              </a:lnSpc>
              <a:spcBef>
                <a:spcPts val="0"/>
              </a:spcBef>
            </a:pPr>
            <a:r>
              <a:rPr lang="zh-CN" altLang="en-US" dirty="0">
                <a:latin typeface="宋体" panose="02010600030101010101" pitchFamily="2" charset="-122"/>
                <a:ea typeface="宋体" panose="02010600030101010101" pitchFamily="2" charset="-122"/>
              </a:rPr>
              <a:t>           </a:t>
            </a:r>
            <a:r>
              <a:rPr lang="en-US" altLang="zh-CN" dirty="0">
                <a:latin typeface="宋体" panose="02010600030101010101" pitchFamily="2" charset="-122"/>
                <a:ea typeface="宋体" panose="02010600030101010101" pitchFamily="2" charset="-122"/>
              </a:rPr>
              <a:t>0→TF</a:t>
            </a:r>
            <a:r>
              <a:rPr lang="zh-CN" altLang="en-US" dirty="0">
                <a:latin typeface="宋体" panose="02010600030101010101" pitchFamily="2" charset="-122"/>
                <a:ea typeface="宋体" panose="02010600030101010101" pitchFamily="2" charset="-122"/>
              </a:rPr>
              <a:t>， 中断门还要将</a:t>
            </a:r>
            <a:r>
              <a:rPr lang="en-US" altLang="zh-CN" dirty="0">
                <a:latin typeface="宋体" panose="02010600030101010101" pitchFamily="2" charset="-122"/>
                <a:ea typeface="宋体" panose="02010600030101010101" pitchFamily="2" charset="-122"/>
              </a:rPr>
              <a:t>0→IF</a:t>
            </a:r>
            <a:endParaRPr lang="en-US" altLang="zh-CN" dirty="0">
              <a:latin typeface="宋体" panose="02010600030101010101" pitchFamily="2" charset="-122"/>
              <a:ea typeface="宋体" panose="02010600030101010101" pitchFamily="2" charset="-122"/>
            </a:endParaRPr>
          </a:p>
        </p:txBody>
      </p:sp>
      <p:sp>
        <p:nvSpPr>
          <p:cNvPr id="32772" name="Rectangle 6"/>
          <p:cNvSpPr>
            <a:spLocks noChangeArrowheads="1"/>
          </p:cNvSpPr>
          <p:nvPr/>
        </p:nvSpPr>
        <p:spPr bwMode="auto">
          <a:xfrm>
            <a:off x="657226" y="1673225"/>
            <a:ext cx="783021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lnSpc>
                <a:spcPct val="100000"/>
              </a:lnSpc>
            </a:pPr>
            <a:r>
              <a:rPr lang="zh-CN" altLang="en-US" dirty="0">
                <a:solidFill>
                  <a:srgbClr val="000066"/>
                </a:solidFill>
                <a:latin typeface="Tahoma" panose="020B0604030504040204" pitchFamily="2" charset="0"/>
                <a:ea typeface="华文新魏" panose="02010800040101010101" pitchFamily="2" charset="-122"/>
              </a:rPr>
              <a:t>软中断通过程序中的</a:t>
            </a:r>
            <a:r>
              <a:rPr lang="zh-CN" altLang="en-US" dirty="0">
                <a:solidFill>
                  <a:schemeClr val="accent2"/>
                </a:solidFill>
                <a:latin typeface="Tahoma" panose="020B0604030504040204" pitchFamily="2" charset="0"/>
                <a:ea typeface="华文新魏" panose="02010800040101010101" pitchFamily="2" charset="-122"/>
              </a:rPr>
              <a:t>软中断指令</a:t>
            </a:r>
            <a:r>
              <a:rPr lang="zh-CN" altLang="en-US" dirty="0">
                <a:solidFill>
                  <a:srgbClr val="000066"/>
                </a:solidFill>
                <a:latin typeface="Tahoma" panose="020B0604030504040204" pitchFamily="2" charset="0"/>
                <a:ea typeface="华文新魏" panose="02010800040101010101" pitchFamily="2" charset="-122"/>
              </a:rPr>
              <a:t>实现，所以又称它为</a:t>
            </a:r>
            <a:r>
              <a:rPr lang="zh-CN" altLang="en-US" dirty="0">
                <a:solidFill>
                  <a:srgbClr val="FF5050"/>
                </a:solidFill>
                <a:latin typeface="Tahoma" panose="020B0604030504040204" pitchFamily="2" charset="0"/>
                <a:ea typeface="华文新魏" panose="02010800040101010101" pitchFamily="2" charset="-122"/>
              </a:rPr>
              <a:t>程序自中断。</a:t>
            </a:r>
            <a:endParaRPr lang="zh-CN" altLang="en-US" dirty="0">
              <a:solidFill>
                <a:srgbClr val="FF5050"/>
              </a:solidFill>
              <a:latin typeface="Tahoma" panose="020B0604030504040204" pitchFamily="2" charset="0"/>
              <a:ea typeface="华文新魏" panose="02010800040101010101" pitchFamily="2" charset="-122"/>
            </a:endParaRPr>
          </a:p>
        </p:txBody>
      </p:sp>
      <p:sp>
        <p:nvSpPr>
          <p:cNvPr id="7" name="Rectangle 70"/>
          <p:cNvSpPr>
            <a:spLocks noChangeArrowheads="1"/>
          </p:cNvSpPr>
          <p:nvPr/>
        </p:nvSpPr>
        <p:spPr bwMode="auto">
          <a:xfrm>
            <a:off x="566738" y="323850"/>
            <a:ext cx="3488055" cy="7067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342900" indent="-342900" algn="l"/>
            <a:r>
              <a:rPr lang="en-US" altLang="zh-CN" sz="4000" dirty="0">
                <a:solidFill>
                  <a:schemeClr val="bg1"/>
                </a:solidFill>
                <a:latin typeface="Times New Roman" panose="02020603050405020304" pitchFamily="2" charset="0"/>
                <a:ea typeface="华文新魏" panose="02010800040101010101" pitchFamily="2" charset="-122"/>
                <a:sym typeface="+mn-ea"/>
              </a:rPr>
              <a:t>6</a:t>
            </a:r>
            <a:r>
              <a:rPr lang="en-US" altLang="zh-CN" sz="4000" dirty="0">
                <a:solidFill>
                  <a:schemeClr val="bg1"/>
                </a:solidFill>
                <a:latin typeface="Times New Roman" panose="02020603050405020304" pitchFamily="2" charset="0"/>
                <a:ea typeface="华文新魏" panose="02010800040101010101" pitchFamily="2" charset="-122"/>
              </a:rPr>
              <a:t>.3 </a:t>
            </a:r>
            <a:r>
              <a:rPr lang="zh-CN" altLang="en-US" sz="4000" dirty="0">
                <a:solidFill>
                  <a:schemeClr val="bg1"/>
                </a:solidFill>
                <a:latin typeface="Times New Roman" panose="02020603050405020304" pitchFamily="2" charset="0"/>
                <a:ea typeface="华文新魏" panose="02010800040101010101" pitchFamily="2" charset="-122"/>
              </a:rPr>
              <a:t>软中断指令</a:t>
            </a:r>
            <a:endParaRPr lang="zh-CN" altLang="en-US" sz="4000" dirty="0">
              <a:solidFill>
                <a:schemeClr val="bg1"/>
              </a:solidFill>
              <a:latin typeface="Times New Roman" panose="02020603050405020304" pitchFamily="2" charset="0"/>
              <a:ea typeface="华文新魏" panose="02010800040101010101" pitchFamily="2" charset="-122"/>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3"/>
          <p:cNvSpPr>
            <a:spLocks noChangeArrowheads="1"/>
          </p:cNvSpPr>
          <p:nvPr/>
        </p:nvSpPr>
        <p:spPr bwMode="auto">
          <a:xfrm>
            <a:off x="476250" y="1358770"/>
            <a:ext cx="7966179" cy="11708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lnSpc>
                <a:spcPct val="135000"/>
              </a:lnSpc>
              <a:spcBef>
                <a:spcPts val="0"/>
              </a:spcBef>
            </a:pPr>
            <a:r>
              <a:rPr lang="en-US" altLang="zh-CN" dirty="0">
                <a:latin typeface="宋体" panose="02010600030101010101" pitchFamily="2" charset="-122"/>
                <a:ea typeface="宋体" panose="02010600030101010101" pitchFamily="2" charset="-122"/>
              </a:rPr>
              <a:t>②</a:t>
            </a:r>
            <a:r>
              <a:rPr lang="zh-CN" altLang="en-US"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CS</a:t>
            </a:r>
            <a:r>
              <a:rPr lang="zh-CN" altLang="en-US" dirty="0">
                <a:latin typeface="宋体" panose="02010600030101010101" pitchFamily="2" charset="-122"/>
                <a:ea typeface="宋体" panose="02010600030101010101" pitchFamily="2" charset="-122"/>
              </a:rPr>
              <a:t>）扩展成</a:t>
            </a:r>
            <a:r>
              <a:rPr lang="en-US" altLang="zh-CN" dirty="0">
                <a:latin typeface="宋体" panose="02010600030101010101" pitchFamily="2" charset="-122"/>
                <a:ea typeface="宋体" panose="02010600030101010101" pitchFamily="2" charset="-122"/>
              </a:rPr>
              <a:t>32</a:t>
            </a:r>
            <a:r>
              <a:rPr lang="zh-CN" altLang="en-US" dirty="0">
                <a:latin typeface="宋体" panose="02010600030101010101" pitchFamily="2" charset="-122"/>
                <a:ea typeface="宋体" panose="02010600030101010101" pitchFamily="2" charset="-122"/>
              </a:rPr>
              <a:t>位→↓（</a:t>
            </a:r>
            <a:r>
              <a:rPr lang="en-US" altLang="zh-CN" dirty="0">
                <a:latin typeface="宋体" panose="02010600030101010101" pitchFamily="2" charset="-122"/>
                <a:ea typeface="宋体" panose="02010600030101010101" pitchFamily="2" charset="-122"/>
              </a:rPr>
              <a:t>ESP</a:t>
            </a:r>
            <a:r>
              <a:rPr lang="zh-CN" altLang="en-US" dirty="0">
                <a:latin typeface="宋体" panose="02010600030101010101" pitchFamily="2" charset="-122"/>
                <a:ea typeface="宋体" panose="02010600030101010101" pitchFamily="2" charset="-122"/>
              </a:rPr>
              <a:t>）	</a:t>
            </a:r>
            <a:endParaRPr lang="zh-CN" altLang="en-US" dirty="0">
              <a:latin typeface="宋体" panose="02010600030101010101" pitchFamily="2" charset="-122"/>
              <a:ea typeface="宋体" panose="02010600030101010101" pitchFamily="2" charset="-122"/>
            </a:endParaRPr>
          </a:p>
          <a:p>
            <a:pPr marL="342900" indent="-342900">
              <a:lnSpc>
                <a:spcPct val="135000"/>
              </a:lnSpc>
              <a:spcBef>
                <a:spcPts val="0"/>
              </a:spcBef>
            </a:pPr>
            <a:r>
              <a:rPr lang="zh-CN" altLang="en-US" dirty="0">
                <a:latin typeface="宋体" panose="02010600030101010101" pitchFamily="2" charset="-122"/>
                <a:ea typeface="宋体" panose="02010600030101010101" pitchFamily="2" charset="-122"/>
              </a:rPr>
              <a:t>   从门或</a:t>
            </a:r>
            <a:r>
              <a:rPr lang="en-US" altLang="zh-CN" dirty="0">
                <a:latin typeface="宋体" panose="02010600030101010101" pitchFamily="2" charset="-122"/>
                <a:ea typeface="宋体" panose="02010600030101010101" pitchFamily="2" charset="-122"/>
              </a:rPr>
              <a:t>TSS</a:t>
            </a:r>
            <a:r>
              <a:rPr lang="zh-CN" altLang="en-US" dirty="0">
                <a:latin typeface="宋体" panose="02010600030101010101" pitchFamily="2" charset="-122"/>
                <a:ea typeface="宋体" panose="02010600030101010101" pitchFamily="2" charset="-122"/>
              </a:rPr>
              <a:t>描述符中分离出的段选择符→</a:t>
            </a:r>
            <a:r>
              <a:rPr lang="en-US" altLang="zh-CN" dirty="0">
                <a:latin typeface="宋体" panose="02010600030101010101" pitchFamily="2" charset="-122"/>
                <a:ea typeface="宋体" panose="02010600030101010101" pitchFamily="2" charset="-122"/>
              </a:rPr>
              <a:t>CS</a:t>
            </a:r>
            <a:endParaRPr lang="en-US" altLang="zh-CN" dirty="0">
              <a:latin typeface="宋体" panose="02010600030101010101" pitchFamily="2" charset="-122"/>
              <a:ea typeface="宋体" panose="02010600030101010101" pitchFamily="2" charset="-122"/>
            </a:endParaRPr>
          </a:p>
        </p:txBody>
      </p:sp>
      <p:sp>
        <p:nvSpPr>
          <p:cNvPr id="33795" name="Rectangle 4"/>
          <p:cNvSpPr>
            <a:spLocks noChangeArrowheads="1"/>
          </p:cNvSpPr>
          <p:nvPr/>
        </p:nvSpPr>
        <p:spPr bwMode="auto">
          <a:xfrm>
            <a:off x="476250" y="2996347"/>
            <a:ext cx="7650163" cy="11708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342900" indent="-342900">
              <a:lnSpc>
                <a:spcPct val="135000"/>
              </a:lnSpc>
              <a:spcBef>
                <a:spcPts val="0"/>
              </a:spcBef>
            </a:pPr>
            <a:r>
              <a:rPr lang="en-US" altLang="zh-CN" dirty="0">
                <a:latin typeface="宋体" panose="02010600030101010101" pitchFamily="2" charset="-122"/>
                <a:ea typeface="宋体" panose="02010600030101010101" pitchFamily="2" charset="-122"/>
              </a:rPr>
              <a:t>③</a:t>
            </a:r>
            <a:r>
              <a:rPr lang="zh-CN" altLang="en-US"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EIP</a:t>
            </a:r>
            <a:r>
              <a:rPr lang="zh-CN" altLang="en-US"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ESP</a:t>
            </a:r>
            <a:r>
              <a:rPr lang="zh-CN" altLang="en-US" dirty="0">
                <a:latin typeface="宋体" panose="02010600030101010101" pitchFamily="2" charset="-122"/>
                <a:ea typeface="宋体" panose="02010600030101010101" pitchFamily="2" charset="-122"/>
              </a:rPr>
              <a:t>）</a:t>
            </a:r>
            <a:endParaRPr lang="zh-CN" altLang="en-US" dirty="0">
              <a:latin typeface="宋体" panose="02010600030101010101" pitchFamily="2" charset="-122"/>
              <a:ea typeface="宋体" panose="02010600030101010101" pitchFamily="2" charset="-122"/>
            </a:endParaRPr>
          </a:p>
          <a:p>
            <a:pPr marL="342900" indent="-342900">
              <a:lnSpc>
                <a:spcPct val="135000"/>
              </a:lnSpc>
              <a:spcBef>
                <a:spcPts val="0"/>
              </a:spcBef>
            </a:pPr>
            <a:r>
              <a:rPr lang="zh-CN" altLang="en-US" dirty="0">
                <a:latin typeface="宋体" panose="02010600030101010101" pitchFamily="2" charset="-122"/>
                <a:ea typeface="宋体" panose="02010600030101010101" pitchFamily="2" charset="-122"/>
              </a:rPr>
              <a:t>	 从门或</a:t>
            </a:r>
            <a:r>
              <a:rPr lang="en-US" altLang="zh-CN" dirty="0">
                <a:latin typeface="宋体" panose="02010600030101010101" pitchFamily="2" charset="-122"/>
                <a:ea typeface="宋体" panose="02010600030101010101" pitchFamily="2" charset="-122"/>
              </a:rPr>
              <a:t>TSS</a:t>
            </a:r>
            <a:r>
              <a:rPr lang="zh-CN" altLang="en-US" dirty="0">
                <a:latin typeface="宋体" panose="02010600030101010101" pitchFamily="2" charset="-122"/>
                <a:ea typeface="宋体" panose="02010600030101010101" pitchFamily="2" charset="-122"/>
              </a:rPr>
              <a:t>描述符中分离出的偏移值→</a:t>
            </a:r>
            <a:r>
              <a:rPr lang="en-US" altLang="zh-CN" dirty="0">
                <a:latin typeface="宋体" panose="02010600030101010101" pitchFamily="2" charset="-122"/>
                <a:ea typeface="宋体" panose="02010600030101010101" pitchFamily="2" charset="-122"/>
              </a:rPr>
              <a:t>EIP</a:t>
            </a:r>
            <a:endParaRPr lang="en-US" altLang="zh-CN" dirty="0">
              <a:latin typeface="宋体" panose="02010600030101010101" pitchFamily="2" charset="-122"/>
              <a:ea typeface="宋体" panose="02010600030101010101" pitchFamily="2" charset="-122"/>
            </a:endParaRPr>
          </a:p>
        </p:txBody>
      </p:sp>
      <p:sp>
        <p:nvSpPr>
          <p:cNvPr id="5" name="Rectangle 70"/>
          <p:cNvSpPr>
            <a:spLocks noChangeArrowheads="1"/>
          </p:cNvSpPr>
          <p:nvPr/>
        </p:nvSpPr>
        <p:spPr bwMode="auto">
          <a:xfrm>
            <a:off x="566738" y="323850"/>
            <a:ext cx="3488055" cy="7067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342900" indent="-342900" algn="l"/>
            <a:r>
              <a:rPr lang="en-US" altLang="zh-CN" sz="4000" dirty="0">
                <a:solidFill>
                  <a:schemeClr val="bg1"/>
                </a:solidFill>
                <a:latin typeface="Times New Roman" panose="02020603050405020304" pitchFamily="2" charset="0"/>
                <a:ea typeface="华文新魏" panose="02010800040101010101" pitchFamily="2" charset="-122"/>
                <a:sym typeface="+mn-ea"/>
              </a:rPr>
              <a:t>6</a:t>
            </a:r>
            <a:r>
              <a:rPr lang="en-US" altLang="zh-CN" sz="4000" dirty="0">
                <a:solidFill>
                  <a:schemeClr val="bg1"/>
                </a:solidFill>
                <a:latin typeface="Times New Roman" panose="02020603050405020304" pitchFamily="2" charset="0"/>
                <a:ea typeface="华文新魏" panose="02010800040101010101" pitchFamily="2" charset="-122"/>
              </a:rPr>
              <a:t>.3 </a:t>
            </a:r>
            <a:r>
              <a:rPr lang="zh-CN" altLang="en-US" sz="4000" dirty="0">
                <a:solidFill>
                  <a:schemeClr val="bg1"/>
                </a:solidFill>
                <a:latin typeface="Times New Roman" panose="02020603050405020304" pitchFamily="2" charset="0"/>
                <a:ea typeface="华文新魏" panose="02010800040101010101" pitchFamily="2" charset="-122"/>
              </a:rPr>
              <a:t>软中断指令</a:t>
            </a:r>
            <a:endParaRPr lang="zh-CN" altLang="en-US" sz="4000" dirty="0">
              <a:solidFill>
                <a:schemeClr val="bg1"/>
              </a:solidFill>
              <a:latin typeface="Times New Roman" panose="02020603050405020304" pitchFamily="2" charset="0"/>
              <a:ea typeface="华文新魏" panose="02010800040101010101" pitchFamily="2" charset="-122"/>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979" name="AutoShape 3"/>
          <p:cNvSpPr/>
          <p:nvPr/>
        </p:nvSpPr>
        <p:spPr bwMode="auto">
          <a:xfrm>
            <a:off x="6090315" y="2332830"/>
            <a:ext cx="88900" cy="1484313"/>
          </a:xfrm>
          <a:prstGeom prst="rightBrace">
            <a:avLst>
              <a:gd name="adj1" fmla="val 139137"/>
              <a:gd name="adj2" fmla="val 50000"/>
            </a:avLst>
          </a:prstGeom>
          <a:noFill/>
          <a:ln w="9525">
            <a:solidFill>
              <a:srgbClr val="000000"/>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82980" name="AutoShape 4"/>
          <p:cNvSpPr/>
          <p:nvPr/>
        </p:nvSpPr>
        <p:spPr bwMode="auto">
          <a:xfrm>
            <a:off x="6073926" y="4297363"/>
            <a:ext cx="168275" cy="487363"/>
          </a:xfrm>
          <a:prstGeom prst="rightBrace">
            <a:avLst>
              <a:gd name="adj1" fmla="val 24135"/>
              <a:gd name="adj2" fmla="val 50000"/>
            </a:avLst>
          </a:prstGeom>
          <a:noFill/>
          <a:ln w="9525">
            <a:solidFill>
              <a:srgbClr val="000000"/>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82981" name="Text Box 5"/>
          <p:cNvSpPr txBox="1">
            <a:spLocks noChangeArrowheads="1"/>
          </p:cNvSpPr>
          <p:nvPr/>
        </p:nvSpPr>
        <p:spPr bwMode="auto">
          <a:xfrm>
            <a:off x="6391275" y="2663823"/>
            <a:ext cx="1152525"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800" b="1">
                <a:solidFill>
                  <a:srgbClr val="40458C"/>
                </a:solidFill>
                <a:latin typeface="楷体_GB2312" pitchFamily="1" charset="-122"/>
                <a:ea typeface="楷体_GB2312" pitchFamily="1" charset="-122"/>
              </a:defRPr>
            </a:lvl1pPr>
            <a:lvl2pPr marL="742950" indent="-285750" eaLnBrk="0" hangingPunct="0">
              <a:defRPr kumimoji="1" sz="2800" b="1">
                <a:solidFill>
                  <a:srgbClr val="40458C"/>
                </a:solidFill>
                <a:latin typeface="楷体_GB2312" pitchFamily="1" charset="-122"/>
                <a:ea typeface="楷体_GB2312" pitchFamily="1" charset="-122"/>
              </a:defRPr>
            </a:lvl2pPr>
            <a:lvl3pPr marL="1143000" indent="-228600" eaLnBrk="0" hangingPunct="0">
              <a:defRPr kumimoji="1" sz="2800" b="1">
                <a:solidFill>
                  <a:srgbClr val="40458C"/>
                </a:solidFill>
                <a:latin typeface="楷体_GB2312" pitchFamily="1" charset="-122"/>
                <a:ea typeface="楷体_GB2312" pitchFamily="1" charset="-122"/>
              </a:defRPr>
            </a:lvl3pPr>
            <a:lvl4pPr marL="1600200" indent="-228600" eaLnBrk="0" hangingPunct="0">
              <a:defRPr kumimoji="1" sz="2800" b="1">
                <a:solidFill>
                  <a:srgbClr val="40458C"/>
                </a:solidFill>
                <a:latin typeface="楷体_GB2312" pitchFamily="1" charset="-122"/>
                <a:ea typeface="楷体_GB2312" pitchFamily="1" charset="-122"/>
              </a:defRPr>
            </a:lvl4pPr>
            <a:lvl5pPr marL="2057400" indent="-228600" eaLnBrk="0" hangingPunct="0">
              <a:defRPr kumimoji="1" sz="2800" b="1">
                <a:solidFill>
                  <a:srgbClr val="40458C"/>
                </a:solidFill>
                <a:latin typeface="楷体_GB2312" pitchFamily="1" charset="-122"/>
                <a:ea typeface="楷体_GB2312" pitchFamily="1" charset="-122"/>
              </a:defRPr>
            </a:lvl5pPr>
            <a:lvl6pPr marL="2514600" indent="-228600" eaLnBrk="0" fontAlgn="base" hangingPunct="0">
              <a:lnSpc>
                <a:spcPct val="80000"/>
              </a:lnSpc>
              <a:spcBef>
                <a:spcPct val="20000"/>
              </a:spcBef>
              <a:spcAft>
                <a:spcPct val="0"/>
              </a:spcAft>
              <a:buClr>
                <a:schemeClr val="hlink"/>
              </a:buClr>
              <a:buSzPct val="110000"/>
              <a:buFont typeface="Wingdings" panose="05000000000000000000" pitchFamily="2" charset="2"/>
              <a:defRPr kumimoji="1" sz="2800" b="1">
                <a:solidFill>
                  <a:srgbClr val="40458C"/>
                </a:solidFill>
                <a:latin typeface="楷体_GB2312" pitchFamily="1" charset="-122"/>
                <a:ea typeface="楷体_GB2312" pitchFamily="1" charset="-122"/>
              </a:defRPr>
            </a:lvl6pPr>
            <a:lvl7pPr marL="2971800" indent="-228600" eaLnBrk="0" fontAlgn="base" hangingPunct="0">
              <a:lnSpc>
                <a:spcPct val="80000"/>
              </a:lnSpc>
              <a:spcBef>
                <a:spcPct val="20000"/>
              </a:spcBef>
              <a:spcAft>
                <a:spcPct val="0"/>
              </a:spcAft>
              <a:buClr>
                <a:schemeClr val="hlink"/>
              </a:buClr>
              <a:buSzPct val="110000"/>
              <a:buFont typeface="Wingdings" panose="05000000000000000000" pitchFamily="2" charset="2"/>
              <a:defRPr kumimoji="1" sz="2800" b="1">
                <a:solidFill>
                  <a:srgbClr val="40458C"/>
                </a:solidFill>
                <a:latin typeface="楷体_GB2312" pitchFamily="1" charset="-122"/>
                <a:ea typeface="楷体_GB2312" pitchFamily="1" charset="-122"/>
              </a:defRPr>
            </a:lvl7pPr>
            <a:lvl8pPr marL="3429000" indent="-228600" eaLnBrk="0" fontAlgn="base" hangingPunct="0">
              <a:lnSpc>
                <a:spcPct val="80000"/>
              </a:lnSpc>
              <a:spcBef>
                <a:spcPct val="20000"/>
              </a:spcBef>
              <a:spcAft>
                <a:spcPct val="0"/>
              </a:spcAft>
              <a:buClr>
                <a:schemeClr val="hlink"/>
              </a:buClr>
              <a:buSzPct val="110000"/>
              <a:buFont typeface="Wingdings" panose="05000000000000000000" pitchFamily="2" charset="2"/>
              <a:defRPr kumimoji="1" sz="2800" b="1">
                <a:solidFill>
                  <a:srgbClr val="40458C"/>
                </a:solidFill>
                <a:latin typeface="楷体_GB2312" pitchFamily="1" charset="-122"/>
                <a:ea typeface="楷体_GB2312" pitchFamily="1" charset="-122"/>
              </a:defRPr>
            </a:lvl8pPr>
            <a:lvl9pPr marL="3886200" indent="-228600" eaLnBrk="0" fontAlgn="base" hangingPunct="0">
              <a:lnSpc>
                <a:spcPct val="80000"/>
              </a:lnSpc>
              <a:spcBef>
                <a:spcPct val="20000"/>
              </a:spcBef>
              <a:spcAft>
                <a:spcPct val="0"/>
              </a:spcAft>
              <a:buClr>
                <a:schemeClr val="hlink"/>
              </a:buClr>
              <a:buSzPct val="110000"/>
              <a:buFont typeface="Wingdings" panose="05000000000000000000" pitchFamily="2" charset="2"/>
              <a:defRPr kumimoji="1" sz="2800" b="1">
                <a:solidFill>
                  <a:srgbClr val="40458C"/>
                </a:solidFill>
                <a:latin typeface="楷体_GB2312" pitchFamily="1" charset="-122"/>
                <a:ea typeface="楷体_GB2312" pitchFamily="1" charset="-122"/>
              </a:defRPr>
            </a:lvl9pPr>
          </a:lstStyle>
          <a:p>
            <a:pPr eaLnBrk="1" hangingPunct="1">
              <a:lnSpc>
                <a:spcPct val="100000"/>
              </a:lnSpc>
              <a:spcBef>
                <a:spcPct val="50000"/>
              </a:spcBef>
              <a:buClrTx/>
              <a:buSzTx/>
              <a:buFontTx/>
              <a:buNone/>
            </a:pPr>
            <a:r>
              <a:rPr kumimoji="0" lang="zh-CN" altLang="en-US" sz="2400" dirty="0">
                <a:solidFill>
                  <a:srgbClr val="FF5050"/>
                </a:solidFill>
                <a:latin typeface="Arial" panose="020B0604020202020204" pitchFamily="34" charset="0"/>
                <a:ea typeface="宋体" panose="02010600030101010101" pitchFamily="2" charset="-122"/>
              </a:rPr>
              <a:t>恢复断点地址</a:t>
            </a:r>
            <a:endParaRPr kumimoji="0" lang="zh-CN" altLang="en-US" sz="2400" dirty="0">
              <a:solidFill>
                <a:srgbClr val="FF5050"/>
              </a:solidFill>
              <a:latin typeface="Arial" panose="020B0604020202020204" pitchFamily="34" charset="0"/>
              <a:ea typeface="宋体" panose="02010600030101010101" pitchFamily="2" charset="-122"/>
            </a:endParaRPr>
          </a:p>
        </p:txBody>
      </p:sp>
      <p:sp>
        <p:nvSpPr>
          <p:cNvPr id="382982" name="Text Box 6"/>
          <p:cNvSpPr txBox="1">
            <a:spLocks noChangeArrowheads="1"/>
          </p:cNvSpPr>
          <p:nvPr/>
        </p:nvSpPr>
        <p:spPr bwMode="auto">
          <a:xfrm>
            <a:off x="6395884" y="4158456"/>
            <a:ext cx="17272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800" b="1">
                <a:solidFill>
                  <a:srgbClr val="40458C"/>
                </a:solidFill>
                <a:latin typeface="楷体_GB2312" pitchFamily="1" charset="-122"/>
                <a:ea typeface="楷体_GB2312" pitchFamily="1" charset="-122"/>
              </a:defRPr>
            </a:lvl1pPr>
            <a:lvl2pPr marL="742950" indent="-285750" eaLnBrk="0" hangingPunct="0">
              <a:defRPr kumimoji="1" sz="2800" b="1">
                <a:solidFill>
                  <a:srgbClr val="40458C"/>
                </a:solidFill>
                <a:latin typeface="楷体_GB2312" pitchFamily="1" charset="-122"/>
                <a:ea typeface="楷体_GB2312" pitchFamily="1" charset="-122"/>
              </a:defRPr>
            </a:lvl2pPr>
            <a:lvl3pPr marL="1143000" indent="-228600" eaLnBrk="0" hangingPunct="0">
              <a:defRPr kumimoji="1" sz="2800" b="1">
                <a:solidFill>
                  <a:srgbClr val="40458C"/>
                </a:solidFill>
                <a:latin typeface="楷体_GB2312" pitchFamily="1" charset="-122"/>
                <a:ea typeface="楷体_GB2312" pitchFamily="1" charset="-122"/>
              </a:defRPr>
            </a:lvl3pPr>
            <a:lvl4pPr marL="1600200" indent="-228600" eaLnBrk="0" hangingPunct="0">
              <a:defRPr kumimoji="1" sz="2800" b="1">
                <a:solidFill>
                  <a:srgbClr val="40458C"/>
                </a:solidFill>
                <a:latin typeface="楷体_GB2312" pitchFamily="1" charset="-122"/>
                <a:ea typeface="楷体_GB2312" pitchFamily="1" charset="-122"/>
              </a:defRPr>
            </a:lvl4pPr>
            <a:lvl5pPr marL="2057400" indent="-228600" eaLnBrk="0" hangingPunct="0">
              <a:defRPr kumimoji="1" sz="2800" b="1">
                <a:solidFill>
                  <a:srgbClr val="40458C"/>
                </a:solidFill>
                <a:latin typeface="楷体_GB2312" pitchFamily="1" charset="-122"/>
                <a:ea typeface="楷体_GB2312" pitchFamily="1" charset="-122"/>
              </a:defRPr>
            </a:lvl5pPr>
            <a:lvl6pPr marL="2514600" indent="-228600" eaLnBrk="0" fontAlgn="base" hangingPunct="0">
              <a:lnSpc>
                <a:spcPct val="80000"/>
              </a:lnSpc>
              <a:spcBef>
                <a:spcPct val="20000"/>
              </a:spcBef>
              <a:spcAft>
                <a:spcPct val="0"/>
              </a:spcAft>
              <a:buClr>
                <a:schemeClr val="hlink"/>
              </a:buClr>
              <a:buSzPct val="110000"/>
              <a:buFont typeface="Wingdings" panose="05000000000000000000" pitchFamily="2" charset="2"/>
              <a:defRPr kumimoji="1" sz="2800" b="1">
                <a:solidFill>
                  <a:srgbClr val="40458C"/>
                </a:solidFill>
                <a:latin typeface="楷体_GB2312" pitchFamily="1" charset="-122"/>
                <a:ea typeface="楷体_GB2312" pitchFamily="1" charset="-122"/>
              </a:defRPr>
            </a:lvl6pPr>
            <a:lvl7pPr marL="2971800" indent="-228600" eaLnBrk="0" fontAlgn="base" hangingPunct="0">
              <a:lnSpc>
                <a:spcPct val="80000"/>
              </a:lnSpc>
              <a:spcBef>
                <a:spcPct val="20000"/>
              </a:spcBef>
              <a:spcAft>
                <a:spcPct val="0"/>
              </a:spcAft>
              <a:buClr>
                <a:schemeClr val="hlink"/>
              </a:buClr>
              <a:buSzPct val="110000"/>
              <a:buFont typeface="Wingdings" panose="05000000000000000000" pitchFamily="2" charset="2"/>
              <a:defRPr kumimoji="1" sz="2800" b="1">
                <a:solidFill>
                  <a:srgbClr val="40458C"/>
                </a:solidFill>
                <a:latin typeface="楷体_GB2312" pitchFamily="1" charset="-122"/>
                <a:ea typeface="楷体_GB2312" pitchFamily="1" charset="-122"/>
              </a:defRPr>
            </a:lvl7pPr>
            <a:lvl8pPr marL="3429000" indent="-228600" eaLnBrk="0" fontAlgn="base" hangingPunct="0">
              <a:lnSpc>
                <a:spcPct val="80000"/>
              </a:lnSpc>
              <a:spcBef>
                <a:spcPct val="20000"/>
              </a:spcBef>
              <a:spcAft>
                <a:spcPct val="0"/>
              </a:spcAft>
              <a:buClr>
                <a:schemeClr val="hlink"/>
              </a:buClr>
              <a:buSzPct val="110000"/>
              <a:buFont typeface="Wingdings" panose="05000000000000000000" pitchFamily="2" charset="2"/>
              <a:defRPr kumimoji="1" sz="2800" b="1">
                <a:solidFill>
                  <a:srgbClr val="40458C"/>
                </a:solidFill>
                <a:latin typeface="楷体_GB2312" pitchFamily="1" charset="-122"/>
                <a:ea typeface="楷体_GB2312" pitchFamily="1" charset="-122"/>
              </a:defRPr>
            </a:lvl8pPr>
            <a:lvl9pPr marL="3886200" indent="-228600" eaLnBrk="0" fontAlgn="base" hangingPunct="0">
              <a:lnSpc>
                <a:spcPct val="80000"/>
              </a:lnSpc>
              <a:spcBef>
                <a:spcPct val="20000"/>
              </a:spcBef>
              <a:spcAft>
                <a:spcPct val="0"/>
              </a:spcAft>
              <a:buClr>
                <a:schemeClr val="hlink"/>
              </a:buClr>
              <a:buSzPct val="110000"/>
              <a:buFont typeface="Wingdings" panose="05000000000000000000" pitchFamily="2" charset="2"/>
              <a:defRPr kumimoji="1" sz="2800" b="1">
                <a:solidFill>
                  <a:srgbClr val="40458C"/>
                </a:solidFill>
                <a:latin typeface="楷体_GB2312" pitchFamily="1" charset="-122"/>
                <a:ea typeface="楷体_GB2312" pitchFamily="1" charset="-122"/>
              </a:defRPr>
            </a:lvl9pPr>
          </a:lstStyle>
          <a:p>
            <a:pPr eaLnBrk="1" hangingPunct="1">
              <a:lnSpc>
                <a:spcPct val="100000"/>
              </a:lnSpc>
              <a:spcBef>
                <a:spcPct val="50000"/>
              </a:spcBef>
              <a:buClrTx/>
              <a:buSzTx/>
              <a:buFontTx/>
              <a:buNone/>
            </a:pPr>
            <a:r>
              <a:rPr kumimoji="0" lang="zh-CN" altLang="en-US" sz="2400" dirty="0">
                <a:solidFill>
                  <a:srgbClr val="FF5050"/>
                </a:solidFill>
                <a:latin typeface="Arial" panose="020B0604020202020204" pitchFamily="34" charset="0"/>
                <a:ea typeface="宋体" panose="02010600030101010101" pitchFamily="2" charset="-122"/>
              </a:rPr>
              <a:t>恢复标志寄存器的内容</a:t>
            </a:r>
            <a:endParaRPr kumimoji="0" lang="zh-CN" altLang="en-US" sz="2400" dirty="0">
              <a:solidFill>
                <a:srgbClr val="FF5050"/>
              </a:solidFill>
              <a:latin typeface="Arial" panose="020B0604020202020204" pitchFamily="34" charset="0"/>
              <a:ea typeface="宋体" panose="02010600030101010101" pitchFamily="2" charset="-122"/>
            </a:endParaRPr>
          </a:p>
        </p:txBody>
      </p:sp>
      <p:sp>
        <p:nvSpPr>
          <p:cNvPr id="382983" name="Rectangle 7"/>
          <p:cNvSpPr>
            <a:spLocks noChangeArrowheads="1"/>
          </p:cNvSpPr>
          <p:nvPr/>
        </p:nvSpPr>
        <p:spPr bwMode="auto">
          <a:xfrm>
            <a:off x="0" y="3005138"/>
            <a:ext cx="6391275" cy="687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endParaRPr lang="en-US" altLang="zh-CN" sz="2400">
              <a:solidFill>
                <a:schemeClr val="accent2"/>
              </a:solidFill>
              <a:latin typeface="Tahoma" panose="020B0604030504040204" pitchFamily="2" charset="0"/>
              <a:ea typeface="华文新魏" panose="02010800040101010101" pitchFamily="2" charset="-122"/>
            </a:endParaRPr>
          </a:p>
          <a:p>
            <a:pPr>
              <a:lnSpc>
                <a:spcPct val="90000"/>
              </a:lnSpc>
            </a:pPr>
            <a:endParaRPr kumimoji="0" lang="en-US" altLang="zh-CN" sz="1800" b="0">
              <a:solidFill>
                <a:schemeClr val="tx1"/>
              </a:solidFill>
              <a:latin typeface="Arial" panose="020B0604020202020204" pitchFamily="34" charset="0"/>
              <a:ea typeface="宋体" panose="02010600030101010101" pitchFamily="2" charset="-122"/>
            </a:endParaRPr>
          </a:p>
        </p:txBody>
      </p:sp>
      <p:sp>
        <p:nvSpPr>
          <p:cNvPr id="35847" name="Rectangle 8"/>
          <p:cNvSpPr>
            <a:spLocks noChangeArrowheads="1"/>
          </p:cNvSpPr>
          <p:nvPr/>
        </p:nvSpPr>
        <p:spPr bwMode="auto">
          <a:xfrm>
            <a:off x="566738" y="1403350"/>
            <a:ext cx="307022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342900" indent="-342900">
              <a:lnSpc>
                <a:spcPct val="100000"/>
              </a:lnSpc>
            </a:pPr>
            <a:r>
              <a:rPr lang="en-US" altLang="zh-CN" sz="3200">
                <a:solidFill>
                  <a:srgbClr val="FF3300"/>
                </a:solidFill>
                <a:latin typeface="华文新魏" panose="02010800040101010101" pitchFamily="2" charset="-122"/>
                <a:ea typeface="华文新魏" panose="02010800040101010101" pitchFamily="2" charset="-122"/>
              </a:rPr>
              <a:t>2. </a:t>
            </a:r>
            <a:r>
              <a:rPr lang="zh-CN" altLang="en-US" sz="3200">
                <a:solidFill>
                  <a:srgbClr val="FF3300"/>
                </a:solidFill>
                <a:latin typeface="华文新魏" panose="02010800040101010101" pitchFamily="2" charset="-122"/>
                <a:ea typeface="华文新魏" panose="02010800040101010101" pitchFamily="2" charset="-122"/>
              </a:rPr>
              <a:t>中断返回指令</a:t>
            </a:r>
            <a:endParaRPr lang="zh-CN" altLang="en-US" sz="3200">
              <a:solidFill>
                <a:srgbClr val="FF3300"/>
              </a:solidFill>
              <a:latin typeface="华文新魏" panose="02010800040101010101" pitchFamily="2" charset="-122"/>
              <a:ea typeface="华文新魏" panose="02010800040101010101" pitchFamily="2" charset="-122"/>
            </a:endParaRPr>
          </a:p>
        </p:txBody>
      </p:sp>
      <p:sp>
        <p:nvSpPr>
          <p:cNvPr id="35848" name="Rectangle 10"/>
          <p:cNvSpPr>
            <a:spLocks noChangeArrowheads="1"/>
          </p:cNvSpPr>
          <p:nvPr/>
        </p:nvSpPr>
        <p:spPr bwMode="auto">
          <a:xfrm>
            <a:off x="476250" y="2124075"/>
            <a:ext cx="5490905" cy="1544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lnSpc>
                <a:spcPct val="135000"/>
              </a:lnSpc>
              <a:spcBef>
                <a:spcPts val="0"/>
              </a:spcBef>
            </a:pPr>
            <a:r>
              <a:rPr lang="zh-CN" altLang="en-US" sz="2400" dirty="0">
                <a:solidFill>
                  <a:srgbClr val="000066"/>
                </a:solidFill>
                <a:latin typeface="宋体" panose="02010600030101010101" pitchFamily="2" charset="-122"/>
                <a:ea typeface="宋体" panose="02010600030101010101" pitchFamily="2" charset="-122"/>
              </a:rPr>
              <a:t>格式：</a:t>
            </a:r>
            <a:r>
              <a:rPr lang="en-US" altLang="zh-CN" sz="2400" dirty="0">
                <a:solidFill>
                  <a:srgbClr val="FF5050"/>
                </a:solidFill>
                <a:latin typeface="宋体" panose="02010600030101010101" pitchFamily="2" charset="-122"/>
                <a:ea typeface="宋体" panose="02010600030101010101" pitchFamily="2" charset="-122"/>
              </a:rPr>
              <a:t>IRET</a:t>
            </a:r>
            <a:endParaRPr lang="en-US" altLang="zh-CN" sz="2400" dirty="0">
              <a:solidFill>
                <a:srgbClr val="FF5050"/>
              </a:solidFill>
              <a:latin typeface="宋体" panose="02010600030101010101" pitchFamily="2" charset="-122"/>
              <a:ea typeface="宋体" panose="02010600030101010101" pitchFamily="2" charset="-122"/>
            </a:endParaRPr>
          </a:p>
          <a:p>
            <a:pPr marL="342900" indent="-342900">
              <a:lnSpc>
                <a:spcPct val="135000"/>
              </a:lnSpc>
              <a:spcBef>
                <a:spcPts val="0"/>
              </a:spcBef>
            </a:pPr>
            <a:r>
              <a:rPr lang="zh-CN" altLang="en-US" sz="2400" dirty="0">
                <a:solidFill>
                  <a:srgbClr val="000066"/>
                </a:solidFill>
                <a:latin typeface="宋体" panose="02010600030101010101" pitchFamily="2" charset="-122"/>
                <a:ea typeface="宋体" panose="02010600030101010101" pitchFamily="2" charset="-122"/>
              </a:rPr>
              <a:t>功能：</a:t>
            </a:r>
            <a:r>
              <a:rPr lang="zh-CN" altLang="en-US" sz="2400" dirty="0">
                <a:solidFill>
                  <a:schemeClr val="accent2"/>
                </a:solidFill>
                <a:latin typeface="宋体" panose="02010600030101010101" pitchFamily="2" charset="-122"/>
                <a:ea typeface="宋体" panose="02010600030101010101" pitchFamily="2" charset="-122"/>
              </a:rPr>
              <a:t>①  </a:t>
            </a:r>
            <a:r>
              <a:rPr lang="zh-CN" altLang="en-US" sz="2400" dirty="0">
                <a:latin typeface="宋体" panose="02010600030101010101" pitchFamily="2" charset="-122"/>
                <a:ea typeface="宋体" panose="02010600030101010101" pitchFamily="2" charset="-122"/>
              </a:rPr>
              <a:t>↑（</a:t>
            </a:r>
            <a:r>
              <a:rPr lang="en-US" altLang="zh-CN" sz="2400" dirty="0">
                <a:latin typeface="宋体" panose="02010600030101010101" pitchFamily="2" charset="-122"/>
                <a:ea typeface="宋体" panose="02010600030101010101" pitchFamily="2" charset="-122"/>
              </a:rPr>
              <a:t>ESP</a:t>
            </a:r>
            <a:r>
              <a:rPr lang="zh-CN" altLang="en-US" sz="2400" dirty="0">
                <a:latin typeface="宋体" panose="02010600030101010101" pitchFamily="2" charset="-122"/>
                <a:ea typeface="宋体" panose="02010600030101010101" pitchFamily="2" charset="-122"/>
              </a:rPr>
              <a:t>）→</a:t>
            </a:r>
            <a:r>
              <a:rPr lang="en-US" altLang="zh-CN" sz="2400" dirty="0">
                <a:latin typeface="宋体" panose="02010600030101010101" pitchFamily="2" charset="-122"/>
                <a:ea typeface="宋体" panose="02010600030101010101" pitchFamily="2" charset="-122"/>
              </a:rPr>
              <a:t>EIP</a:t>
            </a:r>
            <a:endParaRPr lang="en-US" altLang="zh-CN" sz="2400" dirty="0">
              <a:latin typeface="宋体" panose="02010600030101010101" pitchFamily="2" charset="-122"/>
              <a:ea typeface="宋体" panose="02010600030101010101" pitchFamily="2" charset="-122"/>
            </a:endParaRPr>
          </a:p>
          <a:p>
            <a:pPr marL="342900" indent="-342900">
              <a:lnSpc>
                <a:spcPct val="135000"/>
              </a:lnSpc>
              <a:spcBef>
                <a:spcPts val="0"/>
              </a:spcBef>
            </a:pPr>
            <a:r>
              <a:rPr lang="en-US" altLang="zh-CN" sz="2400" dirty="0">
                <a:solidFill>
                  <a:schemeClr val="accent2"/>
                </a:solidFill>
                <a:latin typeface="宋体" panose="02010600030101010101" pitchFamily="2" charset="-122"/>
                <a:ea typeface="宋体" panose="02010600030101010101" pitchFamily="2" charset="-122"/>
              </a:rPr>
              <a:t> 		②  </a:t>
            </a:r>
            <a:r>
              <a:rPr lang="zh-CN" altLang="en-US" sz="2400" dirty="0">
                <a:latin typeface="宋体" panose="02010600030101010101" pitchFamily="2" charset="-122"/>
                <a:ea typeface="宋体" panose="02010600030101010101" pitchFamily="2" charset="-122"/>
              </a:rPr>
              <a:t>↑（</a:t>
            </a:r>
            <a:r>
              <a:rPr lang="en-US" altLang="zh-CN" sz="2400" dirty="0">
                <a:latin typeface="宋体" panose="02010600030101010101" pitchFamily="2" charset="-122"/>
                <a:ea typeface="宋体" panose="02010600030101010101" pitchFamily="2" charset="-122"/>
              </a:rPr>
              <a:t>ESP</a:t>
            </a:r>
            <a:r>
              <a:rPr lang="zh-CN" altLang="en-US" sz="2400" dirty="0">
                <a:latin typeface="宋体" panose="02010600030101010101" pitchFamily="2" charset="-122"/>
                <a:ea typeface="宋体" panose="02010600030101010101" pitchFamily="2" charset="-122"/>
              </a:rPr>
              <a:t>）取低</a:t>
            </a:r>
            <a:r>
              <a:rPr lang="en-US" altLang="zh-CN" sz="2400" dirty="0">
                <a:latin typeface="宋体" panose="02010600030101010101" pitchFamily="2" charset="-122"/>
                <a:ea typeface="宋体" panose="02010600030101010101" pitchFamily="2" charset="-122"/>
              </a:rPr>
              <a:t>16</a:t>
            </a:r>
            <a:r>
              <a:rPr lang="zh-CN" altLang="en-US" sz="2400" dirty="0">
                <a:latin typeface="宋体" panose="02010600030101010101" pitchFamily="2" charset="-122"/>
                <a:ea typeface="宋体" panose="02010600030101010101" pitchFamily="2" charset="-122"/>
              </a:rPr>
              <a:t>位→</a:t>
            </a:r>
            <a:r>
              <a:rPr lang="en-US" altLang="zh-CN" sz="2400" dirty="0">
                <a:latin typeface="宋体" panose="02010600030101010101" pitchFamily="2" charset="-122"/>
                <a:ea typeface="宋体" panose="02010600030101010101" pitchFamily="2" charset="-122"/>
              </a:rPr>
              <a:t>CS</a:t>
            </a:r>
            <a:r>
              <a:rPr lang="en-US" altLang="zh-CN" sz="2400" dirty="0">
                <a:solidFill>
                  <a:schemeClr val="accent2"/>
                </a:solidFill>
                <a:latin typeface="宋体" panose="02010600030101010101" pitchFamily="2" charset="-122"/>
                <a:ea typeface="宋体" panose="02010600030101010101" pitchFamily="2" charset="-122"/>
              </a:rPr>
              <a:t>          </a:t>
            </a:r>
            <a:endParaRPr lang="en-US" altLang="zh-CN" sz="2400" dirty="0">
              <a:latin typeface="宋体" panose="02010600030101010101" pitchFamily="2" charset="-122"/>
              <a:ea typeface="宋体" panose="02010600030101010101" pitchFamily="2" charset="-122"/>
            </a:endParaRPr>
          </a:p>
        </p:txBody>
      </p:sp>
      <p:sp>
        <p:nvSpPr>
          <p:cNvPr id="35850" name="Rectangle 13"/>
          <p:cNvSpPr>
            <a:spLocks noChangeArrowheads="1"/>
          </p:cNvSpPr>
          <p:nvPr/>
        </p:nvSpPr>
        <p:spPr bwMode="auto">
          <a:xfrm>
            <a:off x="1376364" y="4297363"/>
            <a:ext cx="4410772" cy="518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lnSpc>
                <a:spcPct val="135000"/>
              </a:lnSpc>
              <a:spcBef>
                <a:spcPts val="0"/>
              </a:spcBef>
            </a:pPr>
            <a:r>
              <a:rPr lang="en-US" altLang="zh-CN" sz="2400" dirty="0">
                <a:solidFill>
                  <a:schemeClr val="accent2"/>
                </a:solidFill>
                <a:latin typeface="宋体" panose="02010600030101010101" pitchFamily="2" charset="-122"/>
                <a:ea typeface="宋体" panose="02010600030101010101" pitchFamily="2" charset="-122"/>
              </a:rPr>
              <a:t>③  </a:t>
            </a:r>
            <a:r>
              <a:rPr lang="zh-CN" altLang="en-US" sz="2400" dirty="0">
                <a:latin typeface="宋体" panose="02010600030101010101" pitchFamily="2" charset="-122"/>
                <a:ea typeface="宋体" panose="02010600030101010101" pitchFamily="2" charset="-122"/>
              </a:rPr>
              <a:t>↑（</a:t>
            </a:r>
            <a:r>
              <a:rPr lang="en-US" altLang="zh-CN" sz="2400" dirty="0">
                <a:latin typeface="宋体" panose="02010600030101010101" pitchFamily="2" charset="-122"/>
                <a:ea typeface="宋体" panose="02010600030101010101" pitchFamily="2" charset="-122"/>
              </a:rPr>
              <a:t>ESP</a:t>
            </a:r>
            <a:r>
              <a:rPr lang="zh-CN" altLang="en-US" sz="2400" dirty="0">
                <a:latin typeface="宋体" panose="02010600030101010101" pitchFamily="2" charset="-122"/>
                <a:ea typeface="宋体" panose="02010600030101010101" pitchFamily="2" charset="-122"/>
              </a:rPr>
              <a:t>）→</a:t>
            </a:r>
            <a:r>
              <a:rPr lang="en-US" altLang="zh-CN" sz="2400" dirty="0">
                <a:latin typeface="宋体" panose="02010600030101010101" pitchFamily="2" charset="-122"/>
                <a:ea typeface="宋体" panose="02010600030101010101" pitchFamily="2" charset="-122"/>
              </a:rPr>
              <a:t>EFLAGS</a:t>
            </a:r>
            <a:endParaRPr lang="en-US" altLang="zh-CN" sz="2400" dirty="0">
              <a:latin typeface="宋体" panose="02010600030101010101" pitchFamily="2" charset="-122"/>
              <a:ea typeface="宋体" panose="02010600030101010101" pitchFamily="2" charset="-122"/>
            </a:endParaRPr>
          </a:p>
        </p:txBody>
      </p:sp>
      <p:sp>
        <p:nvSpPr>
          <p:cNvPr id="11" name="Rectangle 70"/>
          <p:cNvSpPr>
            <a:spLocks noChangeArrowheads="1"/>
          </p:cNvSpPr>
          <p:nvPr/>
        </p:nvSpPr>
        <p:spPr bwMode="auto">
          <a:xfrm>
            <a:off x="566738" y="323850"/>
            <a:ext cx="3488055" cy="7067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342900" indent="-342900" algn="l"/>
            <a:r>
              <a:rPr lang="en-US" altLang="zh-CN" sz="4000" dirty="0">
                <a:solidFill>
                  <a:schemeClr val="bg1"/>
                </a:solidFill>
                <a:latin typeface="Times New Roman" panose="02020603050405020304" pitchFamily="2" charset="0"/>
                <a:ea typeface="华文新魏" panose="02010800040101010101" pitchFamily="2" charset="-122"/>
                <a:sym typeface="+mn-ea"/>
              </a:rPr>
              <a:t>6</a:t>
            </a:r>
            <a:r>
              <a:rPr lang="en-US" altLang="zh-CN" sz="4000" dirty="0">
                <a:solidFill>
                  <a:schemeClr val="bg1"/>
                </a:solidFill>
                <a:latin typeface="Times New Roman" panose="02020603050405020304" pitchFamily="2" charset="0"/>
                <a:ea typeface="华文新魏" panose="02010800040101010101" pitchFamily="2" charset="-122"/>
              </a:rPr>
              <a:t>.3 </a:t>
            </a:r>
            <a:r>
              <a:rPr lang="zh-CN" altLang="en-US" sz="4000" dirty="0">
                <a:solidFill>
                  <a:schemeClr val="bg1"/>
                </a:solidFill>
                <a:latin typeface="Times New Roman" panose="02020603050405020304" pitchFamily="2" charset="0"/>
                <a:ea typeface="华文新魏" panose="02010800040101010101" pitchFamily="2" charset="-122"/>
              </a:rPr>
              <a:t>软中断指令</a:t>
            </a:r>
            <a:endParaRPr lang="zh-CN" altLang="en-US" sz="4000" dirty="0">
              <a:solidFill>
                <a:schemeClr val="bg1"/>
              </a:solidFill>
              <a:latin typeface="Times New Roman" panose="02020603050405020304" pitchFamily="2" charset="0"/>
              <a:ea typeface="华文新魏" panose="020108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82979"/>
                                        </p:tgtEl>
                                        <p:attrNameLst>
                                          <p:attrName>style.visibility</p:attrName>
                                        </p:attrNameLst>
                                      </p:cBhvr>
                                      <p:to>
                                        <p:strVal val="visible"/>
                                      </p:to>
                                    </p:set>
                                    <p:animEffect transition="in" filter="blinds(horizontal)">
                                      <p:cBhvr>
                                        <p:cTn id="7" dur="500"/>
                                        <p:tgtEl>
                                          <p:spTgt spid="382979"/>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82981"/>
                                        </p:tgtEl>
                                        <p:attrNameLst>
                                          <p:attrName>style.visibility</p:attrName>
                                        </p:attrNameLst>
                                      </p:cBhvr>
                                      <p:to>
                                        <p:strVal val="visible"/>
                                      </p:to>
                                    </p:set>
                                    <p:animEffect transition="in" filter="blinds(horizontal)">
                                      <p:cBhvr>
                                        <p:cTn id="10" dur="500"/>
                                        <p:tgtEl>
                                          <p:spTgt spid="382981"/>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382980"/>
                                        </p:tgtEl>
                                        <p:attrNameLst>
                                          <p:attrName>style.visibility</p:attrName>
                                        </p:attrNameLst>
                                      </p:cBhvr>
                                      <p:to>
                                        <p:strVal val="visible"/>
                                      </p:to>
                                    </p:set>
                                    <p:animEffect transition="in" filter="blinds(horizontal)">
                                      <p:cBhvr>
                                        <p:cTn id="13" dur="500"/>
                                        <p:tgtEl>
                                          <p:spTgt spid="382980"/>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382982"/>
                                        </p:tgtEl>
                                        <p:attrNameLst>
                                          <p:attrName>style.visibility</p:attrName>
                                        </p:attrNameLst>
                                      </p:cBhvr>
                                      <p:to>
                                        <p:strVal val="visible"/>
                                      </p:to>
                                    </p:set>
                                    <p:animEffect transition="in" filter="blinds(horizontal)">
                                      <p:cBhvr>
                                        <p:cTn id="16" dur="500"/>
                                        <p:tgtEl>
                                          <p:spTgt spid="382982"/>
                                        </p:tgtEl>
                                      </p:cBhvr>
                                    </p:animEffect>
                                  </p:childTnLst>
                                </p:cTn>
                              </p:par>
                            </p:childTnLst>
                          </p:cTn>
                        </p:par>
                      </p:childTnLst>
                    </p:cTn>
                  </p:par>
                  <p:par>
                    <p:cTn id="17" fill="hold">
                      <p:stCondLst>
                        <p:cond delay="indefinite"/>
                      </p:stCondLst>
                      <p:childTnLst>
                        <p:par>
                          <p:cTn id="18" fill="hold">
                            <p:stCondLst>
                              <p:cond delay="0"/>
                            </p:stCondLst>
                            <p:childTnLst>
                              <p:par>
                                <p:cTn id="19" presetID="4" presetClass="entr" presetSubtype="16" fill="hold" grpId="0" nodeType="clickEffect" nodePh="1">
                                  <p:stCondLst>
                                    <p:cond delay="0"/>
                                  </p:stCondLst>
                                  <p:endCondLst>
                                    <p:cond evt="begin" delay="0">
                                      <p:tn val="19"/>
                                    </p:cond>
                                  </p:endCondLst>
                                  <p:childTnLst>
                                    <p:set>
                                      <p:cBhvr>
                                        <p:cTn id="20" dur="1" fill="hold">
                                          <p:stCondLst>
                                            <p:cond delay="0"/>
                                          </p:stCondLst>
                                        </p:cTn>
                                        <p:tgtEl>
                                          <p:spTgt spid="382983"/>
                                        </p:tgtEl>
                                        <p:attrNameLst>
                                          <p:attrName>style.visibility</p:attrName>
                                        </p:attrNameLst>
                                      </p:cBhvr>
                                      <p:to>
                                        <p:strVal val="visible"/>
                                      </p:to>
                                    </p:set>
                                    <p:animEffect transition="in" filter="box(in)">
                                      <p:cBhvr>
                                        <p:cTn id="21" dur="500"/>
                                        <p:tgtEl>
                                          <p:spTgt spid="3829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2979" grpId="0" bldLvl="0" animBg="1"/>
      <p:bldP spid="382980" grpId="0" bldLvl="0" animBg="1"/>
      <p:bldP spid="382981" grpId="0" bldLvl="0" animBg="1"/>
      <p:bldP spid="382982" grpId="0" bldLvl="0" animBg="1"/>
      <p:bldP spid="382983" grpId="0" bldLvl="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4"/>
          <p:cNvSpPr>
            <a:spLocks noChangeArrowheads="1"/>
          </p:cNvSpPr>
          <p:nvPr/>
        </p:nvSpPr>
        <p:spPr bwMode="auto">
          <a:xfrm>
            <a:off x="611188" y="312738"/>
            <a:ext cx="572464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342900" indent="-342900">
              <a:lnSpc>
                <a:spcPct val="100000"/>
              </a:lnSpc>
            </a:pPr>
            <a:r>
              <a:rPr lang="zh-CN" altLang="en-US" sz="3600" dirty="0">
                <a:solidFill>
                  <a:schemeClr val="bg1"/>
                </a:solidFill>
                <a:latin typeface="Times New Roman" panose="02020603050405020304" pitchFamily="2" charset="0"/>
                <a:ea typeface="华文新魏" panose="02010800040101010101" pitchFamily="2" charset="-122"/>
              </a:rPr>
              <a:t>实方式下中断处理程序示例</a:t>
            </a:r>
            <a:endParaRPr lang="zh-CN" altLang="en-US" sz="3600" dirty="0">
              <a:solidFill>
                <a:schemeClr val="bg1"/>
              </a:solidFill>
              <a:latin typeface="Times New Roman" panose="02020603050405020304" pitchFamily="2" charset="0"/>
              <a:ea typeface="华文新魏" panose="02010800040101010101" pitchFamily="2" charset="-122"/>
            </a:endParaRPr>
          </a:p>
        </p:txBody>
      </p:sp>
      <p:sp>
        <p:nvSpPr>
          <p:cNvPr id="38915" name="Rectangle 6"/>
          <p:cNvSpPr>
            <a:spLocks noChangeArrowheads="1"/>
          </p:cNvSpPr>
          <p:nvPr/>
        </p:nvSpPr>
        <p:spPr bwMode="auto">
          <a:xfrm>
            <a:off x="6335832" y="1268760"/>
            <a:ext cx="1967205" cy="4370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342900" indent="-342900">
              <a:buClr>
                <a:srgbClr val="000066"/>
              </a:buClr>
              <a:buFont typeface="Wingdings" panose="05000000000000000000" pitchFamily="2" charset="2"/>
              <a:buChar char="n"/>
            </a:pPr>
            <a:r>
              <a:rPr lang="zh-CN" altLang="en-US" dirty="0"/>
              <a:t>上机演示</a:t>
            </a:r>
            <a:endParaRPr lang="zh-CN" altLang="en-US" dirty="0"/>
          </a:p>
        </p:txBody>
      </p:sp>
      <p:sp>
        <p:nvSpPr>
          <p:cNvPr id="38916" name="Rectangle 7"/>
          <p:cNvSpPr>
            <a:spLocks noChangeArrowheads="1"/>
          </p:cNvSpPr>
          <p:nvPr/>
        </p:nvSpPr>
        <p:spPr bwMode="auto">
          <a:xfrm>
            <a:off x="386535" y="1808820"/>
            <a:ext cx="8125942" cy="3643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457200" indent="-457200">
              <a:lnSpc>
                <a:spcPct val="120000"/>
              </a:lnSpc>
              <a:spcBef>
                <a:spcPts val="0"/>
              </a:spcBef>
              <a:buClr>
                <a:srgbClr val="000066"/>
              </a:buClr>
              <a:buFont typeface="Wingdings" panose="05000000000000000000" pitchFamily="2" charset="2"/>
              <a:buChar char="u"/>
            </a:pPr>
            <a:r>
              <a:rPr lang="zh-CN" altLang="en-US" dirty="0">
                <a:latin typeface="宋体" panose="02010600030101010101" pitchFamily="2" charset="-122"/>
                <a:ea typeface="宋体" panose="02010600030101010101" pitchFamily="2" charset="-122"/>
              </a:rPr>
              <a:t>查看 </a:t>
            </a:r>
            <a:r>
              <a:rPr lang="en-US" altLang="zh-CN" dirty="0">
                <a:latin typeface="宋体" panose="02010600030101010101" pitchFamily="2" charset="-122"/>
                <a:ea typeface="宋体" panose="02010600030101010101" pitchFamily="2" charset="-122"/>
              </a:rPr>
              <a:t>INT 21H </a:t>
            </a:r>
            <a:r>
              <a:rPr lang="zh-CN" altLang="en-US" dirty="0">
                <a:latin typeface="宋体" panose="02010600030101010101" pitchFamily="2" charset="-122"/>
                <a:ea typeface="宋体" panose="02010600030101010101" pitchFamily="2" charset="-122"/>
              </a:rPr>
              <a:t>中断处理程序的入口地址</a:t>
            </a:r>
            <a:endParaRPr lang="en-US" altLang="zh-CN" dirty="0">
              <a:latin typeface="宋体" panose="02010600030101010101" pitchFamily="2" charset="-122"/>
              <a:ea typeface="宋体" panose="02010600030101010101" pitchFamily="2" charset="-122"/>
            </a:endParaRPr>
          </a:p>
          <a:p>
            <a:pPr>
              <a:lnSpc>
                <a:spcPct val="120000"/>
              </a:lnSpc>
              <a:spcBef>
                <a:spcPts val="0"/>
              </a:spcBef>
              <a:buClr>
                <a:srgbClr val="000066"/>
              </a:buClr>
            </a:pPr>
            <a:r>
              <a:rPr lang="en-US" altLang="zh-CN" dirty="0">
                <a:latin typeface="宋体" panose="02010600030101010101" pitchFamily="2" charset="-122"/>
                <a:ea typeface="宋体" panose="02010600030101010101" pitchFamily="2" charset="-122"/>
              </a:rPr>
              <a:t>  </a:t>
            </a:r>
            <a:r>
              <a:rPr lang="zh-CN" altLang="en-US" dirty="0">
                <a:latin typeface="宋体" panose="02010600030101010101" pitchFamily="2" charset="-122"/>
                <a:ea typeface="宋体" panose="02010600030101010101" pitchFamily="2" charset="-122"/>
              </a:rPr>
              <a:t>内存的最低端，</a:t>
            </a:r>
            <a:r>
              <a:rPr lang="en-US" altLang="zh-CN" dirty="0">
                <a:latin typeface="宋体" panose="02010600030101010101" pitchFamily="2" charset="-122"/>
                <a:ea typeface="宋体" panose="02010600030101010101" pitchFamily="2" charset="-122"/>
              </a:rPr>
              <a:t>84H</a:t>
            </a:r>
            <a:r>
              <a:rPr lang="zh-CN" altLang="en-US" dirty="0">
                <a:latin typeface="宋体" panose="02010600030101010101" pitchFamily="2" charset="-122"/>
                <a:ea typeface="宋体" panose="02010600030101010101" pitchFamily="2" charset="-122"/>
              </a:rPr>
              <a:t>处</a:t>
            </a:r>
            <a:endParaRPr lang="en-US" altLang="zh-CN" dirty="0">
              <a:latin typeface="宋体" panose="02010600030101010101" pitchFamily="2" charset="-122"/>
              <a:ea typeface="宋体" panose="02010600030101010101" pitchFamily="2" charset="-122"/>
            </a:endParaRPr>
          </a:p>
          <a:p>
            <a:pPr>
              <a:lnSpc>
                <a:spcPct val="120000"/>
              </a:lnSpc>
              <a:spcBef>
                <a:spcPts val="0"/>
              </a:spcBef>
              <a:buClr>
                <a:srgbClr val="000066"/>
              </a:buClr>
            </a:pPr>
            <a:r>
              <a:rPr lang="en-US" altLang="zh-CN" dirty="0">
                <a:latin typeface="宋体" panose="02010600030101010101" pitchFamily="2" charset="-122"/>
                <a:ea typeface="宋体" panose="02010600030101010101" pitchFamily="2" charset="-122"/>
              </a:rPr>
              <a:t>  </a:t>
            </a:r>
            <a:r>
              <a:rPr lang="zh-CN" altLang="en-US" dirty="0">
                <a:latin typeface="宋体" panose="02010600030101010101" pitchFamily="2" charset="-122"/>
                <a:ea typeface="宋体" panose="02010600030101010101" pitchFamily="2" charset="-122"/>
              </a:rPr>
              <a:t>数据区   显示 </a:t>
            </a:r>
            <a:r>
              <a:rPr lang="en-US" altLang="zh-CN" dirty="0">
                <a:latin typeface="宋体" panose="02010600030101010101" pitchFamily="2" charset="-122"/>
                <a:ea typeface="宋体" panose="02010600030101010101" pitchFamily="2" charset="-122"/>
              </a:rPr>
              <a:t>0 </a:t>
            </a:r>
            <a:r>
              <a:rPr lang="zh-CN" altLang="en-US"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84 </a:t>
            </a:r>
            <a:r>
              <a:rPr lang="zh-CN" altLang="en-US" dirty="0">
                <a:latin typeface="宋体" panose="02010600030101010101" pitchFamily="2" charset="-122"/>
                <a:ea typeface="宋体" panose="02010600030101010101" pitchFamily="2" charset="-122"/>
              </a:rPr>
              <a:t>处的内容 </a:t>
            </a:r>
            <a:endParaRPr lang="en-US" altLang="zh-CN" dirty="0">
              <a:latin typeface="宋体" panose="02010600030101010101" pitchFamily="2" charset="-122"/>
              <a:ea typeface="宋体" panose="02010600030101010101" pitchFamily="2" charset="-122"/>
            </a:endParaRPr>
          </a:p>
          <a:p>
            <a:pPr>
              <a:lnSpc>
                <a:spcPct val="120000"/>
              </a:lnSpc>
              <a:spcBef>
                <a:spcPts val="0"/>
              </a:spcBef>
              <a:buClr>
                <a:srgbClr val="000066"/>
              </a:buClr>
            </a:pPr>
            <a:endParaRPr lang="en-US" altLang="zh-CN" dirty="0">
              <a:latin typeface="宋体" panose="02010600030101010101" pitchFamily="2" charset="-122"/>
              <a:ea typeface="宋体" panose="02010600030101010101" pitchFamily="2" charset="-122"/>
            </a:endParaRPr>
          </a:p>
          <a:p>
            <a:pPr marL="514350" indent="-514350">
              <a:lnSpc>
                <a:spcPct val="120000"/>
              </a:lnSpc>
              <a:spcBef>
                <a:spcPts val="0"/>
              </a:spcBef>
              <a:buClr>
                <a:srgbClr val="000066"/>
              </a:buClr>
              <a:buFont typeface="Wingdings" panose="05000000000000000000" pitchFamily="2" charset="2"/>
              <a:buChar char="u"/>
            </a:pPr>
            <a:r>
              <a:rPr lang="zh-CN" altLang="en-US" dirty="0">
                <a:latin typeface="宋体" panose="02010600030101010101" pitchFamily="2" charset="-122"/>
                <a:ea typeface="宋体" panose="02010600030101010101" pitchFamily="2" charset="-122"/>
              </a:rPr>
              <a:t>跟踪进入 中断处理程序 （</a:t>
            </a:r>
            <a:r>
              <a:rPr lang="en-US" altLang="zh-CN" dirty="0">
                <a:latin typeface="宋体" panose="02010600030101010101" pitchFamily="2" charset="-122"/>
                <a:ea typeface="宋体" panose="02010600030101010101" pitchFamily="2" charset="-122"/>
              </a:rPr>
              <a:t>Alt+F7</a:t>
            </a:r>
            <a:r>
              <a:rPr lang="zh-CN" altLang="en-US" dirty="0">
                <a:latin typeface="宋体" panose="02010600030101010101" pitchFamily="2" charset="-122"/>
                <a:ea typeface="宋体" panose="02010600030101010101" pitchFamily="2" charset="-122"/>
              </a:rPr>
              <a:t>）</a:t>
            </a:r>
            <a:endParaRPr lang="en-US" altLang="zh-CN" dirty="0">
              <a:latin typeface="宋体" panose="02010600030101010101" pitchFamily="2" charset="-122"/>
              <a:ea typeface="宋体" panose="02010600030101010101" pitchFamily="2" charset="-122"/>
            </a:endParaRPr>
          </a:p>
          <a:p>
            <a:pPr>
              <a:lnSpc>
                <a:spcPct val="120000"/>
              </a:lnSpc>
              <a:spcBef>
                <a:spcPts val="0"/>
              </a:spcBef>
              <a:buClr>
                <a:srgbClr val="000066"/>
              </a:buClr>
            </a:pPr>
            <a:r>
              <a:rPr lang="en-US" altLang="zh-CN" dirty="0">
                <a:latin typeface="宋体" panose="02010600030101010101" pitchFamily="2" charset="-122"/>
                <a:ea typeface="宋体" panose="02010600030101010101" pitchFamily="2" charset="-122"/>
              </a:rPr>
              <a:t>  </a:t>
            </a:r>
            <a:r>
              <a:rPr lang="zh-CN" altLang="en-US" dirty="0">
                <a:latin typeface="宋体" panose="02010600030101010101" pitchFamily="2" charset="-122"/>
                <a:ea typeface="宋体" panose="02010600030101010101" pitchFamily="2" charset="-122"/>
              </a:rPr>
              <a:t>查看 </a:t>
            </a:r>
            <a:r>
              <a:rPr lang="en-US" altLang="zh-CN" dirty="0">
                <a:latin typeface="宋体" panose="02010600030101010101" pitchFamily="2" charset="-122"/>
                <a:ea typeface="宋体" panose="02010600030101010101" pitchFamily="2" charset="-122"/>
              </a:rPr>
              <a:t>CS</a:t>
            </a:r>
            <a:r>
              <a:rPr lang="zh-CN" altLang="en-US"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IP</a:t>
            </a:r>
            <a:r>
              <a:rPr lang="zh-CN" altLang="en-US" dirty="0">
                <a:latin typeface="宋体" panose="02010600030101010101" pitchFamily="2" charset="-122"/>
                <a:ea typeface="宋体" panose="02010600030101010101" pitchFamily="2" charset="-122"/>
              </a:rPr>
              <a:t>是否为 上一步看到的程序入口地址</a:t>
            </a:r>
            <a:br>
              <a:rPr lang="en-US" altLang="zh-CN" dirty="0">
                <a:latin typeface="宋体" panose="02010600030101010101" pitchFamily="2" charset="-122"/>
                <a:ea typeface="宋体" panose="02010600030101010101" pitchFamily="2" charset="-122"/>
              </a:rPr>
            </a:br>
            <a:r>
              <a:rPr lang="en-US" altLang="zh-CN" dirty="0">
                <a:latin typeface="宋体" panose="02010600030101010101" pitchFamily="2" charset="-122"/>
                <a:ea typeface="宋体" panose="02010600030101010101" pitchFamily="2" charset="-122"/>
              </a:rPr>
              <a:t>  </a:t>
            </a:r>
            <a:r>
              <a:rPr lang="zh-CN" altLang="en-US" dirty="0">
                <a:latin typeface="宋体" panose="02010600030101010101" pitchFamily="2" charset="-122"/>
                <a:ea typeface="宋体" panose="02010600030101010101" pitchFamily="2" charset="-122"/>
              </a:rPr>
              <a:t>查看 堆栈是否存放的</a:t>
            </a:r>
            <a:r>
              <a:rPr lang="en-US" altLang="zh-CN" dirty="0">
                <a:latin typeface="宋体" panose="02010600030101010101" pitchFamily="2" charset="-122"/>
                <a:ea typeface="宋体" panose="02010600030101010101" pitchFamily="2" charset="-122"/>
              </a:rPr>
              <a:t>INT 21H </a:t>
            </a:r>
            <a:r>
              <a:rPr lang="zh-CN" altLang="en-US" dirty="0">
                <a:latin typeface="宋体" panose="02010600030101010101" pitchFamily="2" charset="-122"/>
                <a:ea typeface="宋体" panose="02010600030101010101" pitchFamily="2" charset="-122"/>
              </a:rPr>
              <a:t>之下的断点地址</a:t>
            </a:r>
            <a:endParaRPr lang="zh-CN" altLang="en-US" dirty="0">
              <a:latin typeface="宋体" panose="02010600030101010101" pitchFamily="2" charset="-122"/>
              <a:ea typeface="宋体" panose="02010600030101010101" pitchFamily="2"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381000" y="260350"/>
            <a:ext cx="7215188" cy="654050"/>
          </a:xfrm>
        </p:spPr>
        <p:txBody>
          <a:bodyPr/>
          <a:lstStyle/>
          <a:p>
            <a:pPr eaLnBrk="1" hangingPunct="1"/>
            <a:r>
              <a:rPr lang="en-US" altLang="zh-CN" sz="4000" b="1" dirty="0">
                <a:solidFill>
                  <a:schemeClr val="bg1"/>
                </a:solidFill>
                <a:latin typeface="Times New Roman" panose="02020603050405020304" pitchFamily="2" charset="0"/>
                <a:ea typeface="华文新魏" panose="02010800040101010101" pitchFamily="2" charset="-122"/>
              </a:rPr>
              <a:t>6.1 </a:t>
            </a:r>
            <a:r>
              <a:rPr lang="zh-CN" altLang="en-US" sz="4000" b="1" dirty="0">
                <a:solidFill>
                  <a:schemeClr val="bg1"/>
                </a:solidFill>
                <a:latin typeface="Times New Roman" panose="02020603050405020304" pitchFamily="2" charset="0"/>
                <a:ea typeface="华文新魏" panose="02010800040101010101" pitchFamily="2" charset="-122"/>
              </a:rPr>
              <a:t>中断与异常的</a:t>
            </a:r>
            <a:r>
              <a:rPr lang="zh-CN" altLang="en-US" sz="4000" b="1" dirty="0">
                <a:solidFill>
                  <a:schemeClr val="bg1"/>
                </a:solidFill>
                <a:latin typeface="Times New Roman" panose="02020603050405020304" pitchFamily="2" charset="0"/>
                <a:ea typeface="华文新魏" panose="02010800040101010101" pitchFamily="2" charset="-122"/>
              </a:rPr>
              <a:t>概念</a:t>
            </a:r>
            <a:endParaRPr lang="zh-CN" altLang="en-US" sz="4000" b="1" dirty="0">
              <a:solidFill>
                <a:schemeClr val="bg1"/>
              </a:solidFill>
              <a:latin typeface="Times New Roman" panose="02020603050405020304" pitchFamily="2" charset="0"/>
              <a:ea typeface="华文新魏" panose="02010800040101010101" pitchFamily="2" charset="-122"/>
            </a:endParaRPr>
          </a:p>
        </p:txBody>
      </p:sp>
      <p:sp>
        <p:nvSpPr>
          <p:cNvPr id="9" name="Rectangle 4"/>
          <p:cNvSpPr>
            <a:spLocks noChangeArrowheads="1"/>
          </p:cNvSpPr>
          <p:nvPr/>
        </p:nvSpPr>
        <p:spPr bwMode="auto">
          <a:xfrm>
            <a:off x="900042" y="1916820"/>
            <a:ext cx="7065785" cy="39693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457200" indent="-457200">
              <a:lnSpc>
                <a:spcPct val="150000"/>
              </a:lnSpc>
              <a:spcBef>
                <a:spcPts val="0"/>
              </a:spcBef>
              <a:buFont typeface="Wingdings" panose="05000000000000000000" charset="0"/>
              <a:buChar char="u"/>
            </a:pPr>
            <a:r>
              <a:rPr lang="zh-CN" altLang="en-US" dirty="0">
                <a:latin typeface="宋体" panose="02010600030101010101" pitchFamily="2" charset="-122"/>
                <a:sym typeface="+mn-ea"/>
              </a:rPr>
              <a:t>日常生活当中的“中断”</a:t>
            </a:r>
            <a:endParaRPr lang="zh-CN" altLang="en-US" dirty="0">
              <a:solidFill>
                <a:srgbClr val="000066"/>
              </a:solidFill>
              <a:latin typeface="宋体" panose="02010600030101010101" pitchFamily="2" charset="-122"/>
              <a:ea typeface="宋体" panose="02010600030101010101" pitchFamily="2" charset="-122"/>
            </a:endParaRPr>
          </a:p>
          <a:p>
            <a:pPr marL="457200" indent="-457200">
              <a:lnSpc>
                <a:spcPct val="150000"/>
              </a:lnSpc>
              <a:spcBef>
                <a:spcPts val="0"/>
              </a:spcBef>
              <a:buFont typeface="Wingdings" panose="05000000000000000000" charset="0"/>
              <a:buChar char="u"/>
            </a:pPr>
            <a:r>
              <a:rPr lang="zh-CN" altLang="en-US" dirty="0">
                <a:latin typeface="宋体" panose="02010600030101010101" pitchFamily="2" charset="-122"/>
                <a:sym typeface="+mn-ea"/>
              </a:rPr>
              <a:t>计算机世界中的“中断”</a:t>
            </a:r>
            <a:endParaRPr lang="zh-CN" altLang="en-US" dirty="0">
              <a:solidFill>
                <a:srgbClr val="000066"/>
              </a:solidFill>
              <a:latin typeface="宋体" panose="02010600030101010101" pitchFamily="2" charset="-122"/>
              <a:ea typeface="宋体" panose="02010600030101010101" pitchFamily="2" charset="-122"/>
            </a:endParaRPr>
          </a:p>
          <a:p>
            <a:pPr indent="457200">
              <a:lnSpc>
                <a:spcPct val="150000"/>
              </a:lnSpc>
              <a:spcBef>
                <a:spcPts val="0"/>
              </a:spcBef>
            </a:pPr>
            <a:r>
              <a:rPr lang="zh-CN" altLang="en-US" dirty="0">
                <a:solidFill>
                  <a:srgbClr val="000066"/>
                </a:solidFill>
                <a:latin typeface="宋体" panose="02010600030101010101" pitchFamily="2" charset="-122"/>
                <a:ea typeface="宋体" panose="02010600030101010101" pitchFamily="2" charset="-122"/>
              </a:rPr>
              <a:t>中断是</a:t>
            </a:r>
            <a:r>
              <a:rPr lang="en-US" altLang="zh-CN" dirty="0">
                <a:solidFill>
                  <a:srgbClr val="000066"/>
                </a:solidFill>
                <a:latin typeface="宋体" panose="02010600030101010101" pitchFamily="2" charset="-122"/>
                <a:ea typeface="宋体" panose="02010600030101010101" pitchFamily="2" charset="-122"/>
              </a:rPr>
              <a:t>CPU</a:t>
            </a:r>
            <a:r>
              <a:rPr lang="zh-CN" altLang="en-US" dirty="0">
                <a:solidFill>
                  <a:srgbClr val="000066"/>
                </a:solidFill>
                <a:latin typeface="宋体" panose="02010600030101010101" pitchFamily="2" charset="-122"/>
                <a:ea typeface="宋体" panose="02010600030101010101" pitchFamily="2" charset="-122"/>
              </a:rPr>
              <a:t>所具有的能打断当前执行的程序，转而为临时出现的事件服务，事后又能自动按要求恢复执行原来程序的一种功能。 </a:t>
            </a:r>
            <a:endParaRPr lang="zh-CN" altLang="en-US" dirty="0">
              <a:solidFill>
                <a:srgbClr val="000066"/>
              </a:solidFill>
              <a:latin typeface="宋体" panose="02010600030101010101" pitchFamily="2" charset="-122"/>
              <a:ea typeface="宋体" panose="02010600030101010101" pitchFamily="2" charset="-12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4"/>
          <p:cNvSpPr>
            <a:spLocks noChangeArrowheads="1"/>
          </p:cNvSpPr>
          <p:nvPr/>
        </p:nvSpPr>
        <p:spPr bwMode="auto">
          <a:xfrm>
            <a:off x="611188" y="312738"/>
            <a:ext cx="572464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342900" indent="-342900">
              <a:lnSpc>
                <a:spcPct val="100000"/>
              </a:lnSpc>
            </a:pPr>
            <a:r>
              <a:rPr lang="zh-CN" altLang="en-US" sz="3600" dirty="0">
                <a:solidFill>
                  <a:schemeClr val="bg1"/>
                </a:solidFill>
                <a:latin typeface="Times New Roman" panose="02020603050405020304" pitchFamily="2" charset="0"/>
                <a:ea typeface="华文新魏" panose="02010800040101010101" pitchFamily="2" charset="-122"/>
              </a:rPr>
              <a:t>实方式下中断处理程序示例</a:t>
            </a:r>
            <a:endParaRPr lang="zh-CN" altLang="en-US" sz="3600" dirty="0">
              <a:solidFill>
                <a:schemeClr val="bg1"/>
              </a:solidFill>
              <a:latin typeface="Times New Roman" panose="02020603050405020304" pitchFamily="2" charset="0"/>
              <a:ea typeface="华文新魏" panose="02010800040101010101" pitchFamily="2" charset="-122"/>
            </a:endParaRPr>
          </a:p>
        </p:txBody>
      </p:sp>
      <p:sp>
        <p:nvSpPr>
          <p:cNvPr id="38915" name="Rectangle 6"/>
          <p:cNvSpPr>
            <a:spLocks noChangeArrowheads="1"/>
          </p:cNvSpPr>
          <p:nvPr/>
        </p:nvSpPr>
        <p:spPr bwMode="auto">
          <a:xfrm>
            <a:off x="566738" y="1627188"/>
            <a:ext cx="4098925" cy="433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342900" indent="-342900">
              <a:buClr>
                <a:srgbClr val="000066"/>
              </a:buClr>
              <a:buFont typeface="Wingdings" panose="05000000000000000000" pitchFamily="2" charset="2"/>
              <a:buChar char="n"/>
            </a:pPr>
            <a:r>
              <a:rPr lang="zh-CN" altLang="en-US" dirty="0"/>
              <a:t>新增一个中断处理程序</a:t>
            </a:r>
            <a:endParaRPr lang="zh-CN" altLang="en-US" dirty="0"/>
          </a:p>
        </p:txBody>
      </p:sp>
      <p:sp>
        <p:nvSpPr>
          <p:cNvPr id="38916" name="Rectangle 7"/>
          <p:cNvSpPr>
            <a:spLocks noChangeArrowheads="1"/>
          </p:cNvSpPr>
          <p:nvPr/>
        </p:nvSpPr>
        <p:spPr bwMode="auto">
          <a:xfrm>
            <a:off x="566738" y="2281238"/>
            <a:ext cx="6572250" cy="433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342900" indent="-342900">
              <a:buClr>
                <a:srgbClr val="000066"/>
              </a:buClr>
              <a:buFont typeface="Wingdings" panose="05000000000000000000" pitchFamily="2" charset="2"/>
              <a:buChar char="n"/>
            </a:pPr>
            <a:r>
              <a:rPr lang="zh-CN" altLang="en-US"/>
              <a:t>修改已有的中断处理程序以扩充其功能</a:t>
            </a:r>
            <a:endParaRPr lang="zh-CN" alt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ChangeArrowheads="1"/>
          </p:cNvSpPr>
          <p:nvPr/>
        </p:nvSpPr>
        <p:spPr bwMode="auto">
          <a:xfrm>
            <a:off x="611188" y="1538288"/>
            <a:ext cx="7831137"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342900" indent="-342900">
              <a:lnSpc>
                <a:spcPct val="100000"/>
              </a:lnSpc>
              <a:spcBef>
                <a:spcPct val="0"/>
              </a:spcBef>
            </a:pPr>
            <a:r>
              <a:rPr lang="en-US" altLang="zh-CN">
                <a:solidFill>
                  <a:srgbClr val="FF3300"/>
                </a:solidFill>
              </a:rPr>
              <a:t>1</a:t>
            </a:r>
            <a:r>
              <a:rPr lang="zh-CN" altLang="en-US">
                <a:solidFill>
                  <a:srgbClr val="FF3300"/>
                </a:solidFill>
              </a:rPr>
              <a:t>．新增一个中断处理程序的步骤</a:t>
            </a:r>
            <a:endParaRPr lang="zh-CN" altLang="en-US">
              <a:solidFill>
                <a:srgbClr val="FF3300"/>
              </a:solidFill>
            </a:endParaRPr>
          </a:p>
        </p:txBody>
      </p:sp>
      <p:sp>
        <p:nvSpPr>
          <p:cNvPr id="477187" name="Rectangle 3"/>
          <p:cNvSpPr>
            <a:spLocks noChangeArrowheads="1"/>
          </p:cNvSpPr>
          <p:nvPr/>
        </p:nvSpPr>
        <p:spPr bwMode="auto">
          <a:xfrm>
            <a:off x="881063" y="4462463"/>
            <a:ext cx="7559675"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342900" indent="-342900">
              <a:lnSpc>
                <a:spcPct val="100000"/>
              </a:lnSpc>
              <a:spcBef>
                <a:spcPct val="0"/>
              </a:spcBef>
            </a:pPr>
            <a:r>
              <a:rPr lang="en-US" altLang="zh-CN"/>
              <a:t>③</a:t>
            </a:r>
            <a:r>
              <a:rPr lang="zh-CN" altLang="en-US"/>
              <a:t>将新中断处理程序装入内存，将其入口地址送入中断矢量表</a:t>
            </a:r>
            <a:r>
              <a:rPr lang="en-US" altLang="zh-CN"/>
              <a:t>4*m - 4*m+3</a:t>
            </a:r>
            <a:r>
              <a:rPr lang="zh-CN" altLang="en-US"/>
              <a:t>的四个字节中。</a:t>
            </a:r>
            <a:endParaRPr lang="zh-CN" altLang="en-US"/>
          </a:p>
        </p:txBody>
      </p:sp>
      <p:sp>
        <p:nvSpPr>
          <p:cNvPr id="477188" name="Rectangle 4"/>
          <p:cNvSpPr>
            <a:spLocks noChangeArrowheads="1"/>
          </p:cNvSpPr>
          <p:nvPr/>
        </p:nvSpPr>
        <p:spPr bwMode="auto">
          <a:xfrm>
            <a:off x="881063" y="2214563"/>
            <a:ext cx="7605712"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lnSpc>
                <a:spcPct val="100000"/>
              </a:lnSpc>
              <a:spcBef>
                <a:spcPct val="0"/>
              </a:spcBef>
              <a:buClrTx/>
              <a:buSzTx/>
              <a:buFontTx/>
              <a:buNone/>
            </a:pPr>
            <a:r>
              <a:rPr lang="en-US" altLang="zh-CN"/>
              <a:t>① </a:t>
            </a:r>
            <a:r>
              <a:rPr lang="zh-CN" altLang="en-US"/>
              <a:t>编制中断处理程序。</a:t>
            </a:r>
            <a:endParaRPr lang="zh-CN" altLang="en-US"/>
          </a:p>
          <a:p>
            <a:pPr eaLnBrk="0" hangingPunct="0">
              <a:lnSpc>
                <a:spcPct val="100000"/>
              </a:lnSpc>
              <a:spcBef>
                <a:spcPct val="0"/>
              </a:spcBef>
              <a:buClrTx/>
              <a:buSzTx/>
              <a:buFontTx/>
              <a:buNone/>
            </a:pPr>
            <a:r>
              <a:rPr lang="zh-CN" altLang="en-US"/>
              <a:t>   与子程序的编制方法类似，远过程</a:t>
            </a:r>
            <a:r>
              <a:rPr lang="en-US" altLang="zh-CN"/>
              <a:t>, IRET</a:t>
            </a:r>
            <a:r>
              <a:rPr lang="zh-CN" altLang="en-US"/>
              <a:t>。</a:t>
            </a:r>
            <a:endParaRPr lang="zh-CN" altLang="en-US"/>
          </a:p>
        </p:txBody>
      </p:sp>
      <p:sp>
        <p:nvSpPr>
          <p:cNvPr id="477189" name="Rectangle 5"/>
          <p:cNvSpPr>
            <a:spLocks noChangeArrowheads="1"/>
          </p:cNvSpPr>
          <p:nvPr/>
        </p:nvSpPr>
        <p:spPr bwMode="auto">
          <a:xfrm>
            <a:off x="881063" y="3292475"/>
            <a:ext cx="7380287"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342900" indent="-342900">
              <a:lnSpc>
                <a:spcPct val="100000"/>
              </a:lnSpc>
              <a:spcBef>
                <a:spcPct val="0"/>
              </a:spcBef>
            </a:pPr>
            <a:r>
              <a:rPr lang="en-US" altLang="zh-CN"/>
              <a:t>② </a:t>
            </a:r>
            <a:r>
              <a:rPr lang="zh-CN" altLang="en-US"/>
              <a:t>为软中断找到一个空闲的中断号</a:t>
            </a:r>
            <a:r>
              <a:rPr lang="en-US" altLang="zh-CN"/>
              <a:t>m</a:t>
            </a:r>
            <a:r>
              <a:rPr lang="zh-CN" altLang="en-US"/>
              <a:t>；</a:t>
            </a:r>
            <a:endParaRPr lang="zh-CN" altLang="en-US"/>
          </a:p>
          <a:p>
            <a:pPr marL="342900" indent="-342900">
              <a:lnSpc>
                <a:spcPct val="100000"/>
              </a:lnSpc>
              <a:spcBef>
                <a:spcPct val="0"/>
              </a:spcBef>
            </a:pPr>
            <a:r>
              <a:rPr lang="zh-CN" altLang="en-US"/>
              <a:t>   或根据 硬件确定中断号。</a:t>
            </a:r>
            <a:endParaRPr lang="zh-CN" altLang="en-US"/>
          </a:p>
        </p:txBody>
      </p:sp>
      <p:sp>
        <p:nvSpPr>
          <p:cNvPr id="7" name="Rectangle 4"/>
          <p:cNvSpPr>
            <a:spLocks noChangeArrowheads="1"/>
          </p:cNvSpPr>
          <p:nvPr/>
        </p:nvSpPr>
        <p:spPr bwMode="auto">
          <a:xfrm>
            <a:off x="611188" y="312738"/>
            <a:ext cx="572464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342900" indent="-342900">
              <a:lnSpc>
                <a:spcPct val="100000"/>
              </a:lnSpc>
            </a:pPr>
            <a:r>
              <a:rPr lang="zh-CN" altLang="en-US" sz="3600" dirty="0">
                <a:solidFill>
                  <a:schemeClr val="bg1"/>
                </a:solidFill>
                <a:latin typeface="Times New Roman" panose="02020603050405020304" pitchFamily="2" charset="0"/>
                <a:ea typeface="华文新魏" panose="02010800040101010101" pitchFamily="2" charset="-122"/>
              </a:rPr>
              <a:t>实方式下中断处理程序示例</a:t>
            </a:r>
            <a:endParaRPr lang="zh-CN" altLang="en-US" sz="3600" dirty="0">
              <a:solidFill>
                <a:schemeClr val="bg1"/>
              </a:solidFill>
              <a:latin typeface="Times New Roman" panose="02020603050405020304" pitchFamily="2" charset="0"/>
              <a:ea typeface="华文新魏" panose="020108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77188"/>
                                        </p:tgtEl>
                                        <p:attrNameLst>
                                          <p:attrName>style.visibility</p:attrName>
                                        </p:attrNameLst>
                                      </p:cBhvr>
                                      <p:to>
                                        <p:strVal val="visible"/>
                                      </p:to>
                                    </p:set>
                                    <p:animEffect transition="in" filter="blinds(horizontal)">
                                      <p:cBhvr>
                                        <p:cTn id="7" dur="500"/>
                                        <p:tgtEl>
                                          <p:spTgt spid="47718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77189"/>
                                        </p:tgtEl>
                                        <p:attrNameLst>
                                          <p:attrName>style.visibility</p:attrName>
                                        </p:attrNameLst>
                                      </p:cBhvr>
                                      <p:to>
                                        <p:strVal val="visible"/>
                                      </p:to>
                                    </p:set>
                                    <p:animEffect transition="in" filter="blinds(horizontal)">
                                      <p:cBhvr>
                                        <p:cTn id="12" dur="500"/>
                                        <p:tgtEl>
                                          <p:spTgt spid="477189"/>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477187"/>
                                        </p:tgtEl>
                                        <p:attrNameLst>
                                          <p:attrName>style.visibility</p:attrName>
                                        </p:attrNameLst>
                                      </p:cBhvr>
                                      <p:to>
                                        <p:strVal val="visible"/>
                                      </p:to>
                                    </p:set>
                                    <p:animEffect transition="in" filter="box(in)">
                                      <p:cBhvr>
                                        <p:cTn id="17" dur="500"/>
                                        <p:tgtEl>
                                          <p:spTgt spid="4771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7187" grpId="0" bldLvl="0" animBg="1"/>
      <p:bldP spid="477188" grpId="0" bldLvl="0" animBg="1"/>
      <p:bldP spid="477189" grpId="0" bldLvl="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3"/>
          <p:cNvSpPr>
            <a:spLocks noChangeArrowheads="1"/>
          </p:cNvSpPr>
          <p:nvPr/>
        </p:nvSpPr>
        <p:spPr bwMode="auto">
          <a:xfrm>
            <a:off x="611188" y="1538288"/>
            <a:ext cx="7831137"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342900" indent="-342900">
              <a:lnSpc>
                <a:spcPct val="100000"/>
              </a:lnSpc>
              <a:spcBef>
                <a:spcPct val="0"/>
              </a:spcBef>
            </a:pPr>
            <a:r>
              <a:rPr lang="en-US" altLang="zh-CN">
                <a:solidFill>
                  <a:srgbClr val="FF3300"/>
                </a:solidFill>
              </a:rPr>
              <a:t>1</a:t>
            </a:r>
            <a:r>
              <a:rPr lang="zh-CN" altLang="en-US">
                <a:solidFill>
                  <a:srgbClr val="FF3300"/>
                </a:solidFill>
              </a:rPr>
              <a:t>．新增一个中断处理程序的步骤</a:t>
            </a:r>
            <a:endParaRPr lang="zh-CN" altLang="en-US">
              <a:solidFill>
                <a:srgbClr val="FF3300"/>
              </a:solidFill>
            </a:endParaRPr>
          </a:p>
        </p:txBody>
      </p:sp>
      <p:sp>
        <p:nvSpPr>
          <p:cNvPr id="443401" name="Text Box 9"/>
          <p:cNvSpPr txBox="1">
            <a:spLocks noChangeArrowheads="1"/>
          </p:cNvSpPr>
          <p:nvPr/>
        </p:nvSpPr>
        <p:spPr bwMode="auto">
          <a:xfrm>
            <a:off x="792163" y="2303463"/>
            <a:ext cx="6400800" cy="433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spAutoFit/>
          </a:bodyPr>
          <a:lstStyle>
            <a:lvl1pPr marL="342900" indent="-342900" eaLnBrk="0" hangingPunct="0">
              <a:defRPr kumimoji="1" sz="2800" b="1">
                <a:solidFill>
                  <a:srgbClr val="40458C"/>
                </a:solidFill>
                <a:latin typeface="楷体_GB2312" pitchFamily="1" charset="-122"/>
                <a:ea typeface="楷体_GB2312" pitchFamily="1" charset="-122"/>
              </a:defRPr>
            </a:lvl1pPr>
            <a:lvl2pPr marL="742950" indent="-285750" eaLnBrk="0" hangingPunct="0">
              <a:defRPr kumimoji="1" sz="2800" b="1">
                <a:solidFill>
                  <a:srgbClr val="40458C"/>
                </a:solidFill>
                <a:latin typeface="楷体_GB2312" pitchFamily="1" charset="-122"/>
                <a:ea typeface="楷体_GB2312" pitchFamily="1" charset="-122"/>
              </a:defRPr>
            </a:lvl2pPr>
            <a:lvl3pPr marL="1143000" indent="-228600" eaLnBrk="0" hangingPunct="0">
              <a:defRPr kumimoji="1" sz="2800" b="1">
                <a:solidFill>
                  <a:srgbClr val="40458C"/>
                </a:solidFill>
                <a:latin typeface="楷体_GB2312" pitchFamily="1" charset="-122"/>
                <a:ea typeface="楷体_GB2312" pitchFamily="1" charset="-122"/>
              </a:defRPr>
            </a:lvl3pPr>
            <a:lvl4pPr marL="1600200" indent="-228600" eaLnBrk="0" hangingPunct="0">
              <a:defRPr kumimoji="1" sz="2800" b="1">
                <a:solidFill>
                  <a:srgbClr val="40458C"/>
                </a:solidFill>
                <a:latin typeface="楷体_GB2312" pitchFamily="1" charset="-122"/>
                <a:ea typeface="楷体_GB2312" pitchFamily="1" charset="-122"/>
              </a:defRPr>
            </a:lvl4pPr>
            <a:lvl5pPr marL="2057400" indent="-228600" eaLnBrk="0" hangingPunct="0">
              <a:defRPr kumimoji="1" sz="2800" b="1">
                <a:solidFill>
                  <a:srgbClr val="40458C"/>
                </a:solidFill>
                <a:latin typeface="楷体_GB2312" pitchFamily="1" charset="-122"/>
                <a:ea typeface="楷体_GB2312" pitchFamily="1" charset="-122"/>
              </a:defRPr>
            </a:lvl5pPr>
            <a:lvl6pPr marL="2514600" indent="-228600" eaLnBrk="0" fontAlgn="base" hangingPunct="0">
              <a:lnSpc>
                <a:spcPct val="80000"/>
              </a:lnSpc>
              <a:spcBef>
                <a:spcPct val="20000"/>
              </a:spcBef>
              <a:spcAft>
                <a:spcPct val="0"/>
              </a:spcAft>
              <a:buClr>
                <a:schemeClr val="hlink"/>
              </a:buClr>
              <a:buSzPct val="110000"/>
              <a:buFont typeface="Wingdings" panose="05000000000000000000" pitchFamily="2" charset="2"/>
              <a:defRPr kumimoji="1" sz="2800" b="1">
                <a:solidFill>
                  <a:srgbClr val="40458C"/>
                </a:solidFill>
                <a:latin typeface="楷体_GB2312" pitchFamily="1" charset="-122"/>
                <a:ea typeface="楷体_GB2312" pitchFamily="1" charset="-122"/>
              </a:defRPr>
            </a:lvl6pPr>
            <a:lvl7pPr marL="2971800" indent="-228600" eaLnBrk="0" fontAlgn="base" hangingPunct="0">
              <a:lnSpc>
                <a:spcPct val="80000"/>
              </a:lnSpc>
              <a:spcBef>
                <a:spcPct val="20000"/>
              </a:spcBef>
              <a:spcAft>
                <a:spcPct val="0"/>
              </a:spcAft>
              <a:buClr>
                <a:schemeClr val="hlink"/>
              </a:buClr>
              <a:buSzPct val="110000"/>
              <a:buFont typeface="Wingdings" panose="05000000000000000000" pitchFamily="2" charset="2"/>
              <a:defRPr kumimoji="1" sz="2800" b="1">
                <a:solidFill>
                  <a:srgbClr val="40458C"/>
                </a:solidFill>
                <a:latin typeface="楷体_GB2312" pitchFamily="1" charset="-122"/>
                <a:ea typeface="楷体_GB2312" pitchFamily="1" charset="-122"/>
              </a:defRPr>
            </a:lvl7pPr>
            <a:lvl8pPr marL="3429000" indent="-228600" eaLnBrk="0" fontAlgn="base" hangingPunct="0">
              <a:lnSpc>
                <a:spcPct val="80000"/>
              </a:lnSpc>
              <a:spcBef>
                <a:spcPct val="20000"/>
              </a:spcBef>
              <a:spcAft>
                <a:spcPct val="0"/>
              </a:spcAft>
              <a:buClr>
                <a:schemeClr val="hlink"/>
              </a:buClr>
              <a:buSzPct val="110000"/>
              <a:buFont typeface="Wingdings" panose="05000000000000000000" pitchFamily="2" charset="2"/>
              <a:defRPr kumimoji="1" sz="2800" b="1">
                <a:solidFill>
                  <a:srgbClr val="40458C"/>
                </a:solidFill>
                <a:latin typeface="楷体_GB2312" pitchFamily="1" charset="-122"/>
                <a:ea typeface="楷体_GB2312" pitchFamily="1" charset="-122"/>
              </a:defRPr>
            </a:lvl8pPr>
            <a:lvl9pPr marL="3886200" indent="-228600" eaLnBrk="0" fontAlgn="base" hangingPunct="0">
              <a:lnSpc>
                <a:spcPct val="80000"/>
              </a:lnSpc>
              <a:spcBef>
                <a:spcPct val="20000"/>
              </a:spcBef>
              <a:spcAft>
                <a:spcPct val="0"/>
              </a:spcAft>
              <a:buClr>
                <a:schemeClr val="hlink"/>
              </a:buClr>
              <a:buSzPct val="110000"/>
              <a:buFont typeface="Wingdings" panose="05000000000000000000" pitchFamily="2" charset="2"/>
              <a:defRPr kumimoji="1" sz="2800" b="1">
                <a:solidFill>
                  <a:srgbClr val="40458C"/>
                </a:solidFill>
                <a:latin typeface="楷体_GB2312" pitchFamily="1" charset="-122"/>
                <a:ea typeface="楷体_GB2312" pitchFamily="1" charset="-122"/>
              </a:defRPr>
            </a:lvl9pPr>
          </a:lstStyle>
          <a:p>
            <a:pPr eaLnBrk="1" hangingPunct="1"/>
            <a:r>
              <a:rPr lang="en-US" altLang="zh-CN">
                <a:solidFill>
                  <a:srgbClr val="FF3300"/>
                </a:solidFill>
              </a:rPr>
              <a:t>Q: </a:t>
            </a:r>
            <a:r>
              <a:rPr lang="zh-CN" altLang="en-US">
                <a:solidFill>
                  <a:srgbClr val="FF3300"/>
                </a:solidFill>
              </a:rPr>
              <a:t>如何得到新中断处理程序的入口地址</a:t>
            </a:r>
            <a:r>
              <a:rPr lang="en-US" altLang="zh-CN">
                <a:solidFill>
                  <a:srgbClr val="FF3300"/>
                </a:solidFill>
              </a:rPr>
              <a:t>?</a:t>
            </a:r>
            <a:endParaRPr lang="en-US" altLang="zh-CN">
              <a:solidFill>
                <a:srgbClr val="FF3300"/>
              </a:solidFill>
            </a:endParaRPr>
          </a:p>
        </p:txBody>
      </p:sp>
      <p:sp>
        <p:nvSpPr>
          <p:cNvPr id="443404" name="Text Box 12"/>
          <p:cNvSpPr txBox="1">
            <a:spLocks noChangeArrowheads="1"/>
          </p:cNvSpPr>
          <p:nvPr/>
        </p:nvSpPr>
        <p:spPr bwMode="auto">
          <a:xfrm>
            <a:off x="1511300" y="2954338"/>
            <a:ext cx="4674549" cy="8679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spAutoFit/>
          </a:bodyPr>
          <a:lstStyle>
            <a:lvl1pPr marL="342900" indent="-342900" eaLnBrk="0" hangingPunct="0">
              <a:defRPr kumimoji="1" sz="2800" b="1">
                <a:solidFill>
                  <a:srgbClr val="40458C"/>
                </a:solidFill>
                <a:latin typeface="楷体_GB2312" pitchFamily="1" charset="-122"/>
                <a:ea typeface="楷体_GB2312" pitchFamily="1" charset="-122"/>
              </a:defRPr>
            </a:lvl1pPr>
            <a:lvl2pPr marL="742950" indent="-285750" eaLnBrk="0" hangingPunct="0">
              <a:defRPr kumimoji="1" sz="2800" b="1">
                <a:solidFill>
                  <a:srgbClr val="40458C"/>
                </a:solidFill>
                <a:latin typeface="楷体_GB2312" pitchFamily="1" charset="-122"/>
                <a:ea typeface="楷体_GB2312" pitchFamily="1" charset="-122"/>
              </a:defRPr>
            </a:lvl2pPr>
            <a:lvl3pPr marL="1143000" indent="-228600" eaLnBrk="0" hangingPunct="0">
              <a:defRPr kumimoji="1" sz="2800" b="1">
                <a:solidFill>
                  <a:srgbClr val="40458C"/>
                </a:solidFill>
                <a:latin typeface="楷体_GB2312" pitchFamily="1" charset="-122"/>
                <a:ea typeface="楷体_GB2312" pitchFamily="1" charset="-122"/>
              </a:defRPr>
            </a:lvl3pPr>
            <a:lvl4pPr marL="1600200" indent="-228600" eaLnBrk="0" hangingPunct="0">
              <a:defRPr kumimoji="1" sz="2800" b="1">
                <a:solidFill>
                  <a:srgbClr val="40458C"/>
                </a:solidFill>
                <a:latin typeface="楷体_GB2312" pitchFamily="1" charset="-122"/>
                <a:ea typeface="楷体_GB2312" pitchFamily="1" charset="-122"/>
              </a:defRPr>
            </a:lvl4pPr>
            <a:lvl5pPr marL="2057400" indent="-228600" eaLnBrk="0" hangingPunct="0">
              <a:defRPr kumimoji="1" sz="2800" b="1">
                <a:solidFill>
                  <a:srgbClr val="40458C"/>
                </a:solidFill>
                <a:latin typeface="楷体_GB2312" pitchFamily="1" charset="-122"/>
                <a:ea typeface="楷体_GB2312" pitchFamily="1" charset="-122"/>
              </a:defRPr>
            </a:lvl5pPr>
            <a:lvl6pPr marL="2514600" indent="-228600" eaLnBrk="0" fontAlgn="base" hangingPunct="0">
              <a:lnSpc>
                <a:spcPct val="80000"/>
              </a:lnSpc>
              <a:spcBef>
                <a:spcPct val="20000"/>
              </a:spcBef>
              <a:spcAft>
                <a:spcPct val="0"/>
              </a:spcAft>
              <a:buClr>
                <a:schemeClr val="hlink"/>
              </a:buClr>
              <a:buSzPct val="110000"/>
              <a:buFont typeface="Wingdings" panose="05000000000000000000" pitchFamily="2" charset="2"/>
              <a:defRPr kumimoji="1" sz="2800" b="1">
                <a:solidFill>
                  <a:srgbClr val="40458C"/>
                </a:solidFill>
                <a:latin typeface="楷体_GB2312" pitchFamily="1" charset="-122"/>
                <a:ea typeface="楷体_GB2312" pitchFamily="1" charset="-122"/>
              </a:defRPr>
            </a:lvl6pPr>
            <a:lvl7pPr marL="2971800" indent="-228600" eaLnBrk="0" fontAlgn="base" hangingPunct="0">
              <a:lnSpc>
                <a:spcPct val="80000"/>
              </a:lnSpc>
              <a:spcBef>
                <a:spcPct val="20000"/>
              </a:spcBef>
              <a:spcAft>
                <a:spcPct val="0"/>
              </a:spcAft>
              <a:buClr>
                <a:schemeClr val="hlink"/>
              </a:buClr>
              <a:buSzPct val="110000"/>
              <a:buFont typeface="Wingdings" panose="05000000000000000000" pitchFamily="2" charset="2"/>
              <a:defRPr kumimoji="1" sz="2800" b="1">
                <a:solidFill>
                  <a:srgbClr val="40458C"/>
                </a:solidFill>
                <a:latin typeface="楷体_GB2312" pitchFamily="1" charset="-122"/>
                <a:ea typeface="楷体_GB2312" pitchFamily="1" charset="-122"/>
              </a:defRPr>
            </a:lvl7pPr>
            <a:lvl8pPr marL="3429000" indent="-228600" eaLnBrk="0" fontAlgn="base" hangingPunct="0">
              <a:lnSpc>
                <a:spcPct val="80000"/>
              </a:lnSpc>
              <a:spcBef>
                <a:spcPct val="20000"/>
              </a:spcBef>
              <a:spcAft>
                <a:spcPct val="0"/>
              </a:spcAft>
              <a:buClr>
                <a:schemeClr val="hlink"/>
              </a:buClr>
              <a:buSzPct val="110000"/>
              <a:buFont typeface="Wingdings" panose="05000000000000000000" pitchFamily="2" charset="2"/>
              <a:defRPr kumimoji="1" sz="2800" b="1">
                <a:solidFill>
                  <a:srgbClr val="40458C"/>
                </a:solidFill>
                <a:latin typeface="楷体_GB2312" pitchFamily="1" charset="-122"/>
                <a:ea typeface="楷体_GB2312" pitchFamily="1" charset="-122"/>
              </a:defRPr>
            </a:lvl8pPr>
            <a:lvl9pPr marL="3886200" indent="-228600" eaLnBrk="0" fontAlgn="base" hangingPunct="0">
              <a:lnSpc>
                <a:spcPct val="80000"/>
              </a:lnSpc>
              <a:spcBef>
                <a:spcPct val="20000"/>
              </a:spcBef>
              <a:spcAft>
                <a:spcPct val="0"/>
              </a:spcAft>
              <a:buClr>
                <a:schemeClr val="hlink"/>
              </a:buClr>
              <a:buSzPct val="110000"/>
              <a:buFont typeface="Wingdings" panose="05000000000000000000" pitchFamily="2" charset="2"/>
              <a:defRPr kumimoji="1" sz="2800" b="1">
                <a:solidFill>
                  <a:srgbClr val="40458C"/>
                </a:solidFill>
                <a:latin typeface="楷体_GB2312" pitchFamily="1" charset="-122"/>
                <a:ea typeface="楷体_GB2312" pitchFamily="1" charset="-122"/>
              </a:defRPr>
            </a:lvl9pPr>
          </a:lstStyle>
          <a:p>
            <a:pPr eaLnBrk="1" hangingPunct="1"/>
            <a:r>
              <a:rPr lang="zh-CN" altLang="en-US" dirty="0"/>
              <a:t>方法一</a:t>
            </a:r>
            <a:r>
              <a:rPr lang="en-US" altLang="zh-CN" dirty="0"/>
              <a:t>:  SEG    </a:t>
            </a:r>
            <a:r>
              <a:rPr lang="zh-CN" altLang="en-US" dirty="0"/>
              <a:t>子程序的名称</a:t>
            </a:r>
            <a:endParaRPr lang="zh-CN" altLang="en-US" dirty="0"/>
          </a:p>
          <a:p>
            <a:pPr eaLnBrk="1" hangingPunct="1"/>
            <a:r>
              <a:rPr lang="zh-CN" altLang="en-US" dirty="0"/>
              <a:t>         </a:t>
            </a:r>
            <a:r>
              <a:rPr lang="en-US" altLang="zh-CN" dirty="0"/>
              <a:t>OFFSET  </a:t>
            </a:r>
            <a:r>
              <a:rPr lang="zh-CN" altLang="en-US" dirty="0"/>
              <a:t>子程序的名称</a:t>
            </a:r>
            <a:endParaRPr lang="zh-CN" altLang="en-US" dirty="0"/>
          </a:p>
        </p:txBody>
      </p:sp>
      <p:sp>
        <p:nvSpPr>
          <p:cNvPr id="443405" name="Text Box 13"/>
          <p:cNvSpPr txBox="1">
            <a:spLocks noChangeArrowheads="1"/>
          </p:cNvSpPr>
          <p:nvPr/>
        </p:nvSpPr>
        <p:spPr bwMode="auto">
          <a:xfrm>
            <a:off x="1511300" y="3895725"/>
            <a:ext cx="6578600" cy="433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spAutoFit/>
          </a:bodyPr>
          <a:lstStyle>
            <a:lvl1pPr marL="342900" indent="-342900" eaLnBrk="0" hangingPunct="0">
              <a:defRPr kumimoji="1" sz="2800" b="1">
                <a:solidFill>
                  <a:srgbClr val="40458C"/>
                </a:solidFill>
                <a:latin typeface="楷体_GB2312" pitchFamily="1" charset="-122"/>
                <a:ea typeface="楷体_GB2312" pitchFamily="1" charset="-122"/>
              </a:defRPr>
            </a:lvl1pPr>
            <a:lvl2pPr marL="742950" indent="-285750" eaLnBrk="0" hangingPunct="0">
              <a:defRPr kumimoji="1" sz="2800" b="1">
                <a:solidFill>
                  <a:srgbClr val="40458C"/>
                </a:solidFill>
                <a:latin typeface="楷体_GB2312" pitchFamily="1" charset="-122"/>
                <a:ea typeface="楷体_GB2312" pitchFamily="1" charset="-122"/>
              </a:defRPr>
            </a:lvl2pPr>
            <a:lvl3pPr marL="1143000" indent="-228600" eaLnBrk="0" hangingPunct="0">
              <a:defRPr kumimoji="1" sz="2800" b="1">
                <a:solidFill>
                  <a:srgbClr val="40458C"/>
                </a:solidFill>
                <a:latin typeface="楷体_GB2312" pitchFamily="1" charset="-122"/>
                <a:ea typeface="楷体_GB2312" pitchFamily="1" charset="-122"/>
              </a:defRPr>
            </a:lvl3pPr>
            <a:lvl4pPr marL="1600200" indent="-228600" eaLnBrk="0" hangingPunct="0">
              <a:defRPr kumimoji="1" sz="2800" b="1">
                <a:solidFill>
                  <a:srgbClr val="40458C"/>
                </a:solidFill>
                <a:latin typeface="楷体_GB2312" pitchFamily="1" charset="-122"/>
                <a:ea typeface="楷体_GB2312" pitchFamily="1" charset="-122"/>
              </a:defRPr>
            </a:lvl4pPr>
            <a:lvl5pPr marL="2057400" indent="-228600" eaLnBrk="0" hangingPunct="0">
              <a:defRPr kumimoji="1" sz="2800" b="1">
                <a:solidFill>
                  <a:srgbClr val="40458C"/>
                </a:solidFill>
                <a:latin typeface="楷体_GB2312" pitchFamily="1" charset="-122"/>
                <a:ea typeface="楷体_GB2312" pitchFamily="1" charset="-122"/>
              </a:defRPr>
            </a:lvl5pPr>
            <a:lvl6pPr marL="2514600" indent="-228600" eaLnBrk="0" fontAlgn="base" hangingPunct="0">
              <a:lnSpc>
                <a:spcPct val="80000"/>
              </a:lnSpc>
              <a:spcBef>
                <a:spcPct val="20000"/>
              </a:spcBef>
              <a:spcAft>
                <a:spcPct val="0"/>
              </a:spcAft>
              <a:buClr>
                <a:schemeClr val="hlink"/>
              </a:buClr>
              <a:buSzPct val="110000"/>
              <a:buFont typeface="Wingdings" panose="05000000000000000000" pitchFamily="2" charset="2"/>
              <a:defRPr kumimoji="1" sz="2800" b="1">
                <a:solidFill>
                  <a:srgbClr val="40458C"/>
                </a:solidFill>
                <a:latin typeface="楷体_GB2312" pitchFamily="1" charset="-122"/>
                <a:ea typeface="楷体_GB2312" pitchFamily="1" charset="-122"/>
              </a:defRPr>
            </a:lvl6pPr>
            <a:lvl7pPr marL="2971800" indent="-228600" eaLnBrk="0" fontAlgn="base" hangingPunct="0">
              <a:lnSpc>
                <a:spcPct val="80000"/>
              </a:lnSpc>
              <a:spcBef>
                <a:spcPct val="20000"/>
              </a:spcBef>
              <a:spcAft>
                <a:spcPct val="0"/>
              </a:spcAft>
              <a:buClr>
                <a:schemeClr val="hlink"/>
              </a:buClr>
              <a:buSzPct val="110000"/>
              <a:buFont typeface="Wingdings" panose="05000000000000000000" pitchFamily="2" charset="2"/>
              <a:defRPr kumimoji="1" sz="2800" b="1">
                <a:solidFill>
                  <a:srgbClr val="40458C"/>
                </a:solidFill>
                <a:latin typeface="楷体_GB2312" pitchFamily="1" charset="-122"/>
                <a:ea typeface="楷体_GB2312" pitchFamily="1" charset="-122"/>
              </a:defRPr>
            </a:lvl7pPr>
            <a:lvl8pPr marL="3429000" indent="-228600" eaLnBrk="0" fontAlgn="base" hangingPunct="0">
              <a:lnSpc>
                <a:spcPct val="80000"/>
              </a:lnSpc>
              <a:spcBef>
                <a:spcPct val="20000"/>
              </a:spcBef>
              <a:spcAft>
                <a:spcPct val="0"/>
              </a:spcAft>
              <a:buClr>
                <a:schemeClr val="hlink"/>
              </a:buClr>
              <a:buSzPct val="110000"/>
              <a:buFont typeface="Wingdings" panose="05000000000000000000" pitchFamily="2" charset="2"/>
              <a:defRPr kumimoji="1" sz="2800" b="1">
                <a:solidFill>
                  <a:srgbClr val="40458C"/>
                </a:solidFill>
                <a:latin typeface="楷体_GB2312" pitchFamily="1" charset="-122"/>
                <a:ea typeface="楷体_GB2312" pitchFamily="1" charset="-122"/>
              </a:defRPr>
            </a:lvl8pPr>
            <a:lvl9pPr marL="3886200" indent="-228600" eaLnBrk="0" fontAlgn="base" hangingPunct="0">
              <a:lnSpc>
                <a:spcPct val="80000"/>
              </a:lnSpc>
              <a:spcBef>
                <a:spcPct val="20000"/>
              </a:spcBef>
              <a:spcAft>
                <a:spcPct val="0"/>
              </a:spcAft>
              <a:buClr>
                <a:schemeClr val="hlink"/>
              </a:buClr>
              <a:buSzPct val="110000"/>
              <a:buFont typeface="Wingdings" panose="05000000000000000000" pitchFamily="2" charset="2"/>
              <a:defRPr kumimoji="1" sz="2800" b="1">
                <a:solidFill>
                  <a:srgbClr val="40458C"/>
                </a:solidFill>
                <a:latin typeface="楷体_GB2312" pitchFamily="1" charset="-122"/>
                <a:ea typeface="楷体_GB2312" pitchFamily="1" charset="-122"/>
              </a:defRPr>
            </a:lvl9pPr>
          </a:lstStyle>
          <a:p>
            <a:pPr eaLnBrk="1" hangingPunct="1"/>
            <a:r>
              <a:rPr lang="zh-CN" altLang="en-US"/>
              <a:t>方法二</a:t>
            </a:r>
            <a:r>
              <a:rPr lang="en-US" altLang="zh-CN"/>
              <a:t>:  INTP_ADDRESS </a:t>
            </a:r>
            <a:r>
              <a:rPr lang="en-US" altLang="zh-CN">
                <a:solidFill>
                  <a:schemeClr val="accent2"/>
                </a:solidFill>
              </a:rPr>
              <a:t>DD</a:t>
            </a:r>
            <a:r>
              <a:rPr lang="en-US" altLang="zh-CN"/>
              <a:t> </a:t>
            </a:r>
            <a:r>
              <a:rPr lang="zh-CN" altLang="en-US"/>
              <a:t>子程序的名称</a:t>
            </a:r>
            <a:endParaRPr lang="zh-CN" altLang="en-US"/>
          </a:p>
        </p:txBody>
      </p:sp>
      <p:sp>
        <p:nvSpPr>
          <p:cNvPr id="443406" name="Text Box 14"/>
          <p:cNvSpPr txBox="1">
            <a:spLocks noChangeArrowheads="1"/>
          </p:cNvSpPr>
          <p:nvPr/>
        </p:nvSpPr>
        <p:spPr bwMode="auto">
          <a:xfrm>
            <a:off x="1503363" y="4464050"/>
            <a:ext cx="6848475" cy="860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lvl1pPr marL="342900" indent="-342900" eaLnBrk="0" hangingPunct="0">
              <a:defRPr kumimoji="1" sz="2800" b="1">
                <a:solidFill>
                  <a:srgbClr val="40458C"/>
                </a:solidFill>
                <a:latin typeface="楷体_GB2312" pitchFamily="1" charset="-122"/>
                <a:ea typeface="楷体_GB2312" pitchFamily="1" charset="-122"/>
              </a:defRPr>
            </a:lvl1pPr>
            <a:lvl2pPr marL="742950" indent="-285750" eaLnBrk="0" hangingPunct="0">
              <a:defRPr kumimoji="1" sz="2800" b="1">
                <a:solidFill>
                  <a:srgbClr val="40458C"/>
                </a:solidFill>
                <a:latin typeface="楷体_GB2312" pitchFamily="1" charset="-122"/>
                <a:ea typeface="楷体_GB2312" pitchFamily="1" charset="-122"/>
              </a:defRPr>
            </a:lvl2pPr>
            <a:lvl3pPr marL="1143000" indent="-228600" eaLnBrk="0" hangingPunct="0">
              <a:defRPr kumimoji="1" sz="2800" b="1">
                <a:solidFill>
                  <a:srgbClr val="40458C"/>
                </a:solidFill>
                <a:latin typeface="楷体_GB2312" pitchFamily="1" charset="-122"/>
                <a:ea typeface="楷体_GB2312" pitchFamily="1" charset="-122"/>
              </a:defRPr>
            </a:lvl3pPr>
            <a:lvl4pPr marL="1600200" indent="-228600" eaLnBrk="0" hangingPunct="0">
              <a:defRPr kumimoji="1" sz="2800" b="1">
                <a:solidFill>
                  <a:srgbClr val="40458C"/>
                </a:solidFill>
                <a:latin typeface="楷体_GB2312" pitchFamily="1" charset="-122"/>
                <a:ea typeface="楷体_GB2312" pitchFamily="1" charset="-122"/>
              </a:defRPr>
            </a:lvl4pPr>
            <a:lvl5pPr marL="2057400" indent="-228600" eaLnBrk="0" hangingPunct="0">
              <a:defRPr kumimoji="1" sz="2800" b="1">
                <a:solidFill>
                  <a:srgbClr val="40458C"/>
                </a:solidFill>
                <a:latin typeface="楷体_GB2312" pitchFamily="1" charset="-122"/>
                <a:ea typeface="楷体_GB2312" pitchFamily="1" charset="-122"/>
              </a:defRPr>
            </a:lvl5pPr>
            <a:lvl6pPr marL="2514600" indent="-228600" eaLnBrk="0" fontAlgn="base" hangingPunct="0">
              <a:lnSpc>
                <a:spcPct val="80000"/>
              </a:lnSpc>
              <a:spcBef>
                <a:spcPct val="20000"/>
              </a:spcBef>
              <a:spcAft>
                <a:spcPct val="0"/>
              </a:spcAft>
              <a:buClr>
                <a:schemeClr val="hlink"/>
              </a:buClr>
              <a:buSzPct val="110000"/>
              <a:buFont typeface="Wingdings" panose="05000000000000000000" pitchFamily="2" charset="2"/>
              <a:defRPr kumimoji="1" sz="2800" b="1">
                <a:solidFill>
                  <a:srgbClr val="40458C"/>
                </a:solidFill>
                <a:latin typeface="楷体_GB2312" pitchFamily="1" charset="-122"/>
                <a:ea typeface="楷体_GB2312" pitchFamily="1" charset="-122"/>
              </a:defRPr>
            </a:lvl6pPr>
            <a:lvl7pPr marL="2971800" indent="-228600" eaLnBrk="0" fontAlgn="base" hangingPunct="0">
              <a:lnSpc>
                <a:spcPct val="80000"/>
              </a:lnSpc>
              <a:spcBef>
                <a:spcPct val="20000"/>
              </a:spcBef>
              <a:spcAft>
                <a:spcPct val="0"/>
              </a:spcAft>
              <a:buClr>
                <a:schemeClr val="hlink"/>
              </a:buClr>
              <a:buSzPct val="110000"/>
              <a:buFont typeface="Wingdings" panose="05000000000000000000" pitchFamily="2" charset="2"/>
              <a:defRPr kumimoji="1" sz="2800" b="1">
                <a:solidFill>
                  <a:srgbClr val="40458C"/>
                </a:solidFill>
                <a:latin typeface="楷体_GB2312" pitchFamily="1" charset="-122"/>
                <a:ea typeface="楷体_GB2312" pitchFamily="1" charset="-122"/>
              </a:defRPr>
            </a:lvl7pPr>
            <a:lvl8pPr marL="3429000" indent="-228600" eaLnBrk="0" fontAlgn="base" hangingPunct="0">
              <a:lnSpc>
                <a:spcPct val="80000"/>
              </a:lnSpc>
              <a:spcBef>
                <a:spcPct val="20000"/>
              </a:spcBef>
              <a:spcAft>
                <a:spcPct val="0"/>
              </a:spcAft>
              <a:buClr>
                <a:schemeClr val="hlink"/>
              </a:buClr>
              <a:buSzPct val="110000"/>
              <a:buFont typeface="Wingdings" panose="05000000000000000000" pitchFamily="2" charset="2"/>
              <a:defRPr kumimoji="1" sz="2800" b="1">
                <a:solidFill>
                  <a:srgbClr val="40458C"/>
                </a:solidFill>
                <a:latin typeface="楷体_GB2312" pitchFamily="1" charset="-122"/>
                <a:ea typeface="楷体_GB2312" pitchFamily="1" charset="-122"/>
              </a:defRPr>
            </a:lvl8pPr>
            <a:lvl9pPr marL="3886200" indent="-228600" eaLnBrk="0" fontAlgn="base" hangingPunct="0">
              <a:lnSpc>
                <a:spcPct val="80000"/>
              </a:lnSpc>
              <a:spcBef>
                <a:spcPct val="20000"/>
              </a:spcBef>
              <a:spcAft>
                <a:spcPct val="0"/>
              </a:spcAft>
              <a:buClr>
                <a:schemeClr val="hlink"/>
              </a:buClr>
              <a:buSzPct val="110000"/>
              <a:buFont typeface="Wingdings" panose="05000000000000000000" pitchFamily="2" charset="2"/>
              <a:defRPr kumimoji="1" sz="2800" b="1">
                <a:solidFill>
                  <a:srgbClr val="40458C"/>
                </a:solidFill>
                <a:latin typeface="楷体_GB2312" pitchFamily="1" charset="-122"/>
                <a:ea typeface="楷体_GB2312" pitchFamily="1" charset="-122"/>
              </a:defRPr>
            </a:lvl9pPr>
          </a:lstStyle>
          <a:p>
            <a:pPr eaLnBrk="1" hangingPunct="1"/>
            <a:r>
              <a:rPr lang="zh-CN" altLang="en-US"/>
              <a:t>方法三</a:t>
            </a:r>
            <a:r>
              <a:rPr lang="en-US" altLang="zh-CN"/>
              <a:t>:  </a:t>
            </a:r>
            <a:r>
              <a:rPr lang="zh-CN" altLang="en-US"/>
              <a:t>直接使用</a:t>
            </a:r>
            <a:r>
              <a:rPr lang="en-US" altLang="zh-CN"/>
              <a:t>CS,</a:t>
            </a:r>
            <a:r>
              <a:rPr lang="zh-CN" altLang="en-US"/>
              <a:t>当子程序与主程序在</a:t>
            </a:r>
            <a:endParaRPr lang="zh-CN" altLang="en-US"/>
          </a:p>
          <a:p>
            <a:pPr eaLnBrk="1" hangingPunct="1"/>
            <a:r>
              <a:rPr lang="zh-CN" altLang="en-US"/>
              <a:t>         同一个段时</a:t>
            </a:r>
            <a:endParaRPr lang="zh-CN" altLang="en-US"/>
          </a:p>
        </p:txBody>
      </p:sp>
      <p:sp>
        <p:nvSpPr>
          <p:cNvPr id="8" name="Rectangle 4"/>
          <p:cNvSpPr>
            <a:spLocks noChangeArrowheads="1"/>
          </p:cNvSpPr>
          <p:nvPr/>
        </p:nvSpPr>
        <p:spPr bwMode="auto">
          <a:xfrm>
            <a:off x="611188" y="312738"/>
            <a:ext cx="572464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342900" indent="-342900">
              <a:lnSpc>
                <a:spcPct val="100000"/>
              </a:lnSpc>
            </a:pPr>
            <a:r>
              <a:rPr lang="zh-CN" altLang="en-US" sz="3600" dirty="0">
                <a:solidFill>
                  <a:schemeClr val="bg1"/>
                </a:solidFill>
                <a:latin typeface="Times New Roman" panose="02020603050405020304" pitchFamily="2" charset="0"/>
                <a:ea typeface="华文新魏" panose="02010800040101010101" pitchFamily="2" charset="-122"/>
              </a:rPr>
              <a:t>实方式下中断处理程序示例</a:t>
            </a:r>
            <a:endParaRPr lang="zh-CN" altLang="en-US" sz="3600" dirty="0">
              <a:solidFill>
                <a:schemeClr val="bg1"/>
              </a:solidFill>
              <a:latin typeface="Times New Roman" panose="02020603050405020304" pitchFamily="2" charset="0"/>
              <a:ea typeface="华文新魏" panose="020108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43401"/>
                                        </p:tgtEl>
                                        <p:attrNameLst>
                                          <p:attrName>style.visibility</p:attrName>
                                        </p:attrNameLst>
                                      </p:cBhvr>
                                      <p:to>
                                        <p:strVal val="visible"/>
                                      </p:to>
                                    </p:set>
                                    <p:animEffect transition="in" filter="blinds(horizontal)">
                                      <p:cBhvr>
                                        <p:cTn id="7" dur="500"/>
                                        <p:tgtEl>
                                          <p:spTgt spid="44340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43404"/>
                                        </p:tgtEl>
                                        <p:attrNameLst>
                                          <p:attrName>style.visibility</p:attrName>
                                        </p:attrNameLst>
                                      </p:cBhvr>
                                      <p:to>
                                        <p:strVal val="visible"/>
                                      </p:to>
                                    </p:set>
                                    <p:animEffect transition="in" filter="blinds(horizontal)">
                                      <p:cBhvr>
                                        <p:cTn id="12" dur="500"/>
                                        <p:tgtEl>
                                          <p:spTgt spid="44340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43405"/>
                                        </p:tgtEl>
                                        <p:attrNameLst>
                                          <p:attrName>style.visibility</p:attrName>
                                        </p:attrNameLst>
                                      </p:cBhvr>
                                      <p:to>
                                        <p:strVal val="visible"/>
                                      </p:to>
                                    </p:set>
                                    <p:animEffect transition="in" filter="blinds(horizontal)">
                                      <p:cBhvr>
                                        <p:cTn id="17" dur="500"/>
                                        <p:tgtEl>
                                          <p:spTgt spid="44340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43406"/>
                                        </p:tgtEl>
                                        <p:attrNameLst>
                                          <p:attrName>style.visibility</p:attrName>
                                        </p:attrNameLst>
                                      </p:cBhvr>
                                      <p:to>
                                        <p:strVal val="visible"/>
                                      </p:to>
                                    </p:set>
                                    <p:animEffect transition="in" filter="blinds(horizontal)">
                                      <p:cBhvr>
                                        <p:cTn id="22" dur="500"/>
                                        <p:tgtEl>
                                          <p:spTgt spid="4434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3401" grpId="0" bldLvl="0" animBg="1"/>
      <p:bldP spid="443404" grpId="0" bldLvl="0" animBg="1"/>
      <p:bldP spid="443405" grpId="0" bldLvl="0" animBg="1"/>
      <p:bldP spid="443406" grpId="0" bldLvl="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ChangeArrowheads="1"/>
          </p:cNvSpPr>
          <p:nvPr/>
        </p:nvSpPr>
        <p:spPr bwMode="auto">
          <a:xfrm>
            <a:off x="611188" y="1538288"/>
            <a:ext cx="7831137"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342900" indent="-342900">
              <a:lnSpc>
                <a:spcPct val="100000"/>
              </a:lnSpc>
              <a:spcBef>
                <a:spcPct val="0"/>
              </a:spcBef>
            </a:pPr>
            <a:r>
              <a:rPr lang="en-US" altLang="zh-CN" dirty="0">
                <a:solidFill>
                  <a:srgbClr val="FF3300"/>
                </a:solidFill>
              </a:rPr>
              <a:t>1</a:t>
            </a:r>
            <a:r>
              <a:rPr lang="zh-CN" altLang="en-US" dirty="0">
                <a:solidFill>
                  <a:srgbClr val="FF3300"/>
                </a:solidFill>
              </a:rPr>
              <a:t>．新增一个中断处理程序的步骤</a:t>
            </a:r>
            <a:endParaRPr lang="zh-CN" altLang="en-US" dirty="0">
              <a:solidFill>
                <a:srgbClr val="FF3300"/>
              </a:solidFill>
            </a:endParaRPr>
          </a:p>
        </p:txBody>
      </p:sp>
      <p:sp>
        <p:nvSpPr>
          <p:cNvPr id="41988" name="Text Box 4"/>
          <p:cNvSpPr txBox="1">
            <a:spLocks noChangeArrowheads="1"/>
          </p:cNvSpPr>
          <p:nvPr/>
        </p:nvSpPr>
        <p:spPr bwMode="auto">
          <a:xfrm>
            <a:off x="792163" y="2303463"/>
            <a:ext cx="6400800" cy="433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spAutoFit/>
          </a:bodyPr>
          <a:lstStyle>
            <a:lvl1pPr marL="342900" indent="-342900" eaLnBrk="0" hangingPunct="0">
              <a:defRPr kumimoji="1" sz="2800" b="1">
                <a:solidFill>
                  <a:srgbClr val="40458C"/>
                </a:solidFill>
                <a:latin typeface="楷体_GB2312" pitchFamily="1" charset="-122"/>
                <a:ea typeface="楷体_GB2312" pitchFamily="1" charset="-122"/>
              </a:defRPr>
            </a:lvl1pPr>
            <a:lvl2pPr marL="742950" indent="-285750" eaLnBrk="0" hangingPunct="0">
              <a:defRPr kumimoji="1" sz="2800" b="1">
                <a:solidFill>
                  <a:srgbClr val="40458C"/>
                </a:solidFill>
                <a:latin typeface="楷体_GB2312" pitchFamily="1" charset="-122"/>
                <a:ea typeface="楷体_GB2312" pitchFamily="1" charset="-122"/>
              </a:defRPr>
            </a:lvl2pPr>
            <a:lvl3pPr marL="1143000" indent="-228600" eaLnBrk="0" hangingPunct="0">
              <a:defRPr kumimoji="1" sz="2800" b="1">
                <a:solidFill>
                  <a:srgbClr val="40458C"/>
                </a:solidFill>
                <a:latin typeface="楷体_GB2312" pitchFamily="1" charset="-122"/>
                <a:ea typeface="楷体_GB2312" pitchFamily="1" charset="-122"/>
              </a:defRPr>
            </a:lvl3pPr>
            <a:lvl4pPr marL="1600200" indent="-228600" eaLnBrk="0" hangingPunct="0">
              <a:defRPr kumimoji="1" sz="2800" b="1">
                <a:solidFill>
                  <a:srgbClr val="40458C"/>
                </a:solidFill>
                <a:latin typeface="楷体_GB2312" pitchFamily="1" charset="-122"/>
                <a:ea typeface="楷体_GB2312" pitchFamily="1" charset="-122"/>
              </a:defRPr>
            </a:lvl4pPr>
            <a:lvl5pPr marL="2057400" indent="-228600" eaLnBrk="0" hangingPunct="0">
              <a:defRPr kumimoji="1" sz="2800" b="1">
                <a:solidFill>
                  <a:srgbClr val="40458C"/>
                </a:solidFill>
                <a:latin typeface="楷体_GB2312" pitchFamily="1" charset="-122"/>
                <a:ea typeface="楷体_GB2312" pitchFamily="1" charset="-122"/>
              </a:defRPr>
            </a:lvl5pPr>
            <a:lvl6pPr marL="2514600" indent="-228600" eaLnBrk="0" fontAlgn="base" hangingPunct="0">
              <a:lnSpc>
                <a:spcPct val="80000"/>
              </a:lnSpc>
              <a:spcBef>
                <a:spcPct val="20000"/>
              </a:spcBef>
              <a:spcAft>
                <a:spcPct val="0"/>
              </a:spcAft>
              <a:buClr>
                <a:schemeClr val="hlink"/>
              </a:buClr>
              <a:buSzPct val="110000"/>
              <a:buFont typeface="Wingdings" panose="05000000000000000000" pitchFamily="2" charset="2"/>
              <a:defRPr kumimoji="1" sz="2800" b="1">
                <a:solidFill>
                  <a:srgbClr val="40458C"/>
                </a:solidFill>
                <a:latin typeface="楷体_GB2312" pitchFamily="1" charset="-122"/>
                <a:ea typeface="楷体_GB2312" pitchFamily="1" charset="-122"/>
              </a:defRPr>
            </a:lvl6pPr>
            <a:lvl7pPr marL="2971800" indent="-228600" eaLnBrk="0" fontAlgn="base" hangingPunct="0">
              <a:lnSpc>
                <a:spcPct val="80000"/>
              </a:lnSpc>
              <a:spcBef>
                <a:spcPct val="20000"/>
              </a:spcBef>
              <a:spcAft>
                <a:spcPct val="0"/>
              </a:spcAft>
              <a:buClr>
                <a:schemeClr val="hlink"/>
              </a:buClr>
              <a:buSzPct val="110000"/>
              <a:buFont typeface="Wingdings" panose="05000000000000000000" pitchFamily="2" charset="2"/>
              <a:defRPr kumimoji="1" sz="2800" b="1">
                <a:solidFill>
                  <a:srgbClr val="40458C"/>
                </a:solidFill>
                <a:latin typeface="楷体_GB2312" pitchFamily="1" charset="-122"/>
                <a:ea typeface="楷体_GB2312" pitchFamily="1" charset="-122"/>
              </a:defRPr>
            </a:lvl7pPr>
            <a:lvl8pPr marL="3429000" indent="-228600" eaLnBrk="0" fontAlgn="base" hangingPunct="0">
              <a:lnSpc>
                <a:spcPct val="80000"/>
              </a:lnSpc>
              <a:spcBef>
                <a:spcPct val="20000"/>
              </a:spcBef>
              <a:spcAft>
                <a:spcPct val="0"/>
              </a:spcAft>
              <a:buClr>
                <a:schemeClr val="hlink"/>
              </a:buClr>
              <a:buSzPct val="110000"/>
              <a:buFont typeface="Wingdings" panose="05000000000000000000" pitchFamily="2" charset="2"/>
              <a:defRPr kumimoji="1" sz="2800" b="1">
                <a:solidFill>
                  <a:srgbClr val="40458C"/>
                </a:solidFill>
                <a:latin typeface="楷体_GB2312" pitchFamily="1" charset="-122"/>
                <a:ea typeface="楷体_GB2312" pitchFamily="1" charset="-122"/>
              </a:defRPr>
            </a:lvl8pPr>
            <a:lvl9pPr marL="3886200" indent="-228600" eaLnBrk="0" fontAlgn="base" hangingPunct="0">
              <a:lnSpc>
                <a:spcPct val="80000"/>
              </a:lnSpc>
              <a:spcBef>
                <a:spcPct val="20000"/>
              </a:spcBef>
              <a:spcAft>
                <a:spcPct val="0"/>
              </a:spcAft>
              <a:buClr>
                <a:schemeClr val="hlink"/>
              </a:buClr>
              <a:buSzPct val="110000"/>
              <a:buFont typeface="Wingdings" panose="05000000000000000000" pitchFamily="2" charset="2"/>
              <a:defRPr kumimoji="1" sz="2800" b="1">
                <a:solidFill>
                  <a:srgbClr val="40458C"/>
                </a:solidFill>
                <a:latin typeface="楷体_GB2312" pitchFamily="1" charset="-122"/>
                <a:ea typeface="楷体_GB2312" pitchFamily="1" charset="-122"/>
              </a:defRPr>
            </a:lvl9pPr>
          </a:lstStyle>
          <a:p>
            <a:pPr eaLnBrk="1" hangingPunct="1"/>
            <a:r>
              <a:rPr lang="en-US" altLang="zh-CN" dirty="0">
                <a:solidFill>
                  <a:srgbClr val="FF3300"/>
                </a:solidFill>
              </a:rPr>
              <a:t>Q: </a:t>
            </a:r>
            <a:r>
              <a:rPr lang="zh-CN" altLang="en-US" dirty="0">
                <a:solidFill>
                  <a:srgbClr val="FF3300"/>
                </a:solidFill>
              </a:rPr>
              <a:t>如何得到新中断处理程序的入口地址</a:t>
            </a:r>
            <a:r>
              <a:rPr lang="en-US" altLang="zh-CN" dirty="0">
                <a:solidFill>
                  <a:srgbClr val="FF3300"/>
                </a:solidFill>
              </a:rPr>
              <a:t>?</a:t>
            </a:r>
            <a:endParaRPr lang="en-US" altLang="zh-CN" dirty="0">
              <a:solidFill>
                <a:srgbClr val="FF3300"/>
              </a:solidFill>
            </a:endParaRPr>
          </a:p>
        </p:txBody>
      </p:sp>
      <p:sp>
        <p:nvSpPr>
          <p:cNvPr id="41989" name="Text Box 5"/>
          <p:cNvSpPr txBox="1">
            <a:spLocks noChangeArrowheads="1"/>
          </p:cNvSpPr>
          <p:nvPr/>
        </p:nvSpPr>
        <p:spPr bwMode="auto">
          <a:xfrm>
            <a:off x="792163" y="2889250"/>
            <a:ext cx="6045200" cy="433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spAutoFit/>
          </a:bodyPr>
          <a:lstStyle>
            <a:lvl1pPr marL="342900" indent="-342900" eaLnBrk="0" hangingPunct="0">
              <a:defRPr kumimoji="1" sz="2800" b="1">
                <a:solidFill>
                  <a:srgbClr val="40458C"/>
                </a:solidFill>
                <a:latin typeface="楷体_GB2312" pitchFamily="1" charset="-122"/>
                <a:ea typeface="楷体_GB2312" pitchFamily="1" charset="-122"/>
              </a:defRPr>
            </a:lvl1pPr>
            <a:lvl2pPr marL="742950" indent="-285750" eaLnBrk="0" hangingPunct="0">
              <a:defRPr kumimoji="1" sz="2800" b="1">
                <a:solidFill>
                  <a:srgbClr val="40458C"/>
                </a:solidFill>
                <a:latin typeface="楷体_GB2312" pitchFamily="1" charset="-122"/>
                <a:ea typeface="楷体_GB2312" pitchFamily="1" charset="-122"/>
              </a:defRPr>
            </a:lvl2pPr>
            <a:lvl3pPr marL="1143000" indent="-228600" eaLnBrk="0" hangingPunct="0">
              <a:defRPr kumimoji="1" sz="2800" b="1">
                <a:solidFill>
                  <a:srgbClr val="40458C"/>
                </a:solidFill>
                <a:latin typeface="楷体_GB2312" pitchFamily="1" charset="-122"/>
                <a:ea typeface="楷体_GB2312" pitchFamily="1" charset="-122"/>
              </a:defRPr>
            </a:lvl3pPr>
            <a:lvl4pPr marL="1600200" indent="-228600" eaLnBrk="0" hangingPunct="0">
              <a:defRPr kumimoji="1" sz="2800" b="1">
                <a:solidFill>
                  <a:srgbClr val="40458C"/>
                </a:solidFill>
                <a:latin typeface="楷体_GB2312" pitchFamily="1" charset="-122"/>
                <a:ea typeface="楷体_GB2312" pitchFamily="1" charset="-122"/>
              </a:defRPr>
            </a:lvl4pPr>
            <a:lvl5pPr marL="2057400" indent="-228600" eaLnBrk="0" hangingPunct="0">
              <a:defRPr kumimoji="1" sz="2800" b="1">
                <a:solidFill>
                  <a:srgbClr val="40458C"/>
                </a:solidFill>
                <a:latin typeface="楷体_GB2312" pitchFamily="1" charset="-122"/>
                <a:ea typeface="楷体_GB2312" pitchFamily="1" charset="-122"/>
              </a:defRPr>
            </a:lvl5pPr>
            <a:lvl6pPr marL="2514600" indent="-228600" eaLnBrk="0" fontAlgn="base" hangingPunct="0">
              <a:lnSpc>
                <a:spcPct val="80000"/>
              </a:lnSpc>
              <a:spcBef>
                <a:spcPct val="20000"/>
              </a:spcBef>
              <a:spcAft>
                <a:spcPct val="0"/>
              </a:spcAft>
              <a:buClr>
                <a:schemeClr val="hlink"/>
              </a:buClr>
              <a:buSzPct val="110000"/>
              <a:buFont typeface="Wingdings" panose="05000000000000000000" pitchFamily="2" charset="2"/>
              <a:defRPr kumimoji="1" sz="2800" b="1">
                <a:solidFill>
                  <a:srgbClr val="40458C"/>
                </a:solidFill>
                <a:latin typeface="楷体_GB2312" pitchFamily="1" charset="-122"/>
                <a:ea typeface="楷体_GB2312" pitchFamily="1" charset="-122"/>
              </a:defRPr>
            </a:lvl6pPr>
            <a:lvl7pPr marL="2971800" indent="-228600" eaLnBrk="0" fontAlgn="base" hangingPunct="0">
              <a:lnSpc>
                <a:spcPct val="80000"/>
              </a:lnSpc>
              <a:spcBef>
                <a:spcPct val="20000"/>
              </a:spcBef>
              <a:spcAft>
                <a:spcPct val="0"/>
              </a:spcAft>
              <a:buClr>
                <a:schemeClr val="hlink"/>
              </a:buClr>
              <a:buSzPct val="110000"/>
              <a:buFont typeface="Wingdings" panose="05000000000000000000" pitchFamily="2" charset="2"/>
              <a:defRPr kumimoji="1" sz="2800" b="1">
                <a:solidFill>
                  <a:srgbClr val="40458C"/>
                </a:solidFill>
                <a:latin typeface="楷体_GB2312" pitchFamily="1" charset="-122"/>
                <a:ea typeface="楷体_GB2312" pitchFamily="1" charset="-122"/>
              </a:defRPr>
            </a:lvl7pPr>
            <a:lvl8pPr marL="3429000" indent="-228600" eaLnBrk="0" fontAlgn="base" hangingPunct="0">
              <a:lnSpc>
                <a:spcPct val="80000"/>
              </a:lnSpc>
              <a:spcBef>
                <a:spcPct val="20000"/>
              </a:spcBef>
              <a:spcAft>
                <a:spcPct val="0"/>
              </a:spcAft>
              <a:buClr>
                <a:schemeClr val="hlink"/>
              </a:buClr>
              <a:buSzPct val="110000"/>
              <a:buFont typeface="Wingdings" panose="05000000000000000000" pitchFamily="2" charset="2"/>
              <a:defRPr kumimoji="1" sz="2800" b="1">
                <a:solidFill>
                  <a:srgbClr val="40458C"/>
                </a:solidFill>
                <a:latin typeface="楷体_GB2312" pitchFamily="1" charset="-122"/>
                <a:ea typeface="楷体_GB2312" pitchFamily="1" charset="-122"/>
              </a:defRPr>
            </a:lvl8pPr>
            <a:lvl9pPr marL="3886200" indent="-228600" eaLnBrk="0" fontAlgn="base" hangingPunct="0">
              <a:lnSpc>
                <a:spcPct val="80000"/>
              </a:lnSpc>
              <a:spcBef>
                <a:spcPct val="20000"/>
              </a:spcBef>
              <a:spcAft>
                <a:spcPct val="0"/>
              </a:spcAft>
              <a:buClr>
                <a:schemeClr val="hlink"/>
              </a:buClr>
              <a:buSzPct val="110000"/>
              <a:buFont typeface="Wingdings" panose="05000000000000000000" pitchFamily="2" charset="2"/>
              <a:defRPr kumimoji="1" sz="2800" b="1">
                <a:solidFill>
                  <a:srgbClr val="40458C"/>
                </a:solidFill>
                <a:latin typeface="楷体_GB2312" pitchFamily="1" charset="-122"/>
                <a:ea typeface="楷体_GB2312" pitchFamily="1" charset="-122"/>
              </a:defRPr>
            </a:lvl9pPr>
          </a:lstStyle>
          <a:p>
            <a:pPr eaLnBrk="1" hangingPunct="1"/>
            <a:r>
              <a:rPr lang="en-US" altLang="zh-CN">
                <a:solidFill>
                  <a:srgbClr val="FF3300"/>
                </a:solidFill>
              </a:rPr>
              <a:t>Q: </a:t>
            </a:r>
            <a:r>
              <a:rPr lang="zh-CN" altLang="en-US">
                <a:solidFill>
                  <a:srgbClr val="FF3300"/>
                </a:solidFill>
              </a:rPr>
              <a:t>如何将该入口地址写入中断矢量表</a:t>
            </a:r>
            <a:r>
              <a:rPr lang="en-US" altLang="zh-CN">
                <a:solidFill>
                  <a:srgbClr val="FF3300"/>
                </a:solidFill>
              </a:rPr>
              <a:t>?</a:t>
            </a:r>
            <a:endParaRPr lang="en-US" altLang="zh-CN">
              <a:solidFill>
                <a:srgbClr val="FF3300"/>
              </a:solidFill>
            </a:endParaRPr>
          </a:p>
        </p:txBody>
      </p:sp>
      <p:sp>
        <p:nvSpPr>
          <p:cNvPr id="478218" name="Text Box 10"/>
          <p:cNvSpPr txBox="1">
            <a:spLocks noChangeArrowheads="1"/>
          </p:cNvSpPr>
          <p:nvPr/>
        </p:nvSpPr>
        <p:spPr bwMode="auto">
          <a:xfrm>
            <a:off x="1466850" y="3584575"/>
            <a:ext cx="6400800" cy="860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spAutoFit/>
          </a:bodyPr>
          <a:lstStyle>
            <a:lvl1pPr marL="342900" indent="-342900" eaLnBrk="0" hangingPunct="0">
              <a:defRPr kumimoji="1" sz="2800" b="1">
                <a:solidFill>
                  <a:srgbClr val="40458C"/>
                </a:solidFill>
                <a:latin typeface="楷体_GB2312" pitchFamily="1" charset="-122"/>
                <a:ea typeface="楷体_GB2312" pitchFamily="1" charset="-122"/>
              </a:defRPr>
            </a:lvl1pPr>
            <a:lvl2pPr marL="742950" indent="-285750" eaLnBrk="0" hangingPunct="0">
              <a:defRPr kumimoji="1" sz="2800" b="1">
                <a:solidFill>
                  <a:srgbClr val="40458C"/>
                </a:solidFill>
                <a:latin typeface="楷体_GB2312" pitchFamily="1" charset="-122"/>
                <a:ea typeface="楷体_GB2312" pitchFamily="1" charset="-122"/>
              </a:defRPr>
            </a:lvl2pPr>
            <a:lvl3pPr marL="1143000" indent="-228600" eaLnBrk="0" hangingPunct="0">
              <a:defRPr kumimoji="1" sz="2800" b="1">
                <a:solidFill>
                  <a:srgbClr val="40458C"/>
                </a:solidFill>
                <a:latin typeface="楷体_GB2312" pitchFamily="1" charset="-122"/>
                <a:ea typeface="楷体_GB2312" pitchFamily="1" charset="-122"/>
              </a:defRPr>
            </a:lvl3pPr>
            <a:lvl4pPr marL="1600200" indent="-228600" eaLnBrk="0" hangingPunct="0">
              <a:defRPr kumimoji="1" sz="2800" b="1">
                <a:solidFill>
                  <a:srgbClr val="40458C"/>
                </a:solidFill>
                <a:latin typeface="楷体_GB2312" pitchFamily="1" charset="-122"/>
                <a:ea typeface="楷体_GB2312" pitchFamily="1" charset="-122"/>
              </a:defRPr>
            </a:lvl4pPr>
            <a:lvl5pPr marL="2057400" indent="-228600" eaLnBrk="0" hangingPunct="0">
              <a:defRPr kumimoji="1" sz="2800" b="1">
                <a:solidFill>
                  <a:srgbClr val="40458C"/>
                </a:solidFill>
                <a:latin typeface="楷体_GB2312" pitchFamily="1" charset="-122"/>
                <a:ea typeface="楷体_GB2312" pitchFamily="1" charset="-122"/>
              </a:defRPr>
            </a:lvl5pPr>
            <a:lvl6pPr marL="2514600" indent="-228600" eaLnBrk="0" fontAlgn="base" hangingPunct="0">
              <a:lnSpc>
                <a:spcPct val="80000"/>
              </a:lnSpc>
              <a:spcBef>
                <a:spcPct val="20000"/>
              </a:spcBef>
              <a:spcAft>
                <a:spcPct val="0"/>
              </a:spcAft>
              <a:buClr>
                <a:schemeClr val="hlink"/>
              </a:buClr>
              <a:buSzPct val="110000"/>
              <a:buFont typeface="Wingdings" panose="05000000000000000000" pitchFamily="2" charset="2"/>
              <a:defRPr kumimoji="1" sz="2800" b="1">
                <a:solidFill>
                  <a:srgbClr val="40458C"/>
                </a:solidFill>
                <a:latin typeface="楷体_GB2312" pitchFamily="1" charset="-122"/>
                <a:ea typeface="楷体_GB2312" pitchFamily="1" charset="-122"/>
              </a:defRPr>
            </a:lvl6pPr>
            <a:lvl7pPr marL="2971800" indent="-228600" eaLnBrk="0" fontAlgn="base" hangingPunct="0">
              <a:lnSpc>
                <a:spcPct val="80000"/>
              </a:lnSpc>
              <a:spcBef>
                <a:spcPct val="20000"/>
              </a:spcBef>
              <a:spcAft>
                <a:spcPct val="0"/>
              </a:spcAft>
              <a:buClr>
                <a:schemeClr val="hlink"/>
              </a:buClr>
              <a:buSzPct val="110000"/>
              <a:buFont typeface="Wingdings" panose="05000000000000000000" pitchFamily="2" charset="2"/>
              <a:defRPr kumimoji="1" sz="2800" b="1">
                <a:solidFill>
                  <a:srgbClr val="40458C"/>
                </a:solidFill>
                <a:latin typeface="楷体_GB2312" pitchFamily="1" charset="-122"/>
                <a:ea typeface="楷体_GB2312" pitchFamily="1" charset="-122"/>
              </a:defRPr>
            </a:lvl7pPr>
            <a:lvl8pPr marL="3429000" indent="-228600" eaLnBrk="0" fontAlgn="base" hangingPunct="0">
              <a:lnSpc>
                <a:spcPct val="80000"/>
              </a:lnSpc>
              <a:spcBef>
                <a:spcPct val="20000"/>
              </a:spcBef>
              <a:spcAft>
                <a:spcPct val="0"/>
              </a:spcAft>
              <a:buClr>
                <a:schemeClr val="hlink"/>
              </a:buClr>
              <a:buSzPct val="110000"/>
              <a:buFont typeface="Wingdings" panose="05000000000000000000" pitchFamily="2" charset="2"/>
              <a:defRPr kumimoji="1" sz="2800" b="1">
                <a:solidFill>
                  <a:srgbClr val="40458C"/>
                </a:solidFill>
                <a:latin typeface="楷体_GB2312" pitchFamily="1" charset="-122"/>
                <a:ea typeface="楷体_GB2312" pitchFamily="1" charset="-122"/>
              </a:defRPr>
            </a:lvl8pPr>
            <a:lvl9pPr marL="3886200" indent="-228600" eaLnBrk="0" fontAlgn="base" hangingPunct="0">
              <a:lnSpc>
                <a:spcPct val="80000"/>
              </a:lnSpc>
              <a:spcBef>
                <a:spcPct val="20000"/>
              </a:spcBef>
              <a:spcAft>
                <a:spcPct val="0"/>
              </a:spcAft>
              <a:buClr>
                <a:schemeClr val="hlink"/>
              </a:buClr>
              <a:buSzPct val="110000"/>
              <a:buFont typeface="Wingdings" panose="05000000000000000000" pitchFamily="2" charset="2"/>
              <a:defRPr kumimoji="1" sz="2800" b="1">
                <a:solidFill>
                  <a:srgbClr val="40458C"/>
                </a:solidFill>
                <a:latin typeface="楷体_GB2312" pitchFamily="1" charset="-122"/>
                <a:ea typeface="楷体_GB2312" pitchFamily="1" charset="-122"/>
              </a:defRPr>
            </a:lvl9pPr>
          </a:lstStyle>
          <a:p>
            <a:pPr eaLnBrk="1" hangingPunct="1"/>
            <a:r>
              <a:rPr lang="zh-CN" altLang="en-US" dirty="0"/>
              <a:t>方法</a:t>
            </a:r>
            <a:r>
              <a:rPr lang="en-US" altLang="zh-CN" dirty="0"/>
              <a:t>1 </a:t>
            </a:r>
            <a:r>
              <a:rPr lang="zh-CN" altLang="en-US" dirty="0"/>
              <a:t>：直接写中断矢量表的相关位置；</a:t>
            </a:r>
            <a:endParaRPr lang="zh-CN" altLang="en-US" dirty="0"/>
          </a:p>
          <a:p>
            <a:pPr eaLnBrk="1" hangingPunct="1"/>
            <a:r>
              <a:rPr lang="zh-CN" altLang="en-US" dirty="0"/>
              <a:t>方法</a:t>
            </a:r>
            <a:r>
              <a:rPr lang="en-US" altLang="zh-CN" dirty="0"/>
              <a:t>2 </a:t>
            </a:r>
            <a:r>
              <a:rPr lang="zh-CN" altLang="en-US" dirty="0"/>
              <a:t>：</a:t>
            </a:r>
            <a:r>
              <a:rPr lang="en-US" altLang="zh-CN" dirty="0"/>
              <a:t>DOS</a:t>
            </a:r>
            <a:r>
              <a:rPr lang="zh-CN" altLang="en-US" dirty="0"/>
              <a:t>系统功能调用 </a:t>
            </a:r>
            <a:endParaRPr lang="zh-CN" altLang="en-US" dirty="0"/>
          </a:p>
        </p:txBody>
      </p:sp>
      <p:sp>
        <p:nvSpPr>
          <p:cNvPr id="8" name="Rectangle 4"/>
          <p:cNvSpPr>
            <a:spLocks noChangeArrowheads="1"/>
          </p:cNvSpPr>
          <p:nvPr/>
        </p:nvSpPr>
        <p:spPr bwMode="auto">
          <a:xfrm>
            <a:off x="611188" y="312738"/>
            <a:ext cx="572464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342900" indent="-342900">
              <a:lnSpc>
                <a:spcPct val="100000"/>
              </a:lnSpc>
            </a:pPr>
            <a:r>
              <a:rPr lang="zh-CN" altLang="en-US" sz="3600" dirty="0">
                <a:solidFill>
                  <a:schemeClr val="bg1"/>
                </a:solidFill>
                <a:latin typeface="Times New Roman" panose="02020603050405020304" pitchFamily="2" charset="0"/>
                <a:ea typeface="华文新魏" panose="02010800040101010101" pitchFamily="2" charset="-122"/>
              </a:rPr>
              <a:t>实方式下中断处理程序示例</a:t>
            </a:r>
            <a:endParaRPr lang="zh-CN" altLang="en-US" sz="3600" dirty="0">
              <a:solidFill>
                <a:schemeClr val="bg1"/>
              </a:solidFill>
              <a:latin typeface="Times New Roman" panose="02020603050405020304" pitchFamily="2" charset="0"/>
              <a:ea typeface="华文新魏" panose="020108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78218"/>
                                        </p:tgtEl>
                                        <p:attrNameLst>
                                          <p:attrName>style.visibility</p:attrName>
                                        </p:attrNameLst>
                                      </p:cBhvr>
                                      <p:to>
                                        <p:strVal val="visible"/>
                                      </p:to>
                                    </p:set>
                                    <p:animEffect transition="in" filter="blinds(horizontal)">
                                      <p:cBhvr>
                                        <p:cTn id="7" dur="500"/>
                                        <p:tgtEl>
                                          <p:spTgt spid="4782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8218" grpId="0" bldLvl="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4"/>
          <p:cNvSpPr>
            <a:spLocks noChangeArrowheads="1"/>
          </p:cNvSpPr>
          <p:nvPr/>
        </p:nvSpPr>
        <p:spPr bwMode="auto">
          <a:xfrm>
            <a:off x="711198" y="2032249"/>
            <a:ext cx="7426325" cy="4860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342900" indent="-342900">
              <a:lnSpc>
                <a:spcPct val="120000"/>
              </a:lnSpc>
              <a:spcBef>
                <a:spcPct val="0"/>
              </a:spcBef>
            </a:pPr>
            <a:r>
              <a:rPr lang="zh-CN" altLang="en-US" sz="2400" dirty="0">
                <a:solidFill>
                  <a:srgbClr val="FF0000"/>
                </a:solidFill>
                <a:latin typeface="宋体" panose="02010600030101010101" pitchFamily="2" charset="-122"/>
                <a:ea typeface="宋体" panose="02010600030101010101" pitchFamily="2" charset="-122"/>
              </a:rPr>
              <a:t>方法</a:t>
            </a:r>
            <a:r>
              <a:rPr lang="en-US" altLang="zh-CN" sz="2400" dirty="0">
                <a:solidFill>
                  <a:srgbClr val="FF0000"/>
                </a:solidFill>
                <a:latin typeface="宋体" panose="02010600030101010101" pitchFamily="2" charset="-122"/>
                <a:ea typeface="宋体" panose="02010600030101010101" pitchFamily="2" charset="-122"/>
              </a:rPr>
              <a:t>1</a:t>
            </a:r>
            <a:r>
              <a:rPr lang="zh-CN" altLang="en-US" sz="2400" dirty="0">
                <a:solidFill>
                  <a:srgbClr val="FF0000"/>
                </a:solidFill>
                <a:latin typeface="宋体" panose="02010600030101010101" pitchFamily="2" charset="-122"/>
                <a:ea typeface="宋体" panose="02010600030101010101" pitchFamily="2" charset="-122"/>
              </a:rPr>
              <a:t>：直接读中断矢量表的相关位置</a:t>
            </a:r>
            <a:endParaRPr lang="en-US" altLang="zh-CN" sz="2400" dirty="0">
              <a:solidFill>
                <a:srgbClr val="FF0000"/>
              </a:solidFill>
              <a:latin typeface="宋体" panose="02010600030101010101" pitchFamily="2" charset="-122"/>
              <a:ea typeface="宋体" panose="02010600030101010101" pitchFamily="2" charset="-122"/>
            </a:endParaRPr>
          </a:p>
        </p:txBody>
      </p:sp>
      <p:sp>
        <p:nvSpPr>
          <p:cNvPr id="376839" name="Rectangle 7"/>
          <p:cNvSpPr>
            <a:spLocks noChangeArrowheads="1"/>
          </p:cNvSpPr>
          <p:nvPr/>
        </p:nvSpPr>
        <p:spPr bwMode="auto">
          <a:xfrm>
            <a:off x="877042" y="2534280"/>
            <a:ext cx="7561262" cy="19266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342900" indent="-342900"/>
            <a:r>
              <a:rPr lang="en-US" altLang="zh-CN" sz="2400" dirty="0">
                <a:latin typeface="宋体" panose="02010600030101010101" pitchFamily="2" charset="-122"/>
                <a:ea typeface="宋体" panose="02010600030101010101" pitchFamily="2" charset="-122"/>
              </a:rPr>
              <a:t>MOV  AX</a:t>
            </a:r>
            <a:r>
              <a:rPr lang="zh-CN" altLang="en-US" sz="2400" dirty="0">
                <a:latin typeface="宋体" panose="02010600030101010101" pitchFamily="2" charset="-122"/>
                <a:ea typeface="宋体" panose="02010600030101010101" pitchFamily="2" charset="-122"/>
              </a:rPr>
              <a:t>，</a:t>
            </a:r>
            <a:r>
              <a:rPr lang="en-US" altLang="zh-CN" sz="2400" dirty="0">
                <a:latin typeface="宋体" panose="02010600030101010101" pitchFamily="2" charset="-122"/>
                <a:ea typeface="宋体" panose="02010600030101010101" pitchFamily="2" charset="-122"/>
              </a:rPr>
              <a:t>0</a:t>
            </a:r>
            <a:endParaRPr lang="en-US" altLang="zh-CN" sz="2400" dirty="0">
              <a:latin typeface="宋体" panose="02010600030101010101" pitchFamily="2" charset="-122"/>
              <a:ea typeface="宋体" panose="02010600030101010101" pitchFamily="2" charset="-122"/>
            </a:endParaRPr>
          </a:p>
          <a:p>
            <a:pPr marL="342900" indent="-342900"/>
            <a:r>
              <a:rPr lang="en-US" altLang="zh-CN" sz="2400" dirty="0">
                <a:latin typeface="宋体" panose="02010600030101010101" pitchFamily="2" charset="-122"/>
                <a:ea typeface="宋体" panose="02010600030101010101" pitchFamily="2" charset="-122"/>
              </a:rPr>
              <a:t>MOV  DS</a:t>
            </a:r>
            <a:r>
              <a:rPr lang="zh-CN" altLang="en-US" sz="2400" dirty="0">
                <a:latin typeface="宋体" panose="02010600030101010101" pitchFamily="2" charset="-122"/>
                <a:ea typeface="宋体" panose="02010600030101010101" pitchFamily="2" charset="-122"/>
              </a:rPr>
              <a:t>，</a:t>
            </a:r>
            <a:r>
              <a:rPr lang="en-US" altLang="zh-CN" sz="2400" dirty="0">
                <a:latin typeface="宋体" panose="02010600030101010101" pitchFamily="2" charset="-122"/>
                <a:ea typeface="宋体" panose="02010600030101010101" pitchFamily="2" charset="-122"/>
              </a:rPr>
              <a:t>AX</a:t>
            </a:r>
            <a:endParaRPr lang="en-US" altLang="zh-CN" sz="2400" dirty="0">
              <a:latin typeface="宋体" panose="02010600030101010101" pitchFamily="2" charset="-122"/>
              <a:ea typeface="宋体" panose="02010600030101010101" pitchFamily="2" charset="-122"/>
            </a:endParaRPr>
          </a:p>
          <a:p>
            <a:pPr marL="342900" indent="-342900"/>
            <a:r>
              <a:rPr lang="en-US" altLang="zh-CN" sz="2400" dirty="0">
                <a:latin typeface="宋体" panose="02010600030101010101" pitchFamily="2" charset="-122"/>
                <a:ea typeface="宋体" panose="02010600030101010101" pitchFamily="2" charset="-122"/>
              </a:rPr>
              <a:t>MOV  AX</a:t>
            </a:r>
            <a:r>
              <a:rPr lang="zh-CN" altLang="en-US" sz="2400" dirty="0">
                <a:latin typeface="宋体" panose="02010600030101010101" pitchFamily="2" charset="-122"/>
                <a:ea typeface="宋体" panose="02010600030101010101" pitchFamily="2" charset="-122"/>
              </a:rPr>
              <a:t>，</a:t>
            </a:r>
            <a:r>
              <a:rPr lang="en-US" altLang="zh-CN" sz="2400" dirty="0">
                <a:latin typeface="宋体" panose="02010600030101010101" pitchFamily="2" charset="-122"/>
                <a:ea typeface="宋体" panose="02010600030101010101" pitchFamily="2" charset="-122"/>
              </a:rPr>
              <a:t>ds:[0020H]    </a:t>
            </a:r>
            <a:r>
              <a:rPr lang="zh-CN" altLang="en-US" sz="2400" dirty="0">
                <a:latin typeface="宋体" panose="02010600030101010101" pitchFamily="2" charset="-122"/>
                <a:ea typeface="宋体" panose="02010600030101010101" pitchFamily="2" charset="-122"/>
              </a:rPr>
              <a:t>；访问</a:t>
            </a:r>
            <a:r>
              <a:rPr lang="en-US" altLang="zh-CN" sz="2400" dirty="0">
                <a:latin typeface="宋体" panose="02010600030101010101" pitchFamily="2" charset="-122"/>
                <a:ea typeface="宋体" panose="02010600030101010101" pitchFamily="2" charset="-122"/>
              </a:rPr>
              <a:t>DS</a:t>
            </a:r>
            <a:r>
              <a:rPr lang="zh-CN" altLang="en-US" sz="2400" dirty="0">
                <a:latin typeface="宋体" panose="02010600030101010101" pitchFamily="2" charset="-122"/>
                <a:ea typeface="宋体" panose="02010600030101010101" pitchFamily="2" charset="-122"/>
              </a:rPr>
              <a:t>：</a:t>
            </a:r>
            <a:r>
              <a:rPr lang="en-US" altLang="zh-CN" sz="2400" dirty="0">
                <a:latin typeface="宋体" panose="02010600030101010101" pitchFamily="2" charset="-122"/>
                <a:ea typeface="宋体" panose="02010600030101010101" pitchFamily="2" charset="-122"/>
              </a:rPr>
              <a:t>[08H*4]</a:t>
            </a:r>
            <a:r>
              <a:rPr lang="zh-CN" altLang="en-US" sz="2400" dirty="0">
                <a:latin typeface="宋体" panose="02010600030101010101" pitchFamily="2" charset="-122"/>
                <a:ea typeface="宋体" panose="02010600030101010101" pitchFamily="2" charset="-122"/>
              </a:rPr>
              <a:t>单元</a:t>
            </a:r>
            <a:endParaRPr lang="zh-CN" altLang="en-US" sz="2400" dirty="0">
              <a:latin typeface="宋体" panose="02010600030101010101" pitchFamily="2" charset="-122"/>
              <a:ea typeface="宋体" panose="02010600030101010101" pitchFamily="2" charset="-122"/>
            </a:endParaRPr>
          </a:p>
          <a:p>
            <a:pPr marL="342900" indent="-342900"/>
            <a:r>
              <a:rPr lang="zh-CN" altLang="en-US" sz="2400" dirty="0">
                <a:latin typeface="宋体" panose="02010600030101010101" pitchFamily="2" charset="-122"/>
                <a:ea typeface="宋体" panose="02010600030101010101" pitchFamily="2" charset="-122"/>
              </a:rPr>
              <a:t>                       ；即</a:t>
            </a:r>
            <a:r>
              <a:rPr lang="en-US" altLang="zh-CN" sz="2400" dirty="0">
                <a:latin typeface="宋体" panose="02010600030101010101" pitchFamily="2" charset="-122"/>
                <a:ea typeface="宋体" panose="02010600030101010101" pitchFamily="2" charset="-122"/>
              </a:rPr>
              <a:t>0</a:t>
            </a:r>
            <a:r>
              <a:rPr lang="zh-CN" altLang="en-US" sz="2400" dirty="0">
                <a:latin typeface="宋体" panose="02010600030101010101" pitchFamily="2" charset="-122"/>
                <a:ea typeface="宋体" panose="02010600030101010101" pitchFamily="2" charset="-122"/>
              </a:rPr>
              <a:t>：</a:t>
            </a:r>
            <a:r>
              <a:rPr lang="en-US" altLang="zh-CN" sz="2400" dirty="0">
                <a:latin typeface="宋体" panose="02010600030101010101" pitchFamily="2" charset="-122"/>
                <a:ea typeface="宋体" panose="02010600030101010101" pitchFamily="2" charset="-122"/>
              </a:rPr>
              <a:t>0084H</a:t>
            </a:r>
            <a:r>
              <a:rPr lang="zh-CN" altLang="en-US" sz="2400" dirty="0">
                <a:latin typeface="宋体" panose="02010600030101010101" pitchFamily="2" charset="-122"/>
                <a:ea typeface="宋体" panose="02010600030101010101" pitchFamily="2" charset="-122"/>
              </a:rPr>
              <a:t>单元</a:t>
            </a:r>
            <a:endParaRPr lang="zh-CN" altLang="en-US" sz="2400" dirty="0">
              <a:latin typeface="宋体" panose="02010600030101010101" pitchFamily="2" charset="-122"/>
              <a:ea typeface="宋体" panose="02010600030101010101" pitchFamily="2" charset="-122"/>
            </a:endParaRPr>
          </a:p>
          <a:p>
            <a:pPr marL="342900" indent="-342900"/>
            <a:r>
              <a:rPr lang="en-US" altLang="zh-CN" sz="2400" dirty="0">
                <a:latin typeface="宋体" panose="02010600030101010101" pitchFamily="2" charset="-122"/>
                <a:ea typeface="宋体" panose="02010600030101010101" pitchFamily="2" charset="-122"/>
              </a:rPr>
              <a:t>MOV  BX</a:t>
            </a:r>
            <a:r>
              <a:rPr lang="zh-CN" altLang="en-US" sz="2400" dirty="0">
                <a:latin typeface="宋体" panose="02010600030101010101" pitchFamily="2" charset="-122"/>
                <a:ea typeface="宋体" panose="02010600030101010101" pitchFamily="2" charset="-122"/>
              </a:rPr>
              <a:t>，</a:t>
            </a:r>
            <a:r>
              <a:rPr lang="en-US" altLang="zh-CN" sz="2400" dirty="0">
                <a:latin typeface="宋体" panose="02010600030101010101" pitchFamily="2" charset="-122"/>
                <a:ea typeface="宋体" panose="02010600030101010101" pitchFamily="2" charset="-122"/>
              </a:rPr>
              <a:t>ds:[0034]</a:t>
            </a:r>
            <a:endParaRPr lang="en-US" altLang="zh-CN" sz="2400" dirty="0">
              <a:latin typeface="宋体" panose="02010600030101010101" pitchFamily="2" charset="-122"/>
              <a:ea typeface="宋体" panose="02010600030101010101" pitchFamily="2" charset="-122"/>
            </a:endParaRPr>
          </a:p>
        </p:txBody>
      </p:sp>
      <p:sp>
        <p:nvSpPr>
          <p:cNvPr id="28678" name="Rectangle 9"/>
          <p:cNvSpPr>
            <a:spLocks noChangeArrowheads="1"/>
          </p:cNvSpPr>
          <p:nvPr/>
        </p:nvSpPr>
        <p:spPr bwMode="auto">
          <a:xfrm>
            <a:off x="701570" y="1493785"/>
            <a:ext cx="7241085" cy="4370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342900" indent="-342900"/>
            <a:r>
              <a:rPr lang="zh-CN" altLang="en-US" dirty="0"/>
              <a:t>例：读出 </a:t>
            </a:r>
            <a:r>
              <a:rPr lang="en-US" altLang="zh-CN" dirty="0"/>
              <a:t>08H </a:t>
            </a:r>
            <a:r>
              <a:rPr lang="zh-CN" altLang="en-US" dirty="0"/>
              <a:t>号中断处理程序的入口地址。</a:t>
            </a:r>
            <a:endParaRPr lang="zh-CN" altLang="en-US" dirty="0"/>
          </a:p>
        </p:txBody>
      </p:sp>
      <p:sp>
        <p:nvSpPr>
          <p:cNvPr id="8" name="Rectangle 4"/>
          <p:cNvSpPr>
            <a:spLocks noChangeArrowheads="1"/>
          </p:cNvSpPr>
          <p:nvPr/>
        </p:nvSpPr>
        <p:spPr bwMode="auto">
          <a:xfrm>
            <a:off x="611188" y="312738"/>
            <a:ext cx="572464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342900" indent="-342900">
              <a:lnSpc>
                <a:spcPct val="100000"/>
              </a:lnSpc>
            </a:pPr>
            <a:r>
              <a:rPr lang="zh-CN" altLang="en-US" sz="3600" dirty="0">
                <a:solidFill>
                  <a:schemeClr val="bg1"/>
                </a:solidFill>
                <a:latin typeface="Times New Roman" panose="02020603050405020304" pitchFamily="2" charset="0"/>
                <a:ea typeface="华文新魏" panose="02010800040101010101" pitchFamily="2" charset="-122"/>
              </a:rPr>
              <a:t>实方式下中断处理程序示例</a:t>
            </a:r>
            <a:endParaRPr lang="zh-CN" altLang="en-US" sz="3600" dirty="0">
              <a:solidFill>
                <a:schemeClr val="bg1"/>
              </a:solidFill>
              <a:latin typeface="Times New Roman" panose="02020603050405020304" pitchFamily="2" charset="0"/>
              <a:ea typeface="华文新魏" panose="02010800040101010101" pitchFamily="2" charset="-122"/>
            </a:endParaRPr>
          </a:p>
        </p:txBody>
      </p:sp>
      <p:sp>
        <p:nvSpPr>
          <p:cNvPr id="10" name="Rectangle 4"/>
          <p:cNvSpPr>
            <a:spLocks noChangeArrowheads="1"/>
          </p:cNvSpPr>
          <p:nvPr/>
        </p:nvSpPr>
        <p:spPr bwMode="auto">
          <a:xfrm>
            <a:off x="701570" y="4376286"/>
            <a:ext cx="7426325" cy="4939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342900" indent="-342900">
              <a:lnSpc>
                <a:spcPct val="120000"/>
              </a:lnSpc>
              <a:spcBef>
                <a:spcPct val="0"/>
              </a:spcBef>
            </a:pPr>
            <a:r>
              <a:rPr lang="zh-CN" altLang="en-US" sz="2400" dirty="0">
                <a:solidFill>
                  <a:srgbClr val="FF0000"/>
                </a:solidFill>
                <a:latin typeface="宋体" panose="02010600030101010101" pitchFamily="2" charset="-122"/>
                <a:ea typeface="宋体" panose="02010600030101010101" pitchFamily="2" charset="-122"/>
              </a:rPr>
              <a:t>方法</a:t>
            </a:r>
            <a:r>
              <a:rPr lang="en-US" altLang="zh-CN" sz="2400" dirty="0">
                <a:solidFill>
                  <a:srgbClr val="FF0000"/>
                </a:solidFill>
                <a:latin typeface="宋体" panose="02010600030101010101" pitchFamily="2" charset="-122"/>
                <a:ea typeface="宋体" panose="02010600030101010101" pitchFamily="2" charset="-122"/>
              </a:rPr>
              <a:t>2</a:t>
            </a:r>
            <a:r>
              <a:rPr lang="zh-CN" altLang="en-US" sz="2400" dirty="0">
                <a:solidFill>
                  <a:srgbClr val="FF0000"/>
                </a:solidFill>
                <a:latin typeface="宋体" panose="02010600030101010101" pitchFamily="2" charset="-122"/>
                <a:ea typeface="宋体" panose="02010600030101010101" pitchFamily="2" charset="-122"/>
              </a:rPr>
              <a:t>：</a:t>
            </a:r>
            <a:r>
              <a:rPr lang="en-US" altLang="zh-CN" sz="2400" dirty="0">
                <a:solidFill>
                  <a:srgbClr val="FF0000"/>
                </a:solidFill>
                <a:latin typeface="宋体" panose="02010600030101010101" pitchFamily="2" charset="-122"/>
                <a:ea typeface="宋体" panose="02010600030101010101" pitchFamily="2" charset="-122"/>
              </a:rPr>
              <a:t> DOS</a:t>
            </a:r>
            <a:r>
              <a:rPr lang="zh-CN" altLang="en-US" sz="2400" dirty="0">
                <a:solidFill>
                  <a:srgbClr val="FF0000"/>
                </a:solidFill>
                <a:latin typeface="宋体" panose="02010600030101010101" pitchFamily="2" charset="-122"/>
                <a:ea typeface="宋体" panose="02010600030101010101" pitchFamily="2" charset="-122"/>
              </a:rPr>
              <a:t>系统功能调用 </a:t>
            </a:r>
            <a:endParaRPr lang="en-US" altLang="zh-CN" sz="2400" dirty="0">
              <a:solidFill>
                <a:srgbClr val="FF0000"/>
              </a:solidFill>
              <a:latin typeface="宋体" panose="02010600030101010101" pitchFamily="2" charset="-122"/>
              <a:ea typeface="宋体" panose="02010600030101010101" pitchFamily="2" charset="-122"/>
            </a:endParaRPr>
          </a:p>
        </p:txBody>
      </p:sp>
      <p:sp>
        <p:nvSpPr>
          <p:cNvPr id="11" name="Rectangle 7"/>
          <p:cNvSpPr>
            <a:spLocks noChangeArrowheads="1"/>
          </p:cNvSpPr>
          <p:nvPr/>
        </p:nvSpPr>
        <p:spPr bwMode="auto">
          <a:xfrm>
            <a:off x="719263" y="4956535"/>
            <a:ext cx="7561262" cy="1126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342900" indent="-342900"/>
            <a:r>
              <a:rPr lang="pt-BR" altLang="zh-CN" sz="2400" dirty="0">
                <a:latin typeface="宋体" panose="02010600030101010101" pitchFamily="2" charset="-122"/>
                <a:ea typeface="宋体" panose="02010600030101010101" pitchFamily="2" charset="-122"/>
              </a:rPr>
              <a:t>MOV   AX, 3508H</a:t>
            </a:r>
            <a:endParaRPr lang="pt-BR" altLang="zh-CN" sz="2400" dirty="0">
              <a:latin typeface="宋体" panose="02010600030101010101" pitchFamily="2" charset="-122"/>
              <a:ea typeface="宋体" panose="02010600030101010101" pitchFamily="2" charset="-122"/>
            </a:endParaRPr>
          </a:p>
          <a:p>
            <a:pPr marL="342900" indent="-342900"/>
            <a:r>
              <a:rPr lang="pt-BR" altLang="zh-CN" sz="2400" dirty="0">
                <a:latin typeface="宋体" panose="02010600030101010101" pitchFamily="2" charset="-122"/>
                <a:ea typeface="宋体" panose="02010600030101010101" pitchFamily="2" charset="-122"/>
              </a:rPr>
              <a:t>INT   21H</a:t>
            </a:r>
            <a:endParaRPr lang="pt-BR" altLang="zh-CN" sz="2400" dirty="0">
              <a:latin typeface="宋体" panose="02010600030101010101" pitchFamily="2" charset="-122"/>
              <a:ea typeface="宋体" panose="02010600030101010101" pitchFamily="2" charset="-122"/>
            </a:endParaRPr>
          </a:p>
          <a:p>
            <a:pPr marL="342900" indent="-342900"/>
            <a:r>
              <a:rPr lang="pt-BR" altLang="zh-CN" sz="2400" dirty="0">
                <a:latin typeface="宋体" panose="02010600030101010101" pitchFamily="2" charset="-122"/>
                <a:ea typeface="宋体" panose="02010600030101010101" pitchFamily="2" charset="-122"/>
              </a:rPr>
              <a:t>     (ES):</a:t>
            </a:r>
            <a:r>
              <a:rPr lang="en-US" altLang="zh-CN" sz="2400" dirty="0">
                <a:latin typeface="宋体" panose="02010600030101010101" pitchFamily="2" charset="-122"/>
                <a:ea typeface="宋体" panose="02010600030101010101" pitchFamily="2" charset="-122"/>
              </a:rPr>
              <a:t>(BX)</a:t>
            </a:r>
            <a:r>
              <a:rPr lang="zh-CN" altLang="en-US" sz="2400" dirty="0">
                <a:latin typeface="宋体" panose="02010600030101010101" pitchFamily="2" charset="-122"/>
                <a:ea typeface="宋体" panose="02010600030101010101" pitchFamily="2" charset="-122"/>
              </a:rPr>
              <a:t> 为 中断 </a:t>
            </a:r>
            <a:r>
              <a:rPr lang="en-US" altLang="zh-CN" sz="2400" dirty="0">
                <a:latin typeface="宋体" panose="02010600030101010101" pitchFamily="2" charset="-122"/>
                <a:ea typeface="宋体" panose="02010600030101010101" pitchFamily="2" charset="-122"/>
              </a:rPr>
              <a:t>08H </a:t>
            </a:r>
            <a:r>
              <a:rPr lang="zh-CN" altLang="en-US" sz="2400" dirty="0">
                <a:latin typeface="宋体" panose="02010600030101010101" pitchFamily="2" charset="-122"/>
                <a:ea typeface="宋体" panose="02010600030101010101" pitchFamily="2" charset="-122"/>
              </a:rPr>
              <a:t>服务程序的入口地址</a:t>
            </a:r>
            <a:endParaRPr lang="en-US" altLang="zh-CN" sz="2400" dirty="0">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76839"/>
                                        </p:tgtEl>
                                        <p:attrNameLst>
                                          <p:attrName>style.visibility</p:attrName>
                                        </p:attrNameLst>
                                      </p:cBhvr>
                                      <p:to>
                                        <p:strVal val="visible"/>
                                      </p:to>
                                    </p:set>
                                    <p:anim calcmode="lin" valueType="num">
                                      <p:cBhvr additive="base">
                                        <p:cTn id="7" dur="500" fill="hold"/>
                                        <p:tgtEl>
                                          <p:spTgt spid="376839"/>
                                        </p:tgtEl>
                                        <p:attrNameLst>
                                          <p:attrName>ppt_x</p:attrName>
                                        </p:attrNameLst>
                                      </p:cBhvr>
                                      <p:tavLst>
                                        <p:tav tm="0">
                                          <p:val>
                                            <p:strVal val="#ppt_x"/>
                                          </p:val>
                                        </p:tav>
                                        <p:tav tm="100000">
                                          <p:val>
                                            <p:strVal val="#ppt_x"/>
                                          </p:val>
                                        </p:tav>
                                      </p:tavLst>
                                    </p:anim>
                                    <p:anim calcmode="lin" valueType="num">
                                      <p:cBhvr additive="base">
                                        <p:cTn id="8" dur="500" fill="hold"/>
                                        <p:tgtEl>
                                          <p:spTgt spid="37683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ppt_x"/>
                                          </p:val>
                                        </p:tav>
                                        <p:tav tm="100000">
                                          <p:val>
                                            <p:strVal val="#ppt_x"/>
                                          </p:val>
                                        </p:tav>
                                      </p:tavLst>
                                    </p:anim>
                                    <p:anim calcmode="lin" valueType="num">
                                      <p:cBhvr additive="base">
                                        <p:cTn id="1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6839" grpId="0" bldLvl="0" animBg="1"/>
      <p:bldP spid="11" grpId="0" bldLvl="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4"/>
          <p:cNvSpPr>
            <a:spLocks noChangeArrowheads="1"/>
          </p:cNvSpPr>
          <p:nvPr/>
        </p:nvSpPr>
        <p:spPr bwMode="auto">
          <a:xfrm>
            <a:off x="746125" y="2024063"/>
            <a:ext cx="7426325" cy="53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342900" indent="-342900">
              <a:lnSpc>
                <a:spcPct val="120000"/>
              </a:lnSpc>
              <a:spcBef>
                <a:spcPct val="0"/>
              </a:spcBef>
            </a:pPr>
            <a:r>
              <a:rPr lang="en-US" altLang="zh-CN" sz="2400">
                <a:solidFill>
                  <a:srgbClr val="000066"/>
                </a:solidFill>
                <a:latin typeface="Tahoma" panose="020B0604030504040204" pitchFamily="2" charset="0"/>
                <a:ea typeface="华文新魏" panose="02010800040101010101" pitchFamily="2" charset="-122"/>
              </a:rPr>
              <a:t>	</a:t>
            </a:r>
            <a:endParaRPr lang="en-US" altLang="zh-CN" sz="2400">
              <a:solidFill>
                <a:srgbClr val="000066"/>
              </a:solidFill>
              <a:latin typeface="Tahoma" panose="020B0604030504040204" pitchFamily="2" charset="0"/>
              <a:ea typeface="华文新魏" panose="02010800040101010101" pitchFamily="2" charset="-122"/>
            </a:endParaRPr>
          </a:p>
        </p:txBody>
      </p:sp>
      <p:sp>
        <p:nvSpPr>
          <p:cNvPr id="8" name="Rectangle 4"/>
          <p:cNvSpPr>
            <a:spLocks noChangeArrowheads="1"/>
          </p:cNvSpPr>
          <p:nvPr/>
        </p:nvSpPr>
        <p:spPr bwMode="auto">
          <a:xfrm>
            <a:off x="611188" y="312738"/>
            <a:ext cx="572464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342900" indent="-342900">
              <a:lnSpc>
                <a:spcPct val="100000"/>
              </a:lnSpc>
            </a:pPr>
            <a:r>
              <a:rPr lang="zh-CN" altLang="en-US" sz="3600" dirty="0">
                <a:solidFill>
                  <a:schemeClr val="bg1"/>
                </a:solidFill>
                <a:latin typeface="Times New Roman" panose="02020603050405020304" pitchFamily="2" charset="0"/>
                <a:ea typeface="华文新魏" panose="02010800040101010101" pitchFamily="2" charset="-122"/>
              </a:rPr>
              <a:t>实方式下中断处理程序示例</a:t>
            </a:r>
            <a:endParaRPr lang="zh-CN" altLang="en-US" sz="3600" dirty="0">
              <a:solidFill>
                <a:schemeClr val="bg1"/>
              </a:solidFill>
              <a:latin typeface="Times New Roman" panose="02020603050405020304" pitchFamily="2" charset="0"/>
              <a:ea typeface="华文新魏" panose="02010800040101010101" pitchFamily="2" charset="-122"/>
            </a:endParaRPr>
          </a:p>
        </p:txBody>
      </p:sp>
      <p:sp>
        <p:nvSpPr>
          <p:cNvPr id="9" name="Text Box 6"/>
          <p:cNvSpPr txBox="1">
            <a:spLocks noChangeArrowheads="1"/>
          </p:cNvSpPr>
          <p:nvPr/>
        </p:nvSpPr>
        <p:spPr bwMode="auto">
          <a:xfrm>
            <a:off x="806510" y="3535363"/>
            <a:ext cx="5334000" cy="433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spAutoFit/>
          </a:bodyPr>
          <a:lstStyle>
            <a:lvl1pPr marL="342900" indent="-342900" eaLnBrk="0" hangingPunct="0">
              <a:defRPr kumimoji="1" sz="2800" b="1">
                <a:solidFill>
                  <a:srgbClr val="40458C"/>
                </a:solidFill>
                <a:latin typeface="楷体_GB2312" pitchFamily="1" charset="-122"/>
                <a:ea typeface="楷体_GB2312" pitchFamily="1" charset="-122"/>
              </a:defRPr>
            </a:lvl1pPr>
            <a:lvl2pPr marL="742950" indent="-285750" eaLnBrk="0" hangingPunct="0">
              <a:defRPr kumimoji="1" sz="2800" b="1">
                <a:solidFill>
                  <a:srgbClr val="40458C"/>
                </a:solidFill>
                <a:latin typeface="楷体_GB2312" pitchFamily="1" charset="-122"/>
                <a:ea typeface="楷体_GB2312" pitchFamily="1" charset="-122"/>
              </a:defRPr>
            </a:lvl2pPr>
            <a:lvl3pPr marL="1143000" indent="-228600" eaLnBrk="0" hangingPunct="0">
              <a:defRPr kumimoji="1" sz="2800" b="1">
                <a:solidFill>
                  <a:srgbClr val="40458C"/>
                </a:solidFill>
                <a:latin typeface="楷体_GB2312" pitchFamily="1" charset="-122"/>
                <a:ea typeface="楷体_GB2312" pitchFamily="1" charset="-122"/>
              </a:defRPr>
            </a:lvl3pPr>
            <a:lvl4pPr marL="1600200" indent="-228600" eaLnBrk="0" hangingPunct="0">
              <a:defRPr kumimoji="1" sz="2800" b="1">
                <a:solidFill>
                  <a:srgbClr val="40458C"/>
                </a:solidFill>
                <a:latin typeface="楷体_GB2312" pitchFamily="1" charset="-122"/>
                <a:ea typeface="楷体_GB2312" pitchFamily="1" charset="-122"/>
              </a:defRPr>
            </a:lvl4pPr>
            <a:lvl5pPr marL="2057400" indent="-228600" eaLnBrk="0" hangingPunct="0">
              <a:defRPr kumimoji="1" sz="2800" b="1">
                <a:solidFill>
                  <a:srgbClr val="40458C"/>
                </a:solidFill>
                <a:latin typeface="楷体_GB2312" pitchFamily="1" charset="-122"/>
                <a:ea typeface="楷体_GB2312" pitchFamily="1" charset="-122"/>
              </a:defRPr>
            </a:lvl5pPr>
            <a:lvl6pPr marL="2514600" indent="-228600" eaLnBrk="0" fontAlgn="base" hangingPunct="0">
              <a:lnSpc>
                <a:spcPct val="80000"/>
              </a:lnSpc>
              <a:spcBef>
                <a:spcPct val="20000"/>
              </a:spcBef>
              <a:spcAft>
                <a:spcPct val="0"/>
              </a:spcAft>
              <a:buClr>
                <a:schemeClr val="hlink"/>
              </a:buClr>
              <a:buSzPct val="110000"/>
              <a:buFont typeface="Wingdings" panose="05000000000000000000" pitchFamily="2" charset="2"/>
              <a:defRPr kumimoji="1" sz="2800" b="1">
                <a:solidFill>
                  <a:srgbClr val="40458C"/>
                </a:solidFill>
                <a:latin typeface="楷体_GB2312" pitchFamily="1" charset="-122"/>
                <a:ea typeface="楷体_GB2312" pitchFamily="1" charset="-122"/>
              </a:defRPr>
            </a:lvl6pPr>
            <a:lvl7pPr marL="2971800" indent="-228600" eaLnBrk="0" fontAlgn="base" hangingPunct="0">
              <a:lnSpc>
                <a:spcPct val="80000"/>
              </a:lnSpc>
              <a:spcBef>
                <a:spcPct val="20000"/>
              </a:spcBef>
              <a:spcAft>
                <a:spcPct val="0"/>
              </a:spcAft>
              <a:buClr>
                <a:schemeClr val="hlink"/>
              </a:buClr>
              <a:buSzPct val="110000"/>
              <a:buFont typeface="Wingdings" panose="05000000000000000000" pitchFamily="2" charset="2"/>
              <a:defRPr kumimoji="1" sz="2800" b="1">
                <a:solidFill>
                  <a:srgbClr val="40458C"/>
                </a:solidFill>
                <a:latin typeface="楷体_GB2312" pitchFamily="1" charset="-122"/>
                <a:ea typeface="楷体_GB2312" pitchFamily="1" charset="-122"/>
              </a:defRPr>
            </a:lvl7pPr>
            <a:lvl8pPr marL="3429000" indent="-228600" eaLnBrk="0" fontAlgn="base" hangingPunct="0">
              <a:lnSpc>
                <a:spcPct val="80000"/>
              </a:lnSpc>
              <a:spcBef>
                <a:spcPct val="20000"/>
              </a:spcBef>
              <a:spcAft>
                <a:spcPct val="0"/>
              </a:spcAft>
              <a:buClr>
                <a:schemeClr val="hlink"/>
              </a:buClr>
              <a:buSzPct val="110000"/>
              <a:buFont typeface="Wingdings" panose="05000000000000000000" pitchFamily="2" charset="2"/>
              <a:defRPr kumimoji="1" sz="2800" b="1">
                <a:solidFill>
                  <a:srgbClr val="40458C"/>
                </a:solidFill>
                <a:latin typeface="楷体_GB2312" pitchFamily="1" charset="-122"/>
                <a:ea typeface="楷体_GB2312" pitchFamily="1" charset="-122"/>
              </a:defRPr>
            </a:lvl8pPr>
            <a:lvl9pPr marL="3886200" indent="-228600" eaLnBrk="0" fontAlgn="base" hangingPunct="0">
              <a:lnSpc>
                <a:spcPct val="80000"/>
              </a:lnSpc>
              <a:spcBef>
                <a:spcPct val="20000"/>
              </a:spcBef>
              <a:spcAft>
                <a:spcPct val="0"/>
              </a:spcAft>
              <a:buClr>
                <a:schemeClr val="hlink"/>
              </a:buClr>
              <a:buSzPct val="110000"/>
              <a:buFont typeface="Wingdings" panose="05000000000000000000" pitchFamily="2" charset="2"/>
              <a:defRPr kumimoji="1" sz="2800" b="1">
                <a:solidFill>
                  <a:srgbClr val="40458C"/>
                </a:solidFill>
                <a:latin typeface="楷体_GB2312" pitchFamily="1" charset="-122"/>
                <a:ea typeface="楷体_GB2312" pitchFamily="1" charset="-122"/>
              </a:defRPr>
            </a:lvl9pPr>
          </a:lstStyle>
          <a:p>
            <a:pPr eaLnBrk="1" hangingPunct="1"/>
            <a:r>
              <a:rPr lang="en-US" altLang="zh-CN" dirty="0">
                <a:solidFill>
                  <a:srgbClr val="FF3300"/>
                </a:solidFill>
              </a:rPr>
              <a:t>Q: </a:t>
            </a:r>
            <a:r>
              <a:rPr lang="zh-CN" altLang="en-US" dirty="0">
                <a:solidFill>
                  <a:srgbClr val="FF3300"/>
                </a:solidFill>
              </a:rPr>
              <a:t>如何调用新的中断处理程序呢</a:t>
            </a:r>
            <a:r>
              <a:rPr lang="en-US" altLang="zh-CN" dirty="0">
                <a:solidFill>
                  <a:srgbClr val="FF3300"/>
                </a:solidFill>
              </a:rPr>
              <a:t>?</a:t>
            </a:r>
            <a:endParaRPr lang="en-US" altLang="zh-CN" dirty="0">
              <a:solidFill>
                <a:srgbClr val="FF3300"/>
              </a:solidFill>
            </a:endParaRPr>
          </a:p>
        </p:txBody>
      </p:sp>
      <p:sp>
        <p:nvSpPr>
          <p:cNvPr id="7" name="Rectangle 2"/>
          <p:cNvSpPr>
            <a:spLocks noChangeArrowheads="1"/>
          </p:cNvSpPr>
          <p:nvPr/>
        </p:nvSpPr>
        <p:spPr bwMode="auto">
          <a:xfrm>
            <a:off x="611188" y="1538288"/>
            <a:ext cx="7831137"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342900" indent="-342900">
              <a:lnSpc>
                <a:spcPct val="100000"/>
              </a:lnSpc>
              <a:spcBef>
                <a:spcPct val="0"/>
              </a:spcBef>
            </a:pPr>
            <a:r>
              <a:rPr lang="en-US" altLang="zh-CN" dirty="0">
                <a:solidFill>
                  <a:srgbClr val="FF3300"/>
                </a:solidFill>
              </a:rPr>
              <a:t>1</a:t>
            </a:r>
            <a:r>
              <a:rPr lang="zh-CN" altLang="en-US" dirty="0">
                <a:solidFill>
                  <a:srgbClr val="FF3300"/>
                </a:solidFill>
              </a:rPr>
              <a:t>．新增一个中断处理程序的步骤</a:t>
            </a:r>
            <a:endParaRPr lang="zh-CN" altLang="en-US" dirty="0">
              <a:solidFill>
                <a:srgbClr val="FF3300"/>
              </a:solidFill>
            </a:endParaRPr>
          </a:p>
        </p:txBody>
      </p:sp>
      <p:sp>
        <p:nvSpPr>
          <p:cNvPr id="10" name="Text Box 4"/>
          <p:cNvSpPr txBox="1">
            <a:spLocks noChangeArrowheads="1"/>
          </p:cNvSpPr>
          <p:nvPr/>
        </p:nvSpPr>
        <p:spPr bwMode="auto">
          <a:xfrm>
            <a:off x="792163" y="2303463"/>
            <a:ext cx="6400800" cy="433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spAutoFit/>
          </a:bodyPr>
          <a:lstStyle>
            <a:lvl1pPr marL="342900" indent="-342900" eaLnBrk="0" hangingPunct="0">
              <a:defRPr kumimoji="1" sz="2800" b="1">
                <a:solidFill>
                  <a:srgbClr val="40458C"/>
                </a:solidFill>
                <a:latin typeface="楷体_GB2312" pitchFamily="1" charset="-122"/>
                <a:ea typeface="楷体_GB2312" pitchFamily="1" charset="-122"/>
              </a:defRPr>
            </a:lvl1pPr>
            <a:lvl2pPr marL="742950" indent="-285750" eaLnBrk="0" hangingPunct="0">
              <a:defRPr kumimoji="1" sz="2800" b="1">
                <a:solidFill>
                  <a:srgbClr val="40458C"/>
                </a:solidFill>
                <a:latin typeface="楷体_GB2312" pitchFamily="1" charset="-122"/>
                <a:ea typeface="楷体_GB2312" pitchFamily="1" charset="-122"/>
              </a:defRPr>
            </a:lvl2pPr>
            <a:lvl3pPr marL="1143000" indent="-228600" eaLnBrk="0" hangingPunct="0">
              <a:defRPr kumimoji="1" sz="2800" b="1">
                <a:solidFill>
                  <a:srgbClr val="40458C"/>
                </a:solidFill>
                <a:latin typeface="楷体_GB2312" pitchFamily="1" charset="-122"/>
                <a:ea typeface="楷体_GB2312" pitchFamily="1" charset="-122"/>
              </a:defRPr>
            </a:lvl3pPr>
            <a:lvl4pPr marL="1600200" indent="-228600" eaLnBrk="0" hangingPunct="0">
              <a:defRPr kumimoji="1" sz="2800" b="1">
                <a:solidFill>
                  <a:srgbClr val="40458C"/>
                </a:solidFill>
                <a:latin typeface="楷体_GB2312" pitchFamily="1" charset="-122"/>
                <a:ea typeface="楷体_GB2312" pitchFamily="1" charset="-122"/>
              </a:defRPr>
            </a:lvl4pPr>
            <a:lvl5pPr marL="2057400" indent="-228600" eaLnBrk="0" hangingPunct="0">
              <a:defRPr kumimoji="1" sz="2800" b="1">
                <a:solidFill>
                  <a:srgbClr val="40458C"/>
                </a:solidFill>
                <a:latin typeface="楷体_GB2312" pitchFamily="1" charset="-122"/>
                <a:ea typeface="楷体_GB2312" pitchFamily="1" charset="-122"/>
              </a:defRPr>
            </a:lvl5pPr>
            <a:lvl6pPr marL="2514600" indent="-228600" eaLnBrk="0" fontAlgn="base" hangingPunct="0">
              <a:lnSpc>
                <a:spcPct val="80000"/>
              </a:lnSpc>
              <a:spcBef>
                <a:spcPct val="20000"/>
              </a:spcBef>
              <a:spcAft>
                <a:spcPct val="0"/>
              </a:spcAft>
              <a:buClr>
                <a:schemeClr val="hlink"/>
              </a:buClr>
              <a:buSzPct val="110000"/>
              <a:buFont typeface="Wingdings" panose="05000000000000000000" pitchFamily="2" charset="2"/>
              <a:defRPr kumimoji="1" sz="2800" b="1">
                <a:solidFill>
                  <a:srgbClr val="40458C"/>
                </a:solidFill>
                <a:latin typeface="楷体_GB2312" pitchFamily="1" charset="-122"/>
                <a:ea typeface="楷体_GB2312" pitchFamily="1" charset="-122"/>
              </a:defRPr>
            </a:lvl6pPr>
            <a:lvl7pPr marL="2971800" indent="-228600" eaLnBrk="0" fontAlgn="base" hangingPunct="0">
              <a:lnSpc>
                <a:spcPct val="80000"/>
              </a:lnSpc>
              <a:spcBef>
                <a:spcPct val="20000"/>
              </a:spcBef>
              <a:spcAft>
                <a:spcPct val="0"/>
              </a:spcAft>
              <a:buClr>
                <a:schemeClr val="hlink"/>
              </a:buClr>
              <a:buSzPct val="110000"/>
              <a:buFont typeface="Wingdings" panose="05000000000000000000" pitchFamily="2" charset="2"/>
              <a:defRPr kumimoji="1" sz="2800" b="1">
                <a:solidFill>
                  <a:srgbClr val="40458C"/>
                </a:solidFill>
                <a:latin typeface="楷体_GB2312" pitchFamily="1" charset="-122"/>
                <a:ea typeface="楷体_GB2312" pitchFamily="1" charset="-122"/>
              </a:defRPr>
            </a:lvl7pPr>
            <a:lvl8pPr marL="3429000" indent="-228600" eaLnBrk="0" fontAlgn="base" hangingPunct="0">
              <a:lnSpc>
                <a:spcPct val="80000"/>
              </a:lnSpc>
              <a:spcBef>
                <a:spcPct val="20000"/>
              </a:spcBef>
              <a:spcAft>
                <a:spcPct val="0"/>
              </a:spcAft>
              <a:buClr>
                <a:schemeClr val="hlink"/>
              </a:buClr>
              <a:buSzPct val="110000"/>
              <a:buFont typeface="Wingdings" panose="05000000000000000000" pitchFamily="2" charset="2"/>
              <a:defRPr kumimoji="1" sz="2800" b="1">
                <a:solidFill>
                  <a:srgbClr val="40458C"/>
                </a:solidFill>
                <a:latin typeface="楷体_GB2312" pitchFamily="1" charset="-122"/>
                <a:ea typeface="楷体_GB2312" pitchFamily="1" charset="-122"/>
              </a:defRPr>
            </a:lvl8pPr>
            <a:lvl9pPr marL="3886200" indent="-228600" eaLnBrk="0" fontAlgn="base" hangingPunct="0">
              <a:lnSpc>
                <a:spcPct val="80000"/>
              </a:lnSpc>
              <a:spcBef>
                <a:spcPct val="20000"/>
              </a:spcBef>
              <a:spcAft>
                <a:spcPct val="0"/>
              </a:spcAft>
              <a:buClr>
                <a:schemeClr val="hlink"/>
              </a:buClr>
              <a:buSzPct val="110000"/>
              <a:buFont typeface="Wingdings" panose="05000000000000000000" pitchFamily="2" charset="2"/>
              <a:defRPr kumimoji="1" sz="2800" b="1">
                <a:solidFill>
                  <a:srgbClr val="40458C"/>
                </a:solidFill>
                <a:latin typeface="楷体_GB2312" pitchFamily="1" charset="-122"/>
                <a:ea typeface="楷体_GB2312" pitchFamily="1" charset="-122"/>
              </a:defRPr>
            </a:lvl9pPr>
          </a:lstStyle>
          <a:p>
            <a:pPr eaLnBrk="1" hangingPunct="1"/>
            <a:r>
              <a:rPr lang="en-US" altLang="zh-CN" dirty="0">
                <a:solidFill>
                  <a:srgbClr val="FF3300"/>
                </a:solidFill>
              </a:rPr>
              <a:t>Q: </a:t>
            </a:r>
            <a:r>
              <a:rPr lang="zh-CN" altLang="en-US" dirty="0">
                <a:solidFill>
                  <a:srgbClr val="FF3300"/>
                </a:solidFill>
              </a:rPr>
              <a:t>如何得到新中断处理程序的入口地址</a:t>
            </a:r>
            <a:r>
              <a:rPr lang="en-US" altLang="zh-CN" dirty="0">
                <a:solidFill>
                  <a:srgbClr val="FF3300"/>
                </a:solidFill>
              </a:rPr>
              <a:t>?</a:t>
            </a:r>
            <a:endParaRPr lang="en-US" altLang="zh-CN" dirty="0">
              <a:solidFill>
                <a:srgbClr val="FF3300"/>
              </a:solidFill>
            </a:endParaRPr>
          </a:p>
        </p:txBody>
      </p:sp>
      <p:sp>
        <p:nvSpPr>
          <p:cNvPr id="11" name="Text Box 5"/>
          <p:cNvSpPr txBox="1">
            <a:spLocks noChangeArrowheads="1"/>
          </p:cNvSpPr>
          <p:nvPr/>
        </p:nvSpPr>
        <p:spPr bwMode="auto">
          <a:xfrm>
            <a:off x="792163" y="2889250"/>
            <a:ext cx="6045200" cy="433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spAutoFit/>
          </a:bodyPr>
          <a:lstStyle>
            <a:lvl1pPr marL="342900" indent="-342900" eaLnBrk="0" hangingPunct="0">
              <a:defRPr kumimoji="1" sz="2800" b="1">
                <a:solidFill>
                  <a:srgbClr val="40458C"/>
                </a:solidFill>
                <a:latin typeface="楷体_GB2312" pitchFamily="1" charset="-122"/>
                <a:ea typeface="楷体_GB2312" pitchFamily="1" charset="-122"/>
              </a:defRPr>
            </a:lvl1pPr>
            <a:lvl2pPr marL="742950" indent="-285750" eaLnBrk="0" hangingPunct="0">
              <a:defRPr kumimoji="1" sz="2800" b="1">
                <a:solidFill>
                  <a:srgbClr val="40458C"/>
                </a:solidFill>
                <a:latin typeface="楷体_GB2312" pitchFamily="1" charset="-122"/>
                <a:ea typeface="楷体_GB2312" pitchFamily="1" charset="-122"/>
              </a:defRPr>
            </a:lvl2pPr>
            <a:lvl3pPr marL="1143000" indent="-228600" eaLnBrk="0" hangingPunct="0">
              <a:defRPr kumimoji="1" sz="2800" b="1">
                <a:solidFill>
                  <a:srgbClr val="40458C"/>
                </a:solidFill>
                <a:latin typeface="楷体_GB2312" pitchFamily="1" charset="-122"/>
                <a:ea typeface="楷体_GB2312" pitchFamily="1" charset="-122"/>
              </a:defRPr>
            </a:lvl3pPr>
            <a:lvl4pPr marL="1600200" indent="-228600" eaLnBrk="0" hangingPunct="0">
              <a:defRPr kumimoji="1" sz="2800" b="1">
                <a:solidFill>
                  <a:srgbClr val="40458C"/>
                </a:solidFill>
                <a:latin typeface="楷体_GB2312" pitchFamily="1" charset="-122"/>
                <a:ea typeface="楷体_GB2312" pitchFamily="1" charset="-122"/>
              </a:defRPr>
            </a:lvl4pPr>
            <a:lvl5pPr marL="2057400" indent="-228600" eaLnBrk="0" hangingPunct="0">
              <a:defRPr kumimoji="1" sz="2800" b="1">
                <a:solidFill>
                  <a:srgbClr val="40458C"/>
                </a:solidFill>
                <a:latin typeface="楷体_GB2312" pitchFamily="1" charset="-122"/>
                <a:ea typeface="楷体_GB2312" pitchFamily="1" charset="-122"/>
              </a:defRPr>
            </a:lvl5pPr>
            <a:lvl6pPr marL="2514600" indent="-228600" eaLnBrk="0" fontAlgn="base" hangingPunct="0">
              <a:lnSpc>
                <a:spcPct val="80000"/>
              </a:lnSpc>
              <a:spcBef>
                <a:spcPct val="20000"/>
              </a:spcBef>
              <a:spcAft>
                <a:spcPct val="0"/>
              </a:spcAft>
              <a:buClr>
                <a:schemeClr val="hlink"/>
              </a:buClr>
              <a:buSzPct val="110000"/>
              <a:buFont typeface="Wingdings" panose="05000000000000000000" pitchFamily="2" charset="2"/>
              <a:defRPr kumimoji="1" sz="2800" b="1">
                <a:solidFill>
                  <a:srgbClr val="40458C"/>
                </a:solidFill>
                <a:latin typeface="楷体_GB2312" pitchFamily="1" charset="-122"/>
                <a:ea typeface="楷体_GB2312" pitchFamily="1" charset="-122"/>
              </a:defRPr>
            </a:lvl6pPr>
            <a:lvl7pPr marL="2971800" indent="-228600" eaLnBrk="0" fontAlgn="base" hangingPunct="0">
              <a:lnSpc>
                <a:spcPct val="80000"/>
              </a:lnSpc>
              <a:spcBef>
                <a:spcPct val="20000"/>
              </a:spcBef>
              <a:spcAft>
                <a:spcPct val="0"/>
              </a:spcAft>
              <a:buClr>
                <a:schemeClr val="hlink"/>
              </a:buClr>
              <a:buSzPct val="110000"/>
              <a:buFont typeface="Wingdings" panose="05000000000000000000" pitchFamily="2" charset="2"/>
              <a:defRPr kumimoji="1" sz="2800" b="1">
                <a:solidFill>
                  <a:srgbClr val="40458C"/>
                </a:solidFill>
                <a:latin typeface="楷体_GB2312" pitchFamily="1" charset="-122"/>
                <a:ea typeface="楷体_GB2312" pitchFamily="1" charset="-122"/>
              </a:defRPr>
            </a:lvl7pPr>
            <a:lvl8pPr marL="3429000" indent="-228600" eaLnBrk="0" fontAlgn="base" hangingPunct="0">
              <a:lnSpc>
                <a:spcPct val="80000"/>
              </a:lnSpc>
              <a:spcBef>
                <a:spcPct val="20000"/>
              </a:spcBef>
              <a:spcAft>
                <a:spcPct val="0"/>
              </a:spcAft>
              <a:buClr>
                <a:schemeClr val="hlink"/>
              </a:buClr>
              <a:buSzPct val="110000"/>
              <a:buFont typeface="Wingdings" panose="05000000000000000000" pitchFamily="2" charset="2"/>
              <a:defRPr kumimoji="1" sz="2800" b="1">
                <a:solidFill>
                  <a:srgbClr val="40458C"/>
                </a:solidFill>
                <a:latin typeface="楷体_GB2312" pitchFamily="1" charset="-122"/>
                <a:ea typeface="楷体_GB2312" pitchFamily="1" charset="-122"/>
              </a:defRPr>
            </a:lvl8pPr>
            <a:lvl9pPr marL="3886200" indent="-228600" eaLnBrk="0" fontAlgn="base" hangingPunct="0">
              <a:lnSpc>
                <a:spcPct val="80000"/>
              </a:lnSpc>
              <a:spcBef>
                <a:spcPct val="20000"/>
              </a:spcBef>
              <a:spcAft>
                <a:spcPct val="0"/>
              </a:spcAft>
              <a:buClr>
                <a:schemeClr val="hlink"/>
              </a:buClr>
              <a:buSzPct val="110000"/>
              <a:buFont typeface="Wingdings" panose="05000000000000000000" pitchFamily="2" charset="2"/>
              <a:defRPr kumimoji="1" sz="2800" b="1">
                <a:solidFill>
                  <a:srgbClr val="40458C"/>
                </a:solidFill>
                <a:latin typeface="楷体_GB2312" pitchFamily="1" charset="-122"/>
                <a:ea typeface="楷体_GB2312" pitchFamily="1" charset="-122"/>
              </a:defRPr>
            </a:lvl9pPr>
          </a:lstStyle>
          <a:p>
            <a:pPr eaLnBrk="1" hangingPunct="1"/>
            <a:r>
              <a:rPr lang="en-US" altLang="zh-CN">
                <a:solidFill>
                  <a:srgbClr val="FF3300"/>
                </a:solidFill>
              </a:rPr>
              <a:t>Q: </a:t>
            </a:r>
            <a:r>
              <a:rPr lang="zh-CN" altLang="en-US">
                <a:solidFill>
                  <a:srgbClr val="FF3300"/>
                </a:solidFill>
              </a:rPr>
              <a:t>如何将该入口地址写入中断矢量表</a:t>
            </a:r>
            <a:r>
              <a:rPr lang="en-US" altLang="zh-CN">
                <a:solidFill>
                  <a:srgbClr val="FF3300"/>
                </a:solidFill>
              </a:rPr>
              <a:t>?</a:t>
            </a:r>
            <a:endParaRPr lang="en-US" altLang="zh-CN">
              <a:solidFill>
                <a:srgbClr val="FF33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ldLvl="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3"/>
          <p:cNvSpPr>
            <a:spLocks noChangeArrowheads="1"/>
          </p:cNvSpPr>
          <p:nvPr/>
        </p:nvSpPr>
        <p:spPr bwMode="auto">
          <a:xfrm>
            <a:off x="746125" y="2214563"/>
            <a:ext cx="7470775" cy="2655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342900" indent="-342900">
              <a:lnSpc>
                <a:spcPct val="120000"/>
              </a:lnSpc>
              <a:spcBef>
                <a:spcPct val="0"/>
              </a:spcBef>
              <a:buClr>
                <a:srgbClr val="40458C"/>
              </a:buClr>
              <a:buFont typeface="Wingdings" panose="05000000000000000000" pitchFamily="2" charset="2"/>
              <a:buChar char="Ø"/>
            </a:pPr>
            <a:r>
              <a:rPr lang="zh-CN" altLang="en-US"/>
              <a:t>编制程序段</a:t>
            </a:r>
            <a:r>
              <a:rPr lang="en-US" altLang="zh-CN"/>
              <a:t>(</a:t>
            </a:r>
            <a:r>
              <a:rPr lang="zh-CN" altLang="en-US"/>
              <a:t>根据扩充功能的要求，应注意调用原来的中断处理程序</a:t>
            </a:r>
            <a:r>
              <a:rPr lang="en-US" altLang="zh-CN"/>
              <a:t>)</a:t>
            </a:r>
            <a:endParaRPr lang="en-US" altLang="zh-CN"/>
          </a:p>
          <a:p>
            <a:pPr marL="342900" indent="-342900">
              <a:lnSpc>
                <a:spcPct val="120000"/>
              </a:lnSpc>
              <a:spcBef>
                <a:spcPct val="0"/>
              </a:spcBef>
              <a:buClr>
                <a:srgbClr val="40458C"/>
              </a:buClr>
              <a:buFont typeface="Wingdings" panose="05000000000000000000" pitchFamily="2" charset="2"/>
              <a:buChar char="Ø"/>
            </a:pPr>
            <a:r>
              <a:rPr lang="zh-CN" altLang="en-US"/>
              <a:t>将新编制的程序段装入内存</a:t>
            </a:r>
            <a:r>
              <a:rPr lang="en-US" altLang="zh-CN"/>
              <a:t>;</a:t>
            </a:r>
            <a:endParaRPr lang="en-US" altLang="zh-CN"/>
          </a:p>
          <a:p>
            <a:pPr marL="342900" indent="-342900">
              <a:lnSpc>
                <a:spcPct val="120000"/>
              </a:lnSpc>
              <a:spcBef>
                <a:spcPct val="0"/>
              </a:spcBef>
              <a:buClr>
                <a:srgbClr val="40458C"/>
              </a:buClr>
              <a:buFont typeface="Wingdings" panose="05000000000000000000" pitchFamily="2" charset="2"/>
              <a:buChar char="Ø"/>
            </a:pPr>
            <a:r>
              <a:rPr lang="zh-CN" altLang="en-US"/>
              <a:t>用新编制程序段的入口地址取代中断矢量表中已有中断处理程序的入口地址。</a:t>
            </a:r>
            <a:endParaRPr lang="zh-CN" altLang="en-US"/>
          </a:p>
        </p:txBody>
      </p:sp>
      <p:sp>
        <p:nvSpPr>
          <p:cNvPr id="43011" name="Rectangle 4"/>
          <p:cNvSpPr>
            <a:spLocks noChangeArrowheads="1"/>
          </p:cNvSpPr>
          <p:nvPr/>
        </p:nvSpPr>
        <p:spPr bwMode="auto">
          <a:xfrm>
            <a:off x="611188" y="1577975"/>
            <a:ext cx="645636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342900" indent="-342900">
              <a:lnSpc>
                <a:spcPct val="100000"/>
              </a:lnSpc>
            </a:pPr>
            <a:r>
              <a:rPr lang="en-US" altLang="zh-CN">
                <a:solidFill>
                  <a:srgbClr val="FF3300"/>
                </a:solidFill>
                <a:latin typeface="Tahoma" panose="020B0604030504040204" pitchFamily="2" charset="0"/>
                <a:ea typeface="华文新魏" panose="02010800040101010101" pitchFamily="2" charset="-122"/>
              </a:rPr>
              <a:t>2</a:t>
            </a:r>
            <a:r>
              <a:rPr lang="zh-CN" altLang="en-US">
                <a:solidFill>
                  <a:srgbClr val="FF3300"/>
                </a:solidFill>
                <a:latin typeface="Tahoma" panose="020B0604030504040204" pitchFamily="2" charset="0"/>
                <a:ea typeface="华文新魏" panose="02010800040101010101" pitchFamily="2" charset="-122"/>
              </a:rPr>
              <a:t>．修改已有中断处理程序以扩充其功能</a:t>
            </a:r>
            <a:endParaRPr lang="zh-CN" altLang="en-US">
              <a:solidFill>
                <a:srgbClr val="FF3300"/>
              </a:solidFill>
              <a:latin typeface="Tahoma" panose="020B0604030504040204" pitchFamily="2" charset="0"/>
              <a:ea typeface="华文新魏" panose="02010800040101010101" pitchFamily="2" charset="-122"/>
            </a:endParaRPr>
          </a:p>
        </p:txBody>
      </p:sp>
      <p:sp>
        <p:nvSpPr>
          <p:cNvPr id="387080" name="Text Box 8"/>
          <p:cNvSpPr txBox="1">
            <a:spLocks noChangeArrowheads="1"/>
          </p:cNvSpPr>
          <p:nvPr/>
        </p:nvSpPr>
        <p:spPr bwMode="auto">
          <a:xfrm>
            <a:off x="881063" y="5095875"/>
            <a:ext cx="5689600" cy="860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spAutoFit/>
          </a:bodyPr>
          <a:lstStyle>
            <a:lvl1pPr marL="342900" indent="-342900" eaLnBrk="0" hangingPunct="0">
              <a:defRPr kumimoji="1" sz="2800" b="1">
                <a:solidFill>
                  <a:srgbClr val="40458C"/>
                </a:solidFill>
                <a:latin typeface="楷体_GB2312" pitchFamily="1" charset="-122"/>
                <a:ea typeface="楷体_GB2312" pitchFamily="1" charset="-122"/>
              </a:defRPr>
            </a:lvl1pPr>
            <a:lvl2pPr marL="742950" indent="-285750" eaLnBrk="0" hangingPunct="0">
              <a:defRPr kumimoji="1" sz="2800" b="1">
                <a:solidFill>
                  <a:srgbClr val="40458C"/>
                </a:solidFill>
                <a:latin typeface="楷体_GB2312" pitchFamily="1" charset="-122"/>
                <a:ea typeface="楷体_GB2312" pitchFamily="1" charset="-122"/>
              </a:defRPr>
            </a:lvl2pPr>
            <a:lvl3pPr marL="1143000" indent="-228600" eaLnBrk="0" hangingPunct="0">
              <a:defRPr kumimoji="1" sz="2800" b="1">
                <a:solidFill>
                  <a:srgbClr val="40458C"/>
                </a:solidFill>
                <a:latin typeface="楷体_GB2312" pitchFamily="1" charset="-122"/>
                <a:ea typeface="楷体_GB2312" pitchFamily="1" charset="-122"/>
              </a:defRPr>
            </a:lvl3pPr>
            <a:lvl4pPr marL="1600200" indent="-228600" eaLnBrk="0" hangingPunct="0">
              <a:defRPr kumimoji="1" sz="2800" b="1">
                <a:solidFill>
                  <a:srgbClr val="40458C"/>
                </a:solidFill>
                <a:latin typeface="楷体_GB2312" pitchFamily="1" charset="-122"/>
                <a:ea typeface="楷体_GB2312" pitchFamily="1" charset="-122"/>
              </a:defRPr>
            </a:lvl4pPr>
            <a:lvl5pPr marL="2057400" indent="-228600" eaLnBrk="0" hangingPunct="0">
              <a:defRPr kumimoji="1" sz="2800" b="1">
                <a:solidFill>
                  <a:srgbClr val="40458C"/>
                </a:solidFill>
                <a:latin typeface="楷体_GB2312" pitchFamily="1" charset="-122"/>
                <a:ea typeface="楷体_GB2312" pitchFamily="1" charset="-122"/>
              </a:defRPr>
            </a:lvl5pPr>
            <a:lvl6pPr marL="2514600" indent="-228600" eaLnBrk="0" fontAlgn="base" hangingPunct="0">
              <a:lnSpc>
                <a:spcPct val="80000"/>
              </a:lnSpc>
              <a:spcBef>
                <a:spcPct val="20000"/>
              </a:spcBef>
              <a:spcAft>
                <a:spcPct val="0"/>
              </a:spcAft>
              <a:buClr>
                <a:schemeClr val="hlink"/>
              </a:buClr>
              <a:buSzPct val="110000"/>
              <a:buFont typeface="Wingdings" panose="05000000000000000000" pitchFamily="2" charset="2"/>
              <a:defRPr kumimoji="1" sz="2800" b="1">
                <a:solidFill>
                  <a:srgbClr val="40458C"/>
                </a:solidFill>
                <a:latin typeface="楷体_GB2312" pitchFamily="1" charset="-122"/>
                <a:ea typeface="楷体_GB2312" pitchFamily="1" charset="-122"/>
              </a:defRPr>
            </a:lvl6pPr>
            <a:lvl7pPr marL="2971800" indent="-228600" eaLnBrk="0" fontAlgn="base" hangingPunct="0">
              <a:lnSpc>
                <a:spcPct val="80000"/>
              </a:lnSpc>
              <a:spcBef>
                <a:spcPct val="20000"/>
              </a:spcBef>
              <a:spcAft>
                <a:spcPct val="0"/>
              </a:spcAft>
              <a:buClr>
                <a:schemeClr val="hlink"/>
              </a:buClr>
              <a:buSzPct val="110000"/>
              <a:buFont typeface="Wingdings" panose="05000000000000000000" pitchFamily="2" charset="2"/>
              <a:defRPr kumimoji="1" sz="2800" b="1">
                <a:solidFill>
                  <a:srgbClr val="40458C"/>
                </a:solidFill>
                <a:latin typeface="楷体_GB2312" pitchFamily="1" charset="-122"/>
                <a:ea typeface="楷体_GB2312" pitchFamily="1" charset="-122"/>
              </a:defRPr>
            </a:lvl7pPr>
            <a:lvl8pPr marL="3429000" indent="-228600" eaLnBrk="0" fontAlgn="base" hangingPunct="0">
              <a:lnSpc>
                <a:spcPct val="80000"/>
              </a:lnSpc>
              <a:spcBef>
                <a:spcPct val="20000"/>
              </a:spcBef>
              <a:spcAft>
                <a:spcPct val="0"/>
              </a:spcAft>
              <a:buClr>
                <a:schemeClr val="hlink"/>
              </a:buClr>
              <a:buSzPct val="110000"/>
              <a:buFont typeface="Wingdings" panose="05000000000000000000" pitchFamily="2" charset="2"/>
              <a:defRPr kumimoji="1" sz="2800" b="1">
                <a:solidFill>
                  <a:srgbClr val="40458C"/>
                </a:solidFill>
                <a:latin typeface="楷体_GB2312" pitchFamily="1" charset="-122"/>
                <a:ea typeface="楷体_GB2312" pitchFamily="1" charset="-122"/>
              </a:defRPr>
            </a:lvl8pPr>
            <a:lvl9pPr marL="3886200" indent="-228600" eaLnBrk="0" fontAlgn="base" hangingPunct="0">
              <a:lnSpc>
                <a:spcPct val="80000"/>
              </a:lnSpc>
              <a:spcBef>
                <a:spcPct val="20000"/>
              </a:spcBef>
              <a:spcAft>
                <a:spcPct val="0"/>
              </a:spcAft>
              <a:buClr>
                <a:schemeClr val="hlink"/>
              </a:buClr>
              <a:buSzPct val="110000"/>
              <a:buFont typeface="Wingdings" panose="05000000000000000000" pitchFamily="2" charset="2"/>
              <a:defRPr kumimoji="1" sz="2800" b="1">
                <a:solidFill>
                  <a:srgbClr val="40458C"/>
                </a:solidFill>
                <a:latin typeface="楷体_GB2312" pitchFamily="1" charset="-122"/>
                <a:ea typeface="楷体_GB2312" pitchFamily="1" charset="-122"/>
              </a:defRPr>
            </a:lvl9pPr>
          </a:lstStyle>
          <a:p>
            <a:pPr eaLnBrk="1" hangingPunct="1"/>
            <a:r>
              <a:rPr lang="en-US" altLang="zh-CN">
                <a:solidFill>
                  <a:srgbClr val="FF3300"/>
                </a:solidFill>
              </a:rPr>
              <a:t>Q: </a:t>
            </a:r>
            <a:r>
              <a:rPr lang="zh-CN" altLang="en-US">
                <a:solidFill>
                  <a:srgbClr val="FF3300"/>
                </a:solidFill>
              </a:rPr>
              <a:t>如何调用老的中断处理程序呢？</a:t>
            </a:r>
            <a:endParaRPr lang="zh-CN" altLang="en-US">
              <a:solidFill>
                <a:srgbClr val="FF3300"/>
              </a:solidFill>
            </a:endParaRPr>
          </a:p>
          <a:p>
            <a:pPr eaLnBrk="1" hangingPunct="1"/>
            <a:r>
              <a:rPr lang="zh-CN" altLang="en-US">
                <a:solidFill>
                  <a:srgbClr val="FF3300"/>
                </a:solidFill>
              </a:rPr>
              <a:t>   直接使用 </a:t>
            </a:r>
            <a:r>
              <a:rPr lang="en-US" altLang="zh-CN">
                <a:solidFill>
                  <a:srgbClr val="FF3300"/>
                </a:solidFill>
              </a:rPr>
              <a:t>INT *** </a:t>
            </a:r>
            <a:r>
              <a:rPr lang="zh-CN" altLang="en-US">
                <a:solidFill>
                  <a:srgbClr val="FF3300"/>
                </a:solidFill>
              </a:rPr>
              <a:t>，行不行呢？</a:t>
            </a:r>
            <a:endParaRPr lang="zh-CN" altLang="en-US">
              <a:solidFill>
                <a:srgbClr val="FF3300"/>
              </a:solidFill>
            </a:endParaRPr>
          </a:p>
        </p:txBody>
      </p:sp>
      <p:sp>
        <p:nvSpPr>
          <p:cNvPr id="6" name="Rectangle 4"/>
          <p:cNvSpPr>
            <a:spLocks noChangeArrowheads="1"/>
          </p:cNvSpPr>
          <p:nvPr/>
        </p:nvSpPr>
        <p:spPr bwMode="auto">
          <a:xfrm>
            <a:off x="611188" y="312738"/>
            <a:ext cx="572464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342900" indent="-342900">
              <a:lnSpc>
                <a:spcPct val="100000"/>
              </a:lnSpc>
            </a:pPr>
            <a:r>
              <a:rPr lang="zh-CN" altLang="en-US" sz="3600" dirty="0">
                <a:solidFill>
                  <a:schemeClr val="bg1"/>
                </a:solidFill>
                <a:latin typeface="Times New Roman" panose="02020603050405020304" pitchFamily="2" charset="0"/>
                <a:ea typeface="华文新魏" panose="02010800040101010101" pitchFamily="2" charset="-122"/>
              </a:rPr>
              <a:t>实方式下中断处理程序示例</a:t>
            </a:r>
            <a:endParaRPr lang="zh-CN" altLang="en-US" sz="3600" dirty="0">
              <a:solidFill>
                <a:schemeClr val="bg1"/>
              </a:solidFill>
              <a:latin typeface="Times New Roman" panose="02020603050405020304" pitchFamily="2" charset="0"/>
              <a:ea typeface="华文新魏" panose="020108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87080"/>
                                        </p:tgtEl>
                                        <p:attrNameLst>
                                          <p:attrName>style.visibility</p:attrName>
                                        </p:attrNameLst>
                                      </p:cBhvr>
                                      <p:to>
                                        <p:strVal val="visible"/>
                                      </p:to>
                                    </p:set>
                                    <p:animEffect transition="in" filter="blinds(horizontal)">
                                      <p:cBhvr>
                                        <p:cTn id="7" dur="500"/>
                                        <p:tgtEl>
                                          <p:spTgt spid="3870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7080" grpId="0" bldLvl="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ChangeArrowheads="1"/>
          </p:cNvSpPr>
          <p:nvPr/>
        </p:nvSpPr>
        <p:spPr bwMode="auto">
          <a:xfrm>
            <a:off x="746125" y="2214563"/>
            <a:ext cx="7470775" cy="2143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342900" indent="-342900">
              <a:lnSpc>
                <a:spcPct val="120000"/>
              </a:lnSpc>
              <a:spcBef>
                <a:spcPct val="0"/>
              </a:spcBef>
              <a:buClr>
                <a:srgbClr val="40458C"/>
              </a:buClr>
            </a:pPr>
            <a:r>
              <a:rPr lang="zh-CN" altLang="en-US"/>
              <a:t>要求：</a:t>
            </a:r>
            <a:endParaRPr lang="zh-CN" altLang="en-US"/>
          </a:p>
          <a:p>
            <a:pPr marL="342900" indent="-342900">
              <a:lnSpc>
                <a:spcPct val="120000"/>
              </a:lnSpc>
              <a:spcBef>
                <a:spcPct val="0"/>
              </a:spcBef>
              <a:buClr>
                <a:srgbClr val="40458C"/>
              </a:buClr>
              <a:buFont typeface="Wingdings" panose="05000000000000000000" pitchFamily="2" charset="2"/>
              <a:buChar char="Ø"/>
            </a:pPr>
            <a:r>
              <a:rPr lang="zh-CN" altLang="en-US"/>
              <a:t>扩充后的程序 调用原来的中断处理程序</a:t>
            </a:r>
            <a:endParaRPr lang="zh-CN" altLang="en-US"/>
          </a:p>
          <a:p>
            <a:pPr marL="342900" indent="-342900">
              <a:lnSpc>
                <a:spcPct val="120000"/>
              </a:lnSpc>
              <a:spcBef>
                <a:spcPct val="0"/>
              </a:spcBef>
              <a:buClr>
                <a:srgbClr val="40458C"/>
              </a:buClr>
            </a:pPr>
            <a:r>
              <a:rPr lang="zh-CN" altLang="en-US"/>
              <a:t>  即保留原有程序的功能</a:t>
            </a:r>
            <a:endParaRPr lang="zh-CN" altLang="en-US"/>
          </a:p>
          <a:p>
            <a:pPr marL="342900" indent="-342900">
              <a:lnSpc>
                <a:spcPct val="120000"/>
              </a:lnSpc>
              <a:spcBef>
                <a:spcPct val="0"/>
              </a:spcBef>
              <a:buClr>
                <a:srgbClr val="40458C"/>
              </a:buClr>
              <a:buFont typeface="Wingdings" panose="05000000000000000000" pitchFamily="2" charset="2"/>
              <a:buChar char="Ø"/>
            </a:pPr>
            <a:r>
              <a:rPr lang="zh-CN" altLang="en-US"/>
              <a:t>不能改原有的中断处理程序</a:t>
            </a:r>
            <a:endParaRPr lang="zh-CN" altLang="en-US"/>
          </a:p>
        </p:txBody>
      </p:sp>
      <p:sp>
        <p:nvSpPr>
          <p:cNvPr id="44035" name="Rectangle 3"/>
          <p:cNvSpPr>
            <a:spLocks noChangeArrowheads="1"/>
          </p:cNvSpPr>
          <p:nvPr/>
        </p:nvSpPr>
        <p:spPr bwMode="auto">
          <a:xfrm>
            <a:off x="611188" y="1577975"/>
            <a:ext cx="645636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342900" indent="-342900">
              <a:lnSpc>
                <a:spcPct val="100000"/>
              </a:lnSpc>
            </a:pPr>
            <a:r>
              <a:rPr lang="en-US" altLang="zh-CN">
                <a:solidFill>
                  <a:srgbClr val="FF3300"/>
                </a:solidFill>
                <a:latin typeface="Tahoma" panose="020B0604030504040204" pitchFamily="2" charset="0"/>
                <a:ea typeface="华文新魏" panose="02010800040101010101" pitchFamily="2" charset="-122"/>
              </a:rPr>
              <a:t>2</a:t>
            </a:r>
            <a:r>
              <a:rPr lang="zh-CN" altLang="en-US">
                <a:solidFill>
                  <a:srgbClr val="FF3300"/>
                </a:solidFill>
                <a:latin typeface="Tahoma" panose="020B0604030504040204" pitchFamily="2" charset="0"/>
                <a:ea typeface="华文新魏" panose="02010800040101010101" pitchFamily="2" charset="-122"/>
              </a:rPr>
              <a:t>．修改已有中断处理程序以扩充其功能</a:t>
            </a:r>
            <a:endParaRPr lang="zh-CN" altLang="en-US">
              <a:solidFill>
                <a:srgbClr val="FF3300"/>
              </a:solidFill>
              <a:latin typeface="Tahoma" panose="020B0604030504040204" pitchFamily="2" charset="0"/>
              <a:ea typeface="华文新魏" panose="02010800040101010101" pitchFamily="2" charset="-122"/>
            </a:endParaRPr>
          </a:p>
        </p:txBody>
      </p:sp>
      <p:sp>
        <p:nvSpPr>
          <p:cNvPr id="44037" name="Text Box 8"/>
          <p:cNvSpPr txBox="1">
            <a:spLocks noChangeArrowheads="1"/>
          </p:cNvSpPr>
          <p:nvPr/>
        </p:nvSpPr>
        <p:spPr bwMode="auto">
          <a:xfrm>
            <a:off x="4527550" y="4643438"/>
            <a:ext cx="1844675" cy="1709737"/>
          </a:xfrm>
          <a:prstGeom prst="rect">
            <a:avLst/>
          </a:prstGeom>
          <a:solidFill>
            <a:srgbClr val="FFFF00"/>
          </a:solidFill>
          <a:ln w="9525">
            <a:solidFill>
              <a:srgbClr val="000066"/>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lstStyle>
            <a:lvl1pPr marL="342900" indent="-342900" eaLnBrk="0" hangingPunct="0">
              <a:defRPr kumimoji="1" sz="2800" b="1">
                <a:solidFill>
                  <a:srgbClr val="40458C"/>
                </a:solidFill>
                <a:latin typeface="楷体_GB2312" pitchFamily="1" charset="-122"/>
                <a:ea typeface="楷体_GB2312" pitchFamily="1" charset="-122"/>
              </a:defRPr>
            </a:lvl1pPr>
            <a:lvl2pPr marL="742950" indent="-285750" eaLnBrk="0" hangingPunct="0">
              <a:defRPr kumimoji="1" sz="2800" b="1">
                <a:solidFill>
                  <a:srgbClr val="40458C"/>
                </a:solidFill>
                <a:latin typeface="楷体_GB2312" pitchFamily="1" charset="-122"/>
                <a:ea typeface="楷体_GB2312" pitchFamily="1" charset="-122"/>
              </a:defRPr>
            </a:lvl2pPr>
            <a:lvl3pPr marL="1143000" indent="-228600" eaLnBrk="0" hangingPunct="0">
              <a:defRPr kumimoji="1" sz="2800" b="1">
                <a:solidFill>
                  <a:srgbClr val="40458C"/>
                </a:solidFill>
                <a:latin typeface="楷体_GB2312" pitchFamily="1" charset="-122"/>
                <a:ea typeface="楷体_GB2312" pitchFamily="1" charset="-122"/>
              </a:defRPr>
            </a:lvl3pPr>
            <a:lvl4pPr marL="1600200" indent="-228600" eaLnBrk="0" hangingPunct="0">
              <a:defRPr kumimoji="1" sz="2800" b="1">
                <a:solidFill>
                  <a:srgbClr val="40458C"/>
                </a:solidFill>
                <a:latin typeface="楷体_GB2312" pitchFamily="1" charset="-122"/>
                <a:ea typeface="楷体_GB2312" pitchFamily="1" charset="-122"/>
              </a:defRPr>
            </a:lvl4pPr>
            <a:lvl5pPr marL="2057400" indent="-228600" eaLnBrk="0" hangingPunct="0">
              <a:defRPr kumimoji="1" sz="2800" b="1">
                <a:solidFill>
                  <a:srgbClr val="40458C"/>
                </a:solidFill>
                <a:latin typeface="楷体_GB2312" pitchFamily="1" charset="-122"/>
                <a:ea typeface="楷体_GB2312" pitchFamily="1" charset="-122"/>
              </a:defRPr>
            </a:lvl5pPr>
            <a:lvl6pPr marL="2514600" indent="-228600" eaLnBrk="0" fontAlgn="base" hangingPunct="0">
              <a:lnSpc>
                <a:spcPct val="80000"/>
              </a:lnSpc>
              <a:spcBef>
                <a:spcPct val="20000"/>
              </a:spcBef>
              <a:spcAft>
                <a:spcPct val="0"/>
              </a:spcAft>
              <a:buClr>
                <a:schemeClr val="hlink"/>
              </a:buClr>
              <a:buSzPct val="110000"/>
              <a:buFont typeface="Wingdings" panose="05000000000000000000" pitchFamily="2" charset="2"/>
              <a:defRPr kumimoji="1" sz="2800" b="1">
                <a:solidFill>
                  <a:srgbClr val="40458C"/>
                </a:solidFill>
                <a:latin typeface="楷体_GB2312" pitchFamily="1" charset="-122"/>
                <a:ea typeface="楷体_GB2312" pitchFamily="1" charset="-122"/>
              </a:defRPr>
            </a:lvl6pPr>
            <a:lvl7pPr marL="2971800" indent="-228600" eaLnBrk="0" fontAlgn="base" hangingPunct="0">
              <a:lnSpc>
                <a:spcPct val="80000"/>
              </a:lnSpc>
              <a:spcBef>
                <a:spcPct val="20000"/>
              </a:spcBef>
              <a:spcAft>
                <a:spcPct val="0"/>
              </a:spcAft>
              <a:buClr>
                <a:schemeClr val="hlink"/>
              </a:buClr>
              <a:buSzPct val="110000"/>
              <a:buFont typeface="Wingdings" panose="05000000000000000000" pitchFamily="2" charset="2"/>
              <a:defRPr kumimoji="1" sz="2800" b="1">
                <a:solidFill>
                  <a:srgbClr val="40458C"/>
                </a:solidFill>
                <a:latin typeface="楷体_GB2312" pitchFamily="1" charset="-122"/>
                <a:ea typeface="楷体_GB2312" pitchFamily="1" charset="-122"/>
              </a:defRPr>
            </a:lvl7pPr>
            <a:lvl8pPr marL="3429000" indent="-228600" eaLnBrk="0" fontAlgn="base" hangingPunct="0">
              <a:lnSpc>
                <a:spcPct val="80000"/>
              </a:lnSpc>
              <a:spcBef>
                <a:spcPct val="20000"/>
              </a:spcBef>
              <a:spcAft>
                <a:spcPct val="0"/>
              </a:spcAft>
              <a:buClr>
                <a:schemeClr val="hlink"/>
              </a:buClr>
              <a:buSzPct val="110000"/>
              <a:buFont typeface="Wingdings" panose="05000000000000000000" pitchFamily="2" charset="2"/>
              <a:defRPr kumimoji="1" sz="2800" b="1">
                <a:solidFill>
                  <a:srgbClr val="40458C"/>
                </a:solidFill>
                <a:latin typeface="楷体_GB2312" pitchFamily="1" charset="-122"/>
                <a:ea typeface="楷体_GB2312" pitchFamily="1" charset="-122"/>
              </a:defRPr>
            </a:lvl8pPr>
            <a:lvl9pPr marL="3886200" indent="-228600" eaLnBrk="0" fontAlgn="base" hangingPunct="0">
              <a:lnSpc>
                <a:spcPct val="80000"/>
              </a:lnSpc>
              <a:spcBef>
                <a:spcPct val="20000"/>
              </a:spcBef>
              <a:spcAft>
                <a:spcPct val="0"/>
              </a:spcAft>
              <a:buClr>
                <a:schemeClr val="hlink"/>
              </a:buClr>
              <a:buSzPct val="110000"/>
              <a:buFont typeface="Wingdings" panose="05000000000000000000" pitchFamily="2" charset="2"/>
              <a:defRPr kumimoji="1" sz="2800" b="1">
                <a:solidFill>
                  <a:srgbClr val="40458C"/>
                </a:solidFill>
                <a:latin typeface="楷体_GB2312" pitchFamily="1" charset="-122"/>
                <a:ea typeface="楷体_GB2312" pitchFamily="1" charset="-122"/>
              </a:defRPr>
            </a:lvl9pPr>
          </a:lstStyle>
          <a:p>
            <a:pPr eaLnBrk="1" hangingPunct="1">
              <a:spcBef>
                <a:spcPct val="50000"/>
              </a:spcBef>
            </a:pPr>
            <a:endParaRPr lang="zh-CN" altLang="zh-CN"/>
          </a:p>
        </p:txBody>
      </p:sp>
      <p:sp>
        <p:nvSpPr>
          <p:cNvPr id="44038" name="Text Box 9"/>
          <p:cNvSpPr txBox="1">
            <a:spLocks noChangeArrowheads="1"/>
          </p:cNvSpPr>
          <p:nvPr/>
        </p:nvSpPr>
        <p:spPr bwMode="auto">
          <a:xfrm>
            <a:off x="1647825" y="4689475"/>
            <a:ext cx="1844675" cy="1709738"/>
          </a:xfrm>
          <a:prstGeom prst="rect">
            <a:avLst/>
          </a:prstGeom>
          <a:solidFill>
            <a:srgbClr val="FF99CC"/>
          </a:solidFill>
          <a:ln w="9525">
            <a:solidFill>
              <a:srgbClr val="000066"/>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lstStyle>
            <a:lvl1pPr marL="342900" indent="-342900" eaLnBrk="0" hangingPunct="0">
              <a:defRPr kumimoji="1" sz="2800" b="1">
                <a:solidFill>
                  <a:srgbClr val="40458C"/>
                </a:solidFill>
                <a:latin typeface="楷体_GB2312" pitchFamily="1" charset="-122"/>
                <a:ea typeface="楷体_GB2312" pitchFamily="1" charset="-122"/>
              </a:defRPr>
            </a:lvl1pPr>
            <a:lvl2pPr marL="742950" indent="-285750" eaLnBrk="0" hangingPunct="0">
              <a:defRPr kumimoji="1" sz="2800" b="1">
                <a:solidFill>
                  <a:srgbClr val="40458C"/>
                </a:solidFill>
                <a:latin typeface="楷体_GB2312" pitchFamily="1" charset="-122"/>
                <a:ea typeface="楷体_GB2312" pitchFamily="1" charset="-122"/>
              </a:defRPr>
            </a:lvl2pPr>
            <a:lvl3pPr marL="1143000" indent="-228600" eaLnBrk="0" hangingPunct="0">
              <a:defRPr kumimoji="1" sz="2800" b="1">
                <a:solidFill>
                  <a:srgbClr val="40458C"/>
                </a:solidFill>
                <a:latin typeface="楷体_GB2312" pitchFamily="1" charset="-122"/>
                <a:ea typeface="楷体_GB2312" pitchFamily="1" charset="-122"/>
              </a:defRPr>
            </a:lvl3pPr>
            <a:lvl4pPr marL="1600200" indent="-228600" eaLnBrk="0" hangingPunct="0">
              <a:defRPr kumimoji="1" sz="2800" b="1">
                <a:solidFill>
                  <a:srgbClr val="40458C"/>
                </a:solidFill>
                <a:latin typeface="楷体_GB2312" pitchFamily="1" charset="-122"/>
                <a:ea typeface="楷体_GB2312" pitchFamily="1" charset="-122"/>
              </a:defRPr>
            </a:lvl4pPr>
            <a:lvl5pPr marL="2057400" indent="-228600" eaLnBrk="0" hangingPunct="0">
              <a:defRPr kumimoji="1" sz="2800" b="1">
                <a:solidFill>
                  <a:srgbClr val="40458C"/>
                </a:solidFill>
                <a:latin typeface="楷体_GB2312" pitchFamily="1" charset="-122"/>
                <a:ea typeface="楷体_GB2312" pitchFamily="1" charset="-122"/>
              </a:defRPr>
            </a:lvl5pPr>
            <a:lvl6pPr marL="2514600" indent="-228600" eaLnBrk="0" fontAlgn="base" hangingPunct="0">
              <a:lnSpc>
                <a:spcPct val="80000"/>
              </a:lnSpc>
              <a:spcBef>
                <a:spcPct val="20000"/>
              </a:spcBef>
              <a:spcAft>
                <a:spcPct val="0"/>
              </a:spcAft>
              <a:buClr>
                <a:schemeClr val="hlink"/>
              </a:buClr>
              <a:buSzPct val="110000"/>
              <a:buFont typeface="Wingdings" panose="05000000000000000000" pitchFamily="2" charset="2"/>
              <a:defRPr kumimoji="1" sz="2800" b="1">
                <a:solidFill>
                  <a:srgbClr val="40458C"/>
                </a:solidFill>
                <a:latin typeface="楷体_GB2312" pitchFamily="1" charset="-122"/>
                <a:ea typeface="楷体_GB2312" pitchFamily="1" charset="-122"/>
              </a:defRPr>
            </a:lvl6pPr>
            <a:lvl7pPr marL="2971800" indent="-228600" eaLnBrk="0" fontAlgn="base" hangingPunct="0">
              <a:lnSpc>
                <a:spcPct val="80000"/>
              </a:lnSpc>
              <a:spcBef>
                <a:spcPct val="20000"/>
              </a:spcBef>
              <a:spcAft>
                <a:spcPct val="0"/>
              </a:spcAft>
              <a:buClr>
                <a:schemeClr val="hlink"/>
              </a:buClr>
              <a:buSzPct val="110000"/>
              <a:buFont typeface="Wingdings" panose="05000000000000000000" pitchFamily="2" charset="2"/>
              <a:defRPr kumimoji="1" sz="2800" b="1">
                <a:solidFill>
                  <a:srgbClr val="40458C"/>
                </a:solidFill>
                <a:latin typeface="楷体_GB2312" pitchFamily="1" charset="-122"/>
                <a:ea typeface="楷体_GB2312" pitchFamily="1" charset="-122"/>
              </a:defRPr>
            </a:lvl7pPr>
            <a:lvl8pPr marL="3429000" indent="-228600" eaLnBrk="0" fontAlgn="base" hangingPunct="0">
              <a:lnSpc>
                <a:spcPct val="80000"/>
              </a:lnSpc>
              <a:spcBef>
                <a:spcPct val="20000"/>
              </a:spcBef>
              <a:spcAft>
                <a:spcPct val="0"/>
              </a:spcAft>
              <a:buClr>
                <a:schemeClr val="hlink"/>
              </a:buClr>
              <a:buSzPct val="110000"/>
              <a:buFont typeface="Wingdings" panose="05000000000000000000" pitchFamily="2" charset="2"/>
              <a:defRPr kumimoji="1" sz="2800" b="1">
                <a:solidFill>
                  <a:srgbClr val="40458C"/>
                </a:solidFill>
                <a:latin typeface="楷体_GB2312" pitchFamily="1" charset="-122"/>
                <a:ea typeface="楷体_GB2312" pitchFamily="1" charset="-122"/>
              </a:defRPr>
            </a:lvl8pPr>
            <a:lvl9pPr marL="3886200" indent="-228600" eaLnBrk="0" fontAlgn="base" hangingPunct="0">
              <a:lnSpc>
                <a:spcPct val="80000"/>
              </a:lnSpc>
              <a:spcBef>
                <a:spcPct val="20000"/>
              </a:spcBef>
              <a:spcAft>
                <a:spcPct val="0"/>
              </a:spcAft>
              <a:buClr>
                <a:schemeClr val="hlink"/>
              </a:buClr>
              <a:buSzPct val="110000"/>
              <a:buFont typeface="Wingdings" panose="05000000000000000000" pitchFamily="2" charset="2"/>
              <a:defRPr kumimoji="1" sz="2800" b="1">
                <a:solidFill>
                  <a:srgbClr val="40458C"/>
                </a:solidFill>
                <a:latin typeface="楷体_GB2312" pitchFamily="1" charset="-122"/>
                <a:ea typeface="楷体_GB2312" pitchFamily="1" charset="-122"/>
              </a:defRPr>
            </a:lvl9pPr>
          </a:lstStyle>
          <a:p>
            <a:pPr eaLnBrk="1" hangingPunct="1">
              <a:spcBef>
                <a:spcPct val="50000"/>
              </a:spcBef>
            </a:pPr>
            <a:endParaRPr lang="zh-CN" altLang="zh-CN"/>
          </a:p>
        </p:txBody>
      </p:sp>
      <p:sp>
        <p:nvSpPr>
          <p:cNvPr id="44039" name="Text Box 10"/>
          <p:cNvSpPr txBox="1">
            <a:spLocks noChangeArrowheads="1"/>
          </p:cNvSpPr>
          <p:nvPr/>
        </p:nvSpPr>
        <p:spPr bwMode="auto">
          <a:xfrm>
            <a:off x="1838325" y="5159375"/>
            <a:ext cx="1428750" cy="433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spAutoFit/>
          </a:bodyPr>
          <a:lstStyle>
            <a:lvl1pPr marL="342900" indent="-342900" eaLnBrk="0" hangingPunct="0">
              <a:defRPr kumimoji="1" sz="2800" b="1">
                <a:solidFill>
                  <a:srgbClr val="40458C"/>
                </a:solidFill>
                <a:latin typeface="楷体_GB2312" pitchFamily="1" charset="-122"/>
                <a:ea typeface="楷体_GB2312" pitchFamily="1" charset="-122"/>
              </a:defRPr>
            </a:lvl1pPr>
            <a:lvl2pPr marL="742950" indent="-285750" eaLnBrk="0" hangingPunct="0">
              <a:defRPr kumimoji="1" sz="2800" b="1">
                <a:solidFill>
                  <a:srgbClr val="40458C"/>
                </a:solidFill>
                <a:latin typeface="楷体_GB2312" pitchFamily="1" charset="-122"/>
                <a:ea typeface="楷体_GB2312" pitchFamily="1" charset="-122"/>
              </a:defRPr>
            </a:lvl2pPr>
            <a:lvl3pPr marL="1143000" indent="-228600" eaLnBrk="0" hangingPunct="0">
              <a:defRPr kumimoji="1" sz="2800" b="1">
                <a:solidFill>
                  <a:srgbClr val="40458C"/>
                </a:solidFill>
                <a:latin typeface="楷体_GB2312" pitchFamily="1" charset="-122"/>
                <a:ea typeface="楷体_GB2312" pitchFamily="1" charset="-122"/>
              </a:defRPr>
            </a:lvl3pPr>
            <a:lvl4pPr marL="1600200" indent="-228600" eaLnBrk="0" hangingPunct="0">
              <a:defRPr kumimoji="1" sz="2800" b="1">
                <a:solidFill>
                  <a:srgbClr val="40458C"/>
                </a:solidFill>
                <a:latin typeface="楷体_GB2312" pitchFamily="1" charset="-122"/>
                <a:ea typeface="楷体_GB2312" pitchFamily="1" charset="-122"/>
              </a:defRPr>
            </a:lvl4pPr>
            <a:lvl5pPr marL="2057400" indent="-228600" eaLnBrk="0" hangingPunct="0">
              <a:defRPr kumimoji="1" sz="2800" b="1">
                <a:solidFill>
                  <a:srgbClr val="40458C"/>
                </a:solidFill>
                <a:latin typeface="楷体_GB2312" pitchFamily="1" charset="-122"/>
                <a:ea typeface="楷体_GB2312" pitchFamily="1" charset="-122"/>
              </a:defRPr>
            </a:lvl5pPr>
            <a:lvl6pPr marL="2514600" indent="-228600" eaLnBrk="0" fontAlgn="base" hangingPunct="0">
              <a:lnSpc>
                <a:spcPct val="80000"/>
              </a:lnSpc>
              <a:spcBef>
                <a:spcPct val="20000"/>
              </a:spcBef>
              <a:spcAft>
                <a:spcPct val="0"/>
              </a:spcAft>
              <a:buClr>
                <a:schemeClr val="hlink"/>
              </a:buClr>
              <a:buSzPct val="110000"/>
              <a:buFont typeface="Wingdings" panose="05000000000000000000" pitchFamily="2" charset="2"/>
              <a:defRPr kumimoji="1" sz="2800" b="1">
                <a:solidFill>
                  <a:srgbClr val="40458C"/>
                </a:solidFill>
                <a:latin typeface="楷体_GB2312" pitchFamily="1" charset="-122"/>
                <a:ea typeface="楷体_GB2312" pitchFamily="1" charset="-122"/>
              </a:defRPr>
            </a:lvl6pPr>
            <a:lvl7pPr marL="2971800" indent="-228600" eaLnBrk="0" fontAlgn="base" hangingPunct="0">
              <a:lnSpc>
                <a:spcPct val="80000"/>
              </a:lnSpc>
              <a:spcBef>
                <a:spcPct val="20000"/>
              </a:spcBef>
              <a:spcAft>
                <a:spcPct val="0"/>
              </a:spcAft>
              <a:buClr>
                <a:schemeClr val="hlink"/>
              </a:buClr>
              <a:buSzPct val="110000"/>
              <a:buFont typeface="Wingdings" panose="05000000000000000000" pitchFamily="2" charset="2"/>
              <a:defRPr kumimoji="1" sz="2800" b="1">
                <a:solidFill>
                  <a:srgbClr val="40458C"/>
                </a:solidFill>
                <a:latin typeface="楷体_GB2312" pitchFamily="1" charset="-122"/>
                <a:ea typeface="楷体_GB2312" pitchFamily="1" charset="-122"/>
              </a:defRPr>
            </a:lvl7pPr>
            <a:lvl8pPr marL="3429000" indent="-228600" eaLnBrk="0" fontAlgn="base" hangingPunct="0">
              <a:lnSpc>
                <a:spcPct val="80000"/>
              </a:lnSpc>
              <a:spcBef>
                <a:spcPct val="20000"/>
              </a:spcBef>
              <a:spcAft>
                <a:spcPct val="0"/>
              </a:spcAft>
              <a:buClr>
                <a:schemeClr val="hlink"/>
              </a:buClr>
              <a:buSzPct val="110000"/>
              <a:buFont typeface="Wingdings" panose="05000000000000000000" pitchFamily="2" charset="2"/>
              <a:defRPr kumimoji="1" sz="2800" b="1">
                <a:solidFill>
                  <a:srgbClr val="40458C"/>
                </a:solidFill>
                <a:latin typeface="楷体_GB2312" pitchFamily="1" charset="-122"/>
                <a:ea typeface="楷体_GB2312" pitchFamily="1" charset="-122"/>
              </a:defRPr>
            </a:lvl8pPr>
            <a:lvl9pPr marL="3886200" indent="-228600" eaLnBrk="0" fontAlgn="base" hangingPunct="0">
              <a:lnSpc>
                <a:spcPct val="80000"/>
              </a:lnSpc>
              <a:spcBef>
                <a:spcPct val="20000"/>
              </a:spcBef>
              <a:spcAft>
                <a:spcPct val="0"/>
              </a:spcAft>
              <a:buClr>
                <a:schemeClr val="hlink"/>
              </a:buClr>
              <a:buSzPct val="110000"/>
              <a:buFont typeface="Wingdings" panose="05000000000000000000" pitchFamily="2" charset="2"/>
              <a:defRPr kumimoji="1" sz="2800" b="1">
                <a:solidFill>
                  <a:srgbClr val="40458C"/>
                </a:solidFill>
                <a:latin typeface="楷体_GB2312" pitchFamily="1" charset="-122"/>
                <a:ea typeface="楷体_GB2312" pitchFamily="1" charset="-122"/>
              </a:defRPr>
            </a:lvl9pPr>
          </a:lstStyle>
          <a:p>
            <a:pPr eaLnBrk="1" hangingPunct="1"/>
            <a:r>
              <a:rPr lang="zh-CN" altLang="en-US"/>
              <a:t>新增程序</a:t>
            </a:r>
            <a:endParaRPr lang="zh-CN" altLang="en-US"/>
          </a:p>
        </p:txBody>
      </p:sp>
      <p:sp>
        <p:nvSpPr>
          <p:cNvPr id="44040" name="Text Box 11"/>
          <p:cNvSpPr txBox="1">
            <a:spLocks noChangeArrowheads="1"/>
          </p:cNvSpPr>
          <p:nvPr/>
        </p:nvSpPr>
        <p:spPr bwMode="auto">
          <a:xfrm>
            <a:off x="4618038" y="4914900"/>
            <a:ext cx="1665287" cy="1287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lvl1pPr marL="342900" indent="-342900" eaLnBrk="0" hangingPunct="0">
              <a:defRPr kumimoji="1" sz="2800" b="1">
                <a:solidFill>
                  <a:srgbClr val="40458C"/>
                </a:solidFill>
                <a:latin typeface="楷体_GB2312" pitchFamily="1" charset="-122"/>
                <a:ea typeface="楷体_GB2312" pitchFamily="1" charset="-122"/>
              </a:defRPr>
            </a:lvl1pPr>
            <a:lvl2pPr marL="742950" indent="-285750" eaLnBrk="0" hangingPunct="0">
              <a:defRPr kumimoji="1" sz="2800" b="1">
                <a:solidFill>
                  <a:srgbClr val="40458C"/>
                </a:solidFill>
                <a:latin typeface="楷体_GB2312" pitchFamily="1" charset="-122"/>
                <a:ea typeface="楷体_GB2312" pitchFamily="1" charset="-122"/>
              </a:defRPr>
            </a:lvl2pPr>
            <a:lvl3pPr marL="1143000" indent="-228600" eaLnBrk="0" hangingPunct="0">
              <a:defRPr kumimoji="1" sz="2800" b="1">
                <a:solidFill>
                  <a:srgbClr val="40458C"/>
                </a:solidFill>
                <a:latin typeface="楷体_GB2312" pitchFamily="1" charset="-122"/>
                <a:ea typeface="楷体_GB2312" pitchFamily="1" charset="-122"/>
              </a:defRPr>
            </a:lvl3pPr>
            <a:lvl4pPr marL="1600200" indent="-228600" eaLnBrk="0" hangingPunct="0">
              <a:defRPr kumimoji="1" sz="2800" b="1">
                <a:solidFill>
                  <a:srgbClr val="40458C"/>
                </a:solidFill>
                <a:latin typeface="楷体_GB2312" pitchFamily="1" charset="-122"/>
                <a:ea typeface="楷体_GB2312" pitchFamily="1" charset="-122"/>
              </a:defRPr>
            </a:lvl4pPr>
            <a:lvl5pPr marL="2057400" indent="-228600" eaLnBrk="0" hangingPunct="0">
              <a:defRPr kumimoji="1" sz="2800" b="1">
                <a:solidFill>
                  <a:srgbClr val="40458C"/>
                </a:solidFill>
                <a:latin typeface="楷体_GB2312" pitchFamily="1" charset="-122"/>
                <a:ea typeface="楷体_GB2312" pitchFamily="1" charset="-122"/>
              </a:defRPr>
            </a:lvl5pPr>
            <a:lvl6pPr marL="2514600" indent="-228600" eaLnBrk="0" fontAlgn="base" hangingPunct="0">
              <a:lnSpc>
                <a:spcPct val="80000"/>
              </a:lnSpc>
              <a:spcBef>
                <a:spcPct val="20000"/>
              </a:spcBef>
              <a:spcAft>
                <a:spcPct val="0"/>
              </a:spcAft>
              <a:buClr>
                <a:schemeClr val="hlink"/>
              </a:buClr>
              <a:buSzPct val="110000"/>
              <a:buFont typeface="Wingdings" panose="05000000000000000000" pitchFamily="2" charset="2"/>
              <a:defRPr kumimoji="1" sz="2800" b="1">
                <a:solidFill>
                  <a:srgbClr val="40458C"/>
                </a:solidFill>
                <a:latin typeface="楷体_GB2312" pitchFamily="1" charset="-122"/>
                <a:ea typeface="楷体_GB2312" pitchFamily="1" charset="-122"/>
              </a:defRPr>
            </a:lvl6pPr>
            <a:lvl7pPr marL="2971800" indent="-228600" eaLnBrk="0" fontAlgn="base" hangingPunct="0">
              <a:lnSpc>
                <a:spcPct val="80000"/>
              </a:lnSpc>
              <a:spcBef>
                <a:spcPct val="20000"/>
              </a:spcBef>
              <a:spcAft>
                <a:spcPct val="0"/>
              </a:spcAft>
              <a:buClr>
                <a:schemeClr val="hlink"/>
              </a:buClr>
              <a:buSzPct val="110000"/>
              <a:buFont typeface="Wingdings" panose="05000000000000000000" pitchFamily="2" charset="2"/>
              <a:defRPr kumimoji="1" sz="2800" b="1">
                <a:solidFill>
                  <a:srgbClr val="40458C"/>
                </a:solidFill>
                <a:latin typeface="楷体_GB2312" pitchFamily="1" charset="-122"/>
                <a:ea typeface="楷体_GB2312" pitchFamily="1" charset="-122"/>
              </a:defRPr>
            </a:lvl7pPr>
            <a:lvl8pPr marL="3429000" indent="-228600" eaLnBrk="0" fontAlgn="base" hangingPunct="0">
              <a:lnSpc>
                <a:spcPct val="80000"/>
              </a:lnSpc>
              <a:spcBef>
                <a:spcPct val="20000"/>
              </a:spcBef>
              <a:spcAft>
                <a:spcPct val="0"/>
              </a:spcAft>
              <a:buClr>
                <a:schemeClr val="hlink"/>
              </a:buClr>
              <a:buSzPct val="110000"/>
              <a:buFont typeface="Wingdings" panose="05000000000000000000" pitchFamily="2" charset="2"/>
              <a:defRPr kumimoji="1" sz="2800" b="1">
                <a:solidFill>
                  <a:srgbClr val="40458C"/>
                </a:solidFill>
                <a:latin typeface="楷体_GB2312" pitchFamily="1" charset="-122"/>
                <a:ea typeface="楷体_GB2312" pitchFamily="1" charset="-122"/>
              </a:defRPr>
            </a:lvl8pPr>
            <a:lvl9pPr marL="3886200" indent="-228600" eaLnBrk="0" fontAlgn="base" hangingPunct="0">
              <a:lnSpc>
                <a:spcPct val="80000"/>
              </a:lnSpc>
              <a:spcBef>
                <a:spcPct val="20000"/>
              </a:spcBef>
              <a:spcAft>
                <a:spcPct val="0"/>
              </a:spcAft>
              <a:buClr>
                <a:schemeClr val="hlink"/>
              </a:buClr>
              <a:buSzPct val="110000"/>
              <a:buFont typeface="Wingdings" panose="05000000000000000000" pitchFamily="2" charset="2"/>
              <a:defRPr kumimoji="1" sz="2800" b="1">
                <a:solidFill>
                  <a:srgbClr val="40458C"/>
                </a:solidFill>
                <a:latin typeface="楷体_GB2312" pitchFamily="1" charset="-122"/>
                <a:ea typeface="楷体_GB2312" pitchFamily="1" charset="-122"/>
              </a:defRPr>
            </a:lvl9pPr>
          </a:lstStyle>
          <a:p>
            <a:pPr algn="ctr" eaLnBrk="1" hangingPunct="1"/>
            <a:r>
              <a:rPr lang="zh-CN" altLang="en-US"/>
              <a:t>原有中断</a:t>
            </a:r>
            <a:endParaRPr lang="zh-CN" altLang="en-US"/>
          </a:p>
          <a:p>
            <a:pPr algn="ctr" eaLnBrk="1" hangingPunct="1"/>
            <a:r>
              <a:rPr lang="zh-CN" altLang="en-US"/>
              <a:t>处理程序</a:t>
            </a:r>
            <a:endParaRPr lang="zh-CN" altLang="en-US"/>
          </a:p>
          <a:p>
            <a:pPr algn="ctr" eaLnBrk="1" hangingPunct="1"/>
            <a:r>
              <a:rPr lang="en-US" altLang="zh-CN"/>
              <a:t>IRET</a:t>
            </a:r>
            <a:endParaRPr lang="en-US" altLang="zh-CN"/>
          </a:p>
        </p:txBody>
      </p:sp>
      <p:sp>
        <p:nvSpPr>
          <p:cNvPr id="9" name="Rectangle 4"/>
          <p:cNvSpPr>
            <a:spLocks noChangeArrowheads="1"/>
          </p:cNvSpPr>
          <p:nvPr/>
        </p:nvSpPr>
        <p:spPr bwMode="auto">
          <a:xfrm>
            <a:off x="611188" y="312738"/>
            <a:ext cx="572464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342900" indent="-342900">
              <a:lnSpc>
                <a:spcPct val="100000"/>
              </a:lnSpc>
            </a:pPr>
            <a:r>
              <a:rPr lang="zh-CN" altLang="en-US" sz="3600" dirty="0">
                <a:solidFill>
                  <a:schemeClr val="bg1"/>
                </a:solidFill>
                <a:latin typeface="Times New Roman" panose="02020603050405020304" pitchFamily="2" charset="0"/>
                <a:ea typeface="华文新魏" panose="02010800040101010101" pitchFamily="2" charset="-122"/>
              </a:rPr>
              <a:t>实方式下中断处理程序示例</a:t>
            </a:r>
            <a:endParaRPr lang="zh-CN" altLang="en-US" sz="3600" dirty="0">
              <a:solidFill>
                <a:schemeClr val="bg1"/>
              </a:solidFill>
              <a:latin typeface="Times New Roman" panose="02020603050405020304" pitchFamily="2" charset="0"/>
              <a:ea typeface="华文新魏" panose="02010800040101010101" pitchFamily="2" charset="-122"/>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3"/>
          <p:cNvSpPr>
            <a:spLocks noChangeArrowheads="1"/>
          </p:cNvSpPr>
          <p:nvPr/>
        </p:nvSpPr>
        <p:spPr bwMode="auto">
          <a:xfrm>
            <a:off x="611188" y="1358900"/>
            <a:ext cx="645636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342900" indent="-342900">
              <a:lnSpc>
                <a:spcPct val="100000"/>
              </a:lnSpc>
            </a:pPr>
            <a:r>
              <a:rPr lang="en-US" altLang="zh-CN">
                <a:solidFill>
                  <a:srgbClr val="FF3300"/>
                </a:solidFill>
                <a:latin typeface="Tahoma" panose="020B0604030504040204" pitchFamily="2" charset="0"/>
                <a:ea typeface="华文新魏" panose="02010800040101010101" pitchFamily="2" charset="-122"/>
              </a:rPr>
              <a:t>2</a:t>
            </a:r>
            <a:r>
              <a:rPr lang="zh-CN" altLang="en-US">
                <a:solidFill>
                  <a:srgbClr val="FF3300"/>
                </a:solidFill>
                <a:latin typeface="Tahoma" panose="020B0604030504040204" pitchFamily="2" charset="0"/>
                <a:ea typeface="华文新魏" panose="02010800040101010101" pitchFamily="2" charset="-122"/>
              </a:rPr>
              <a:t>．修改已有中断处理程序以扩充其功能</a:t>
            </a:r>
            <a:endParaRPr lang="zh-CN" altLang="en-US">
              <a:solidFill>
                <a:srgbClr val="FF3300"/>
              </a:solidFill>
              <a:latin typeface="Tahoma" panose="020B0604030504040204" pitchFamily="2" charset="0"/>
              <a:ea typeface="华文新魏" panose="02010800040101010101" pitchFamily="2" charset="-122"/>
            </a:endParaRPr>
          </a:p>
        </p:txBody>
      </p:sp>
      <p:grpSp>
        <p:nvGrpSpPr>
          <p:cNvPr id="45060" name="Group 14"/>
          <p:cNvGrpSpPr/>
          <p:nvPr/>
        </p:nvGrpSpPr>
        <p:grpSpPr bwMode="auto">
          <a:xfrm>
            <a:off x="2862263" y="2168525"/>
            <a:ext cx="4724400" cy="1755775"/>
            <a:chOff x="1038" y="1366"/>
            <a:chExt cx="2976" cy="1106"/>
          </a:xfrm>
        </p:grpSpPr>
        <p:sp>
          <p:nvSpPr>
            <p:cNvPr id="45081" name="Text Box 5"/>
            <p:cNvSpPr txBox="1">
              <a:spLocks noChangeArrowheads="1"/>
            </p:cNvSpPr>
            <p:nvPr/>
          </p:nvSpPr>
          <p:spPr bwMode="auto">
            <a:xfrm>
              <a:off x="2852" y="1366"/>
              <a:ext cx="1162" cy="1077"/>
            </a:xfrm>
            <a:prstGeom prst="rect">
              <a:avLst/>
            </a:prstGeom>
            <a:solidFill>
              <a:srgbClr val="FFFF00"/>
            </a:solidFill>
            <a:ln w="9525">
              <a:solidFill>
                <a:srgbClr val="000066"/>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lstStyle>
              <a:lvl1pPr marL="342900" indent="-342900" eaLnBrk="0" hangingPunct="0">
                <a:defRPr kumimoji="1" sz="2800" b="1">
                  <a:solidFill>
                    <a:srgbClr val="40458C"/>
                  </a:solidFill>
                  <a:latin typeface="楷体_GB2312" pitchFamily="1" charset="-122"/>
                  <a:ea typeface="楷体_GB2312" pitchFamily="1" charset="-122"/>
                </a:defRPr>
              </a:lvl1pPr>
              <a:lvl2pPr marL="742950" indent="-285750" eaLnBrk="0" hangingPunct="0">
                <a:defRPr kumimoji="1" sz="2800" b="1">
                  <a:solidFill>
                    <a:srgbClr val="40458C"/>
                  </a:solidFill>
                  <a:latin typeface="楷体_GB2312" pitchFamily="1" charset="-122"/>
                  <a:ea typeface="楷体_GB2312" pitchFamily="1" charset="-122"/>
                </a:defRPr>
              </a:lvl2pPr>
              <a:lvl3pPr marL="1143000" indent="-228600" eaLnBrk="0" hangingPunct="0">
                <a:defRPr kumimoji="1" sz="2800" b="1">
                  <a:solidFill>
                    <a:srgbClr val="40458C"/>
                  </a:solidFill>
                  <a:latin typeface="楷体_GB2312" pitchFamily="1" charset="-122"/>
                  <a:ea typeface="楷体_GB2312" pitchFamily="1" charset="-122"/>
                </a:defRPr>
              </a:lvl3pPr>
              <a:lvl4pPr marL="1600200" indent="-228600" eaLnBrk="0" hangingPunct="0">
                <a:defRPr kumimoji="1" sz="2800" b="1">
                  <a:solidFill>
                    <a:srgbClr val="40458C"/>
                  </a:solidFill>
                  <a:latin typeface="楷体_GB2312" pitchFamily="1" charset="-122"/>
                  <a:ea typeface="楷体_GB2312" pitchFamily="1" charset="-122"/>
                </a:defRPr>
              </a:lvl4pPr>
              <a:lvl5pPr marL="2057400" indent="-228600" eaLnBrk="0" hangingPunct="0">
                <a:defRPr kumimoji="1" sz="2800" b="1">
                  <a:solidFill>
                    <a:srgbClr val="40458C"/>
                  </a:solidFill>
                  <a:latin typeface="楷体_GB2312" pitchFamily="1" charset="-122"/>
                  <a:ea typeface="楷体_GB2312" pitchFamily="1" charset="-122"/>
                </a:defRPr>
              </a:lvl5pPr>
              <a:lvl6pPr marL="2514600" indent="-228600" eaLnBrk="0" fontAlgn="base" hangingPunct="0">
                <a:lnSpc>
                  <a:spcPct val="80000"/>
                </a:lnSpc>
                <a:spcBef>
                  <a:spcPct val="20000"/>
                </a:spcBef>
                <a:spcAft>
                  <a:spcPct val="0"/>
                </a:spcAft>
                <a:buClr>
                  <a:schemeClr val="hlink"/>
                </a:buClr>
                <a:buSzPct val="110000"/>
                <a:buFont typeface="Wingdings" panose="05000000000000000000" pitchFamily="2" charset="2"/>
                <a:defRPr kumimoji="1" sz="2800" b="1">
                  <a:solidFill>
                    <a:srgbClr val="40458C"/>
                  </a:solidFill>
                  <a:latin typeface="楷体_GB2312" pitchFamily="1" charset="-122"/>
                  <a:ea typeface="楷体_GB2312" pitchFamily="1" charset="-122"/>
                </a:defRPr>
              </a:lvl6pPr>
              <a:lvl7pPr marL="2971800" indent="-228600" eaLnBrk="0" fontAlgn="base" hangingPunct="0">
                <a:lnSpc>
                  <a:spcPct val="80000"/>
                </a:lnSpc>
                <a:spcBef>
                  <a:spcPct val="20000"/>
                </a:spcBef>
                <a:spcAft>
                  <a:spcPct val="0"/>
                </a:spcAft>
                <a:buClr>
                  <a:schemeClr val="hlink"/>
                </a:buClr>
                <a:buSzPct val="110000"/>
                <a:buFont typeface="Wingdings" panose="05000000000000000000" pitchFamily="2" charset="2"/>
                <a:defRPr kumimoji="1" sz="2800" b="1">
                  <a:solidFill>
                    <a:srgbClr val="40458C"/>
                  </a:solidFill>
                  <a:latin typeface="楷体_GB2312" pitchFamily="1" charset="-122"/>
                  <a:ea typeface="楷体_GB2312" pitchFamily="1" charset="-122"/>
                </a:defRPr>
              </a:lvl7pPr>
              <a:lvl8pPr marL="3429000" indent="-228600" eaLnBrk="0" fontAlgn="base" hangingPunct="0">
                <a:lnSpc>
                  <a:spcPct val="80000"/>
                </a:lnSpc>
                <a:spcBef>
                  <a:spcPct val="20000"/>
                </a:spcBef>
                <a:spcAft>
                  <a:spcPct val="0"/>
                </a:spcAft>
                <a:buClr>
                  <a:schemeClr val="hlink"/>
                </a:buClr>
                <a:buSzPct val="110000"/>
                <a:buFont typeface="Wingdings" panose="05000000000000000000" pitchFamily="2" charset="2"/>
                <a:defRPr kumimoji="1" sz="2800" b="1">
                  <a:solidFill>
                    <a:srgbClr val="40458C"/>
                  </a:solidFill>
                  <a:latin typeface="楷体_GB2312" pitchFamily="1" charset="-122"/>
                  <a:ea typeface="楷体_GB2312" pitchFamily="1" charset="-122"/>
                </a:defRPr>
              </a:lvl8pPr>
              <a:lvl9pPr marL="3886200" indent="-228600" eaLnBrk="0" fontAlgn="base" hangingPunct="0">
                <a:lnSpc>
                  <a:spcPct val="80000"/>
                </a:lnSpc>
                <a:spcBef>
                  <a:spcPct val="20000"/>
                </a:spcBef>
                <a:spcAft>
                  <a:spcPct val="0"/>
                </a:spcAft>
                <a:buClr>
                  <a:schemeClr val="hlink"/>
                </a:buClr>
                <a:buSzPct val="110000"/>
                <a:buFont typeface="Wingdings" panose="05000000000000000000" pitchFamily="2" charset="2"/>
                <a:defRPr kumimoji="1" sz="2800" b="1">
                  <a:solidFill>
                    <a:srgbClr val="40458C"/>
                  </a:solidFill>
                  <a:latin typeface="楷体_GB2312" pitchFamily="1" charset="-122"/>
                  <a:ea typeface="楷体_GB2312" pitchFamily="1" charset="-122"/>
                </a:defRPr>
              </a:lvl9pPr>
            </a:lstStyle>
            <a:p>
              <a:pPr eaLnBrk="1" hangingPunct="1">
                <a:spcBef>
                  <a:spcPct val="50000"/>
                </a:spcBef>
              </a:pPr>
              <a:endParaRPr lang="zh-CN" altLang="zh-CN"/>
            </a:p>
          </p:txBody>
        </p:sp>
        <p:sp>
          <p:nvSpPr>
            <p:cNvPr id="45082" name="Text Box 6"/>
            <p:cNvSpPr txBox="1">
              <a:spLocks noChangeArrowheads="1"/>
            </p:cNvSpPr>
            <p:nvPr/>
          </p:nvSpPr>
          <p:spPr bwMode="auto">
            <a:xfrm>
              <a:off x="1038" y="1395"/>
              <a:ext cx="1162" cy="1077"/>
            </a:xfrm>
            <a:prstGeom prst="rect">
              <a:avLst/>
            </a:prstGeom>
            <a:solidFill>
              <a:srgbClr val="FF99CC"/>
            </a:solidFill>
            <a:ln w="9525">
              <a:solidFill>
                <a:srgbClr val="000066"/>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lstStyle>
              <a:lvl1pPr marL="342900" indent="-342900" eaLnBrk="0" hangingPunct="0">
                <a:defRPr kumimoji="1" sz="2800" b="1">
                  <a:solidFill>
                    <a:srgbClr val="40458C"/>
                  </a:solidFill>
                  <a:latin typeface="楷体_GB2312" pitchFamily="1" charset="-122"/>
                  <a:ea typeface="楷体_GB2312" pitchFamily="1" charset="-122"/>
                </a:defRPr>
              </a:lvl1pPr>
              <a:lvl2pPr marL="742950" indent="-285750" eaLnBrk="0" hangingPunct="0">
                <a:defRPr kumimoji="1" sz="2800" b="1">
                  <a:solidFill>
                    <a:srgbClr val="40458C"/>
                  </a:solidFill>
                  <a:latin typeface="楷体_GB2312" pitchFamily="1" charset="-122"/>
                  <a:ea typeface="楷体_GB2312" pitchFamily="1" charset="-122"/>
                </a:defRPr>
              </a:lvl2pPr>
              <a:lvl3pPr marL="1143000" indent="-228600" eaLnBrk="0" hangingPunct="0">
                <a:defRPr kumimoji="1" sz="2800" b="1">
                  <a:solidFill>
                    <a:srgbClr val="40458C"/>
                  </a:solidFill>
                  <a:latin typeface="楷体_GB2312" pitchFamily="1" charset="-122"/>
                  <a:ea typeface="楷体_GB2312" pitchFamily="1" charset="-122"/>
                </a:defRPr>
              </a:lvl3pPr>
              <a:lvl4pPr marL="1600200" indent="-228600" eaLnBrk="0" hangingPunct="0">
                <a:defRPr kumimoji="1" sz="2800" b="1">
                  <a:solidFill>
                    <a:srgbClr val="40458C"/>
                  </a:solidFill>
                  <a:latin typeface="楷体_GB2312" pitchFamily="1" charset="-122"/>
                  <a:ea typeface="楷体_GB2312" pitchFamily="1" charset="-122"/>
                </a:defRPr>
              </a:lvl4pPr>
              <a:lvl5pPr marL="2057400" indent="-228600" eaLnBrk="0" hangingPunct="0">
                <a:defRPr kumimoji="1" sz="2800" b="1">
                  <a:solidFill>
                    <a:srgbClr val="40458C"/>
                  </a:solidFill>
                  <a:latin typeface="楷体_GB2312" pitchFamily="1" charset="-122"/>
                  <a:ea typeface="楷体_GB2312" pitchFamily="1" charset="-122"/>
                </a:defRPr>
              </a:lvl5pPr>
              <a:lvl6pPr marL="2514600" indent="-228600" eaLnBrk="0" fontAlgn="base" hangingPunct="0">
                <a:lnSpc>
                  <a:spcPct val="80000"/>
                </a:lnSpc>
                <a:spcBef>
                  <a:spcPct val="20000"/>
                </a:spcBef>
                <a:spcAft>
                  <a:spcPct val="0"/>
                </a:spcAft>
                <a:buClr>
                  <a:schemeClr val="hlink"/>
                </a:buClr>
                <a:buSzPct val="110000"/>
                <a:buFont typeface="Wingdings" panose="05000000000000000000" pitchFamily="2" charset="2"/>
                <a:defRPr kumimoji="1" sz="2800" b="1">
                  <a:solidFill>
                    <a:srgbClr val="40458C"/>
                  </a:solidFill>
                  <a:latin typeface="楷体_GB2312" pitchFamily="1" charset="-122"/>
                  <a:ea typeface="楷体_GB2312" pitchFamily="1" charset="-122"/>
                </a:defRPr>
              </a:lvl6pPr>
              <a:lvl7pPr marL="2971800" indent="-228600" eaLnBrk="0" fontAlgn="base" hangingPunct="0">
                <a:lnSpc>
                  <a:spcPct val="80000"/>
                </a:lnSpc>
                <a:spcBef>
                  <a:spcPct val="20000"/>
                </a:spcBef>
                <a:spcAft>
                  <a:spcPct val="0"/>
                </a:spcAft>
                <a:buClr>
                  <a:schemeClr val="hlink"/>
                </a:buClr>
                <a:buSzPct val="110000"/>
                <a:buFont typeface="Wingdings" panose="05000000000000000000" pitchFamily="2" charset="2"/>
                <a:defRPr kumimoji="1" sz="2800" b="1">
                  <a:solidFill>
                    <a:srgbClr val="40458C"/>
                  </a:solidFill>
                  <a:latin typeface="楷体_GB2312" pitchFamily="1" charset="-122"/>
                  <a:ea typeface="楷体_GB2312" pitchFamily="1" charset="-122"/>
                </a:defRPr>
              </a:lvl7pPr>
              <a:lvl8pPr marL="3429000" indent="-228600" eaLnBrk="0" fontAlgn="base" hangingPunct="0">
                <a:lnSpc>
                  <a:spcPct val="80000"/>
                </a:lnSpc>
                <a:spcBef>
                  <a:spcPct val="20000"/>
                </a:spcBef>
                <a:spcAft>
                  <a:spcPct val="0"/>
                </a:spcAft>
                <a:buClr>
                  <a:schemeClr val="hlink"/>
                </a:buClr>
                <a:buSzPct val="110000"/>
                <a:buFont typeface="Wingdings" panose="05000000000000000000" pitchFamily="2" charset="2"/>
                <a:defRPr kumimoji="1" sz="2800" b="1">
                  <a:solidFill>
                    <a:srgbClr val="40458C"/>
                  </a:solidFill>
                  <a:latin typeface="楷体_GB2312" pitchFamily="1" charset="-122"/>
                  <a:ea typeface="楷体_GB2312" pitchFamily="1" charset="-122"/>
                </a:defRPr>
              </a:lvl8pPr>
              <a:lvl9pPr marL="3886200" indent="-228600" eaLnBrk="0" fontAlgn="base" hangingPunct="0">
                <a:lnSpc>
                  <a:spcPct val="80000"/>
                </a:lnSpc>
                <a:spcBef>
                  <a:spcPct val="20000"/>
                </a:spcBef>
                <a:spcAft>
                  <a:spcPct val="0"/>
                </a:spcAft>
                <a:buClr>
                  <a:schemeClr val="hlink"/>
                </a:buClr>
                <a:buSzPct val="110000"/>
                <a:buFont typeface="Wingdings" panose="05000000000000000000" pitchFamily="2" charset="2"/>
                <a:defRPr kumimoji="1" sz="2800" b="1">
                  <a:solidFill>
                    <a:srgbClr val="40458C"/>
                  </a:solidFill>
                  <a:latin typeface="楷体_GB2312" pitchFamily="1" charset="-122"/>
                  <a:ea typeface="楷体_GB2312" pitchFamily="1" charset="-122"/>
                </a:defRPr>
              </a:lvl9pPr>
            </a:lstStyle>
            <a:p>
              <a:pPr eaLnBrk="1" hangingPunct="1">
                <a:spcBef>
                  <a:spcPct val="50000"/>
                </a:spcBef>
              </a:pPr>
              <a:endParaRPr lang="zh-CN" altLang="zh-CN"/>
            </a:p>
          </p:txBody>
        </p:sp>
        <p:sp>
          <p:nvSpPr>
            <p:cNvPr id="45083" name="Text Box 7"/>
            <p:cNvSpPr txBox="1">
              <a:spLocks noChangeArrowheads="1"/>
            </p:cNvSpPr>
            <p:nvPr/>
          </p:nvSpPr>
          <p:spPr bwMode="auto">
            <a:xfrm>
              <a:off x="1158" y="1691"/>
              <a:ext cx="900" cy="2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spAutoFit/>
            </a:bodyPr>
            <a:lstStyle>
              <a:lvl1pPr marL="342900" indent="-342900" eaLnBrk="0" hangingPunct="0">
                <a:defRPr kumimoji="1" sz="2800" b="1">
                  <a:solidFill>
                    <a:srgbClr val="40458C"/>
                  </a:solidFill>
                  <a:latin typeface="楷体_GB2312" pitchFamily="1" charset="-122"/>
                  <a:ea typeface="楷体_GB2312" pitchFamily="1" charset="-122"/>
                </a:defRPr>
              </a:lvl1pPr>
              <a:lvl2pPr marL="742950" indent="-285750" eaLnBrk="0" hangingPunct="0">
                <a:defRPr kumimoji="1" sz="2800" b="1">
                  <a:solidFill>
                    <a:srgbClr val="40458C"/>
                  </a:solidFill>
                  <a:latin typeface="楷体_GB2312" pitchFamily="1" charset="-122"/>
                  <a:ea typeface="楷体_GB2312" pitchFamily="1" charset="-122"/>
                </a:defRPr>
              </a:lvl2pPr>
              <a:lvl3pPr marL="1143000" indent="-228600" eaLnBrk="0" hangingPunct="0">
                <a:defRPr kumimoji="1" sz="2800" b="1">
                  <a:solidFill>
                    <a:srgbClr val="40458C"/>
                  </a:solidFill>
                  <a:latin typeface="楷体_GB2312" pitchFamily="1" charset="-122"/>
                  <a:ea typeface="楷体_GB2312" pitchFamily="1" charset="-122"/>
                </a:defRPr>
              </a:lvl3pPr>
              <a:lvl4pPr marL="1600200" indent="-228600" eaLnBrk="0" hangingPunct="0">
                <a:defRPr kumimoji="1" sz="2800" b="1">
                  <a:solidFill>
                    <a:srgbClr val="40458C"/>
                  </a:solidFill>
                  <a:latin typeface="楷体_GB2312" pitchFamily="1" charset="-122"/>
                  <a:ea typeface="楷体_GB2312" pitchFamily="1" charset="-122"/>
                </a:defRPr>
              </a:lvl4pPr>
              <a:lvl5pPr marL="2057400" indent="-228600" eaLnBrk="0" hangingPunct="0">
                <a:defRPr kumimoji="1" sz="2800" b="1">
                  <a:solidFill>
                    <a:srgbClr val="40458C"/>
                  </a:solidFill>
                  <a:latin typeface="楷体_GB2312" pitchFamily="1" charset="-122"/>
                  <a:ea typeface="楷体_GB2312" pitchFamily="1" charset="-122"/>
                </a:defRPr>
              </a:lvl5pPr>
              <a:lvl6pPr marL="2514600" indent="-228600" eaLnBrk="0" fontAlgn="base" hangingPunct="0">
                <a:lnSpc>
                  <a:spcPct val="80000"/>
                </a:lnSpc>
                <a:spcBef>
                  <a:spcPct val="20000"/>
                </a:spcBef>
                <a:spcAft>
                  <a:spcPct val="0"/>
                </a:spcAft>
                <a:buClr>
                  <a:schemeClr val="hlink"/>
                </a:buClr>
                <a:buSzPct val="110000"/>
                <a:buFont typeface="Wingdings" panose="05000000000000000000" pitchFamily="2" charset="2"/>
                <a:defRPr kumimoji="1" sz="2800" b="1">
                  <a:solidFill>
                    <a:srgbClr val="40458C"/>
                  </a:solidFill>
                  <a:latin typeface="楷体_GB2312" pitchFamily="1" charset="-122"/>
                  <a:ea typeface="楷体_GB2312" pitchFamily="1" charset="-122"/>
                </a:defRPr>
              </a:lvl6pPr>
              <a:lvl7pPr marL="2971800" indent="-228600" eaLnBrk="0" fontAlgn="base" hangingPunct="0">
                <a:lnSpc>
                  <a:spcPct val="80000"/>
                </a:lnSpc>
                <a:spcBef>
                  <a:spcPct val="20000"/>
                </a:spcBef>
                <a:spcAft>
                  <a:spcPct val="0"/>
                </a:spcAft>
                <a:buClr>
                  <a:schemeClr val="hlink"/>
                </a:buClr>
                <a:buSzPct val="110000"/>
                <a:buFont typeface="Wingdings" panose="05000000000000000000" pitchFamily="2" charset="2"/>
                <a:defRPr kumimoji="1" sz="2800" b="1">
                  <a:solidFill>
                    <a:srgbClr val="40458C"/>
                  </a:solidFill>
                  <a:latin typeface="楷体_GB2312" pitchFamily="1" charset="-122"/>
                  <a:ea typeface="楷体_GB2312" pitchFamily="1" charset="-122"/>
                </a:defRPr>
              </a:lvl7pPr>
              <a:lvl8pPr marL="3429000" indent="-228600" eaLnBrk="0" fontAlgn="base" hangingPunct="0">
                <a:lnSpc>
                  <a:spcPct val="80000"/>
                </a:lnSpc>
                <a:spcBef>
                  <a:spcPct val="20000"/>
                </a:spcBef>
                <a:spcAft>
                  <a:spcPct val="0"/>
                </a:spcAft>
                <a:buClr>
                  <a:schemeClr val="hlink"/>
                </a:buClr>
                <a:buSzPct val="110000"/>
                <a:buFont typeface="Wingdings" panose="05000000000000000000" pitchFamily="2" charset="2"/>
                <a:defRPr kumimoji="1" sz="2800" b="1">
                  <a:solidFill>
                    <a:srgbClr val="40458C"/>
                  </a:solidFill>
                  <a:latin typeface="楷体_GB2312" pitchFamily="1" charset="-122"/>
                  <a:ea typeface="楷体_GB2312" pitchFamily="1" charset="-122"/>
                </a:defRPr>
              </a:lvl8pPr>
              <a:lvl9pPr marL="3886200" indent="-228600" eaLnBrk="0" fontAlgn="base" hangingPunct="0">
                <a:lnSpc>
                  <a:spcPct val="80000"/>
                </a:lnSpc>
                <a:spcBef>
                  <a:spcPct val="20000"/>
                </a:spcBef>
                <a:spcAft>
                  <a:spcPct val="0"/>
                </a:spcAft>
                <a:buClr>
                  <a:schemeClr val="hlink"/>
                </a:buClr>
                <a:buSzPct val="110000"/>
                <a:buFont typeface="Wingdings" panose="05000000000000000000" pitchFamily="2" charset="2"/>
                <a:defRPr kumimoji="1" sz="2800" b="1">
                  <a:solidFill>
                    <a:srgbClr val="40458C"/>
                  </a:solidFill>
                  <a:latin typeface="楷体_GB2312" pitchFamily="1" charset="-122"/>
                  <a:ea typeface="楷体_GB2312" pitchFamily="1" charset="-122"/>
                </a:defRPr>
              </a:lvl9pPr>
            </a:lstStyle>
            <a:p>
              <a:pPr eaLnBrk="1" hangingPunct="1"/>
              <a:r>
                <a:rPr lang="zh-CN" altLang="en-US"/>
                <a:t>新增程序</a:t>
              </a:r>
              <a:endParaRPr lang="zh-CN" altLang="en-US"/>
            </a:p>
          </p:txBody>
        </p:sp>
        <p:sp>
          <p:nvSpPr>
            <p:cNvPr id="45084" name="Text Box 8"/>
            <p:cNvSpPr txBox="1">
              <a:spLocks noChangeArrowheads="1"/>
            </p:cNvSpPr>
            <p:nvPr/>
          </p:nvSpPr>
          <p:spPr bwMode="auto">
            <a:xfrm>
              <a:off x="2909" y="1537"/>
              <a:ext cx="1049" cy="8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lvl1pPr marL="342900" indent="-342900" eaLnBrk="0" hangingPunct="0">
                <a:defRPr kumimoji="1" sz="2800" b="1">
                  <a:solidFill>
                    <a:srgbClr val="40458C"/>
                  </a:solidFill>
                  <a:latin typeface="楷体_GB2312" pitchFamily="1" charset="-122"/>
                  <a:ea typeface="楷体_GB2312" pitchFamily="1" charset="-122"/>
                </a:defRPr>
              </a:lvl1pPr>
              <a:lvl2pPr marL="742950" indent="-285750" eaLnBrk="0" hangingPunct="0">
                <a:defRPr kumimoji="1" sz="2800" b="1">
                  <a:solidFill>
                    <a:srgbClr val="40458C"/>
                  </a:solidFill>
                  <a:latin typeface="楷体_GB2312" pitchFamily="1" charset="-122"/>
                  <a:ea typeface="楷体_GB2312" pitchFamily="1" charset="-122"/>
                </a:defRPr>
              </a:lvl2pPr>
              <a:lvl3pPr marL="1143000" indent="-228600" eaLnBrk="0" hangingPunct="0">
                <a:defRPr kumimoji="1" sz="2800" b="1">
                  <a:solidFill>
                    <a:srgbClr val="40458C"/>
                  </a:solidFill>
                  <a:latin typeface="楷体_GB2312" pitchFamily="1" charset="-122"/>
                  <a:ea typeface="楷体_GB2312" pitchFamily="1" charset="-122"/>
                </a:defRPr>
              </a:lvl3pPr>
              <a:lvl4pPr marL="1600200" indent="-228600" eaLnBrk="0" hangingPunct="0">
                <a:defRPr kumimoji="1" sz="2800" b="1">
                  <a:solidFill>
                    <a:srgbClr val="40458C"/>
                  </a:solidFill>
                  <a:latin typeface="楷体_GB2312" pitchFamily="1" charset="-122"/>
                  <a:ea typeface="楷体_GB2312" pitchFamily="1" charset="-122"/>
                </a:defRPr>
              </a:lvl4pPr>
              <a:lvl5pPr marL="2057400" indent="-228600" eaLnBrk="0" hangingPunct="0">
                <a:defRPr kumimoji="1" sz="2800" b="1">
                  <a:solidFill>
                    <a:srgbClr val="40458C"/>
                  </a:solidFill>
                  <a:latin typeface="楷体_GB2312" pitchFamily="1" charset="-122"/>
                  <a:ea typeface="楷体_GB2312" pitchFamily="1" charset="-122"/>
                </a:defRPr>
              </a:lvl5pPr>
              <a:lvl6pPr marL="2514600" indent="-228600" eaLnBrk="0" fontAlgn="base" hangingPunct="0">
                <a:lnSpc>
                  <a:spcPct val="80000"/>
                </a:lnSpc>
                <a:spcBef>
                  <a:spcPct val="20000"/>
                </a:spcBef>
                <a:spcAft>
                  <a:spcPct val="0"/>
                </a:spcAft>
                <a:buClr>
                  <a:schemeClr val="hlink"/>
                </a:buClr>
                <a:buSzPct val="110000"/>
                <a:buFont typeface="Wingdings" panose="05000000000000000000" pitchFamily="2" charset="2"/>
                <a:defRPr kumimoji="1" sz="2800" b="1">
                  <a:solidFill>
                    <a:srgbClr val="40458C"/>
                  </a:solidFill>
                  <a:latin typeface="楷体_GB2312" pitchFamily="1" charset="-122"/>
                  <a:ea typeface="楷体_GB2312" pitchFamily="1" charset="-122"/>
                </a:defRPr>
              </a:lvl6pPr>
              <a:lvl7pPr marL="2971800" indent="-228600" eaLnBrk="0" fontAlgn="base" hangingPunct="0">
                <a:lnSpc>
                  <a:spcPct val="80000"/>
                </a:lnSpc>
                <a:spcBef>
                  <a:spcPct val="20000"/>
                </a:spcBef>
                <a:spcAft>
                  <a:spcPct val="0"/>
                </a:spcAft>
                <a:buClr>
                  <a:schemeClr val="hlink"/>
                </a:buClr>
                <a:buSzPct val="110000"/>
                <a:buFont typeface="Wingdings" panose="05000000000000000000" pitchFamily="2" charset="2"/>
                <a:defRPr kumimoji="1" sz="2800" b="1">
                  <a:solidFill>
                    <a:srgbClr val="40458C"/>
                  </a:solidFill>
                  <a:latin typeface="楷体_GB2312" pitchFamily="1" charset="-122"/>
                  <a:ea typeface="楷体_GB2312" pitchFamily="1" charset="-122"/>
                </a:defRPr>
              </a:lvl7pPr>
              <a:lvl8pPr marL="3429000" indent="-228600" eaLnBrk="0" fontAlgn="base" hangingPunct="0">
                <a:lnSpc>
                  <a:spcPct val="80000"/>
                </a:lnSpc>
                <a:spcBef>
                  <a:spcPct val="20000"/>
                </a:spcBef>
                <a:spcAft>
                  <a:spcPct val="0"/>
                </a:spcAft>
                <a:buClr>
                  <a:schemeClr val="hlink"/>
                </a:buClr>
                <a:buSzPct val="110000"/>
                <a:buFont typeface="Wingdings" panose="05000000000000000000" pitchFamily="2" charset="2"/>
                <a:defRPr kumimoji="1" sz="2800" b="1">
                  <a:solidFill>
                    <a:srgbClr val="40458C"/>
                  </a:solidFill>
                  <a:latin typeface="楷体_GB2312" pitchFamily="1" charset="-122"/>
                  <a:ea typeface="楷体_GB2312" pitchFamily="1" charset="-122"/>
                </a:defRPr>
              </a:lvl8pPr>
              <a:lvl9pPr marL="3886200" indent="-228600" eaLnBrk="0" fontAlgn="base" hangingPunct="0">
                <a:lnSpc>
                  <a:spcPct val="80000"/>
                </a:lnSpc>
                <a:spcBef>
                  <a:spcPct val="20000"/>
                </a:spcBef>
                <a:spcAft>
                  <a:spcPct val="0"/>
                </a:spcAft>
                <a:buClr>
                  <a:schemeClr val="hlink"/>
                </a:buClr>
                <a:buSzPct val="110000"/>
                <a:buFont typeface="Wingdings" panose="05000000000000000000" pitchFamily="2" charset="2"/>
                <a:defRPr kumimoji="1" sz="2800" b="1">
                  <a:solidFill>
                    <a:srgbClr val="40458C"/>
                  </a:solidFill>
                  <a:latin typeface="楷体_GB2312" pitchFamily="1" charset="-122"/>
                  <a:ea typeface="楷体_GB2312" pitchFamily="1" charset="-122"/>
                </a:defRPr>
              </a:lvl9pPr>
            </a:lstStyle>
            <a:p>
              <a:pPr algn="ctr" eaLnBrk="1" hangingPunct="1"/>
              <a:r>
                <a:rPr lang="zh-CN" altLang="en-US"/>
                <a:t>原有中断</a:t>
              </a:r>
              <a:endParaRPr lang="zh-CN" altLang="en-US"/>
            </a:p>
            <a:p>
              <a:pPr algn="ctr" eaLnBrk="1" hangingPunct="1"/>
              <a:r>
                <a:rPr lang="zh-CN" altLang="en-US"/>
                <a:t>处理程序</a:t>
              </a:r>
              <a:endParaRPr lang="zh-CN" altLang="en-US"/>
            </a:p>
            <a:p>
              <a:pPr algn="ctr" eaLnBrk="1" hangingPunct="1"/>
              <a:r>
                <a:rPr lang="en-US" altLang="zh-CN"/>
                <a:t>IRET</a:t>
              </a:r>
              <a:endParaRPr lang="en-US" altLang="zh-CN"/>
            </a:p>
          </p:txBody>
        </p:sp>
      </p:grpSp>
      <p:grpSp>
        <p:nvGrpSpPr>
          <p:cNvPr id="481293" name="Group 13"/>
          <p:cNvGrpSpPr/>
          <p:nvPr/>
        </p:nvGrpSpPr>
        <p:grpSpPr bwMode="auto">
          <a:xfrm>
            <a:off x="2951163" y="4554538"/>
            <a:ext cx="4724400" cy="1755775"/>
            <a:chOff x="1094" y="2869"/>
            <a:chExt cx="2976" cy="1106"/>
          </a:xfrm>
        </p:grpSpPr>
        <p:sp>
          <p:nvSpPr>
            <p:cNvPr id="45077" name="Text Box 9"/>
            <p:cNvSpPr txBox="1">
              <a:spLocks noChangeArrowheads="1"/>
            </p:cNvSpPr>
            <p:nvPr/>
          </p:nvSpPr>
          <p:spPr bwMode="auto">
            <a:xfrm>
              <a:off x="2908" y="2869"/>
              <a:ext cx="1162" cy="1077"/>
            </a:xfrm>
            <a:prstGeom prst="rect">
              <a:avLst/>
            </a:prstGeom>
            <a:solidFill>
              <a:srgbClr val="FFFF00"/>
            </a:solidFill>
            <a:ln w="9525">
              <a:solidFill>
                <a:srgbClr val="000066"/>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lstStyle>
              <a:lvl1pPr marL="342900" indent="-342900" eaLnBrk="0" hangingPunct="0">
                <a:defRPr kumimoji="1" sz="2800" b="1">
                  <a:solidFill>
                    <a:srgbClr val="40458C"/>
                  </a:solidFill>
                  <a:latin typeface="楷体_GB2312" pitchFamily="1" charset="-122"/>
                  <a:ea typeface="楷体_GB2312" pitchFamily="1" charset="-122"/>
                </a:defRPr>
              </a:lvl1pPr>
              <a:lvl2pPr marL="742950" indent="-285750" eaLnBrk="0" hangingPunct="0">
                <a:defRPr kumimoji="1" sz="2800" b="1">
                  <a:solidFill>
                    <a:srgbClr val="40458C"/>
                  </a:solidFill>
                  <a:latin typeface="楷体_GB2312" pitchFamily="1" charset="-122"/>
                  <a:ea typeface="楷体_GB2312" pitchFamily="1" charset="-122"/>
                </a:defRPr>
              </a:lvl2pPr>
              <a:lvl3pPr marL="1143000" indent="-228600" eaLnBrk="0" hangingPunct="0">
                <a:defRPr kumimoji="1" sz="2800" b="1">
                  <a:solidFill>
                    <a:srgbClr val="40458C"/>
                  </a:solidFill>
                  <a:latin typeface="楷体_GB2312" pitchFamily="1" charset="-122"/>
                  <a:ea typeface="楷体_GB2312" pitchFamily="1" charset="-122"/>
                </a:defRPr>
              </a:lvl3pPr>
              <a:lvl4pPr marL="1600200" indent="-228600" eaLnBrk="0" hangingPunct="0">
                <a:defRPr kumimoji="1" sz="2800" b="1">
                  <a:solidFill>
                    <a:srgbClr val="40458C"/>
                  </a:solidFill>
                  <a:latin typeface="楷体_GB2312" pitchFamily="1" charset="-122"/>
                  <a:ea typeface="楷体_GB2312" pitchFamily="1" charset="-122"/>
                </a:defRPr>
              </a:lvl4pPr>
              <a:lvl5pPr marL="2057400" indent="-228600" eaLnBrk="0" hangingPunct="0">
                <a:defRPr kumimoji="1" sz="2800" b="1">
                  <a:solidFill>
                    <a:srgbClr val="40458C"/>
                  </a:solidFill>
                  <a:latin typeface="楷体_GB2312" pitchFamily="1" charset="-122"/>
                  <a:ea typeface="楷体_GB2312" pitchFamily="1" charset="-122"/>
                </a:defRPr>
              </a:lvl5pPr>
              <a:lvl6pPr marL="2514600" indent="-228600" eaLnBrk="0" fontAlgn="base" hangingPunct="0">
                <a:lnSpc>
                  <a:spcPct val="80000"/>
                </a:lnSpc>
                <a:spcBef>
                  <a:spcPct val="20000"/>
                </a:spcBef>
                <a:spcAft>
                  <a:spcPct val="0"/>
                </a:spcAft>
                <a:buClr>
                  <a:schemeClr val="hlink"/>
                </a:buClr>
                <a:buSzPct val="110000"/>
                <a:buFont typeface="Wingdings" panose="05000000000000000000" pitchFamily="2" charset="2"/>
                <a:defRPr kumimoji="1" sz="2800" b="1">
                  <a:solidFill>
                    <a:srgbClr val="40458C"/>
                  </a:solidFill>
                  <a:latin typeface="楷体_GB2312" pitchFamily="1" charset="-122"/>
                  <a:ea typeface="楷体_GB2312" pitchFamily="1" charset="-122"/>
                </a:defRPr>
              </a:lvl6pPr>
              <a:lvl7pPr marL="2971800" indent="-228600" eaLnBrk="0" fontAlgn="base" hangingPunct="0">
                <a:lnSpc>
                  <a:spcPct val="80000"/>
                </a:lnSpc>
                <a:spcBef>
                  <a:spcPct val="20000"/>
                </a:spcBef>
                <a:spcAft>
                  <a:spcPct val="0"/>
                </a:spcAft>
                <a:buClr>
                  <a:schemeClr val="hlink"/>
                </a:buClr>
                <a:buSzPct val="110000"/>
                <a:buFont typeface="Wingdings" panose="05000000000000000000" pitchFamily="2" charset="2"/>
                <a:defRPr kumimoji="1" sz="2800" b="1">
                  <a:solidFill>
                    <a:srgbClr val="40458C"/>
                  </a:solidFill>
                  <a:latin typeface="楷体_GB2312" pitchFamily="1" charset="-122"/>
                  <a:ea typeface="楷体_GB2312" pitchFamily="1" charset="-122"/>
                </a:defRPr>
              </a:lvl7pPr>
              <a:lvl8pPr marL="3429000" indent="-228600" eaLnBrk="0" fontAlgn="base" hangingPunct="0">
                <a:lnSpc>
                  <a:spcPct val="80000"/>
                </a:lnSpc>
                <a:spcBef>
                  <a:spcPct val="20000"/>
                </a:spcBef>
                <a:spcAft>
                  <a:spcPct val="0"/>
                </a:spcAft>
                <a:buClr>
                  <a:schemeClr val="hlink"/>
                </a:buClr>
                <a:buSzPct val="110000"/>
                <a:buFont typeface="Wingdings" panose="05000000000000000000" pitchFamily="2" charset="2"/>
                <a:defRPr kumimoji="1" sz="2800" b="1">
                  <a:solidFill>
                    <a:srgbClr val="40458C"/>
                  </a:solidFill>
                  <a:latin typeface="楷体_GB2312" pitchFamily="1" charset="-122"/>
                  <a:ea typeface="楷体_GB2312" pitchFamily="1" charset="-122"/>
                </a:defRPr>
              </a:lvl8pPr>
              <a:lvl9pPr marL="3886200" indent="-228600" eaLnBrk="0" fontAlgn="base" hangingPunct="0">
                <a:lnSpc>
                  <a:spcPct val="80000"/>
                </a:lnSpc>
                <a:spcBef>
                  <a:spcPct val="20000"/>
                </a:spcBef>
                <a:spcAft>
                  <a:spcPct val="0"/>
                </a:spcAft>
                <a:buClr>
                  <a:schemeClr val="hlink"/>
                </a:buClr>
                <a:buSzPct val="110000"/>
                <a:buFont typeface="Wingdings" panose="05000000000000000000" pitchFamily="2" charset="2"/>
                <a:defRPr kumimoji="1" sz="2800" b="1">
                  <a:solidFill>
                    <a:srgbClr val="40458C"/>
                  </a:solidFill>
                  <a:latin typeface="楷体_GB2312" pitchFamily="1" charset="-122"/>
                  <a:ea typeface="楷体_GB2312" pitchFamily="1" charset="-122"/>
                </a:defRPr>
              </a:lvl9pPr>
            </a:lstStyle>
            <a:p>
              <a:pPr eaLnBrk="1" hangingPunct="1">
                <a:spcBef>
                  <a:spcPct val="50000"/>
                </a:spcBef>
              </a:pPr>
              <a:endParaRPr lang="zh-CN" altLang="zh-CN"/>
            </a:p>
          </p:txBody>
        </p:sp>
        <p:sp>
          <p:nvSpPr>
            <p:cNvPr id="45078" name="Text Box 10"/>
            <p:cNvSpPr txBox="1">
              <a:spLocks noChangeArrowheads="1"/>
            </p:cNvSpPr>
            <p:nvPr/>
          </p:nvSpPr>
          <p:spPr bwMode="auto">
            <a:xfrm>
              <a:off x="1094" y="2898"/>
              <a:ext cx="1162" cy="1077"/>
            </a:xfrm>
            <a:prstGeom prst="rect">
              <a:avLst/>
            </a:prstGeom>
            <a:solidFill>
              <a:srgbClr val="FF99CC"/>
            </a:solidFill>
            <a:ln w="9525">
              <a:solidFill>
                <a:srgbClr val="000066"/>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lstStyle>
              <a:lvl1pPr marL="342900" indent="-342900" eaLnBrk="0" hangingPunct="0">
                <a:defRPr kumimoji="1" sz="2800" b="1">
                  <a:solidFill>
                    <a:srgbClr val="40458C"/>
                  </a:solidFill>
                  <a:latin typeface="楷体_GB2312" pitchFamily="1" charset="-122"/>
                  <a:ea typeface="楷体_GB2312" pitchFamily="1" charset="-122"/>
                </a:defRPr>
              </a:lvl1pPr>
              <a:lvl2pPr marL="742950" indent="-285750" eaLnBrk="0" hangingPunct="0">
                <a:defRPr kumimoji="1" sz="2800" b="1">
                  <a:solidFill>
                    <a:srgbClr val="40458C"/>
                  </a:solidFill>
                  <a:latin typeface="楷体_GB2312" pitchFamily="1" charset="-122"/>
                  <a:ea typeface="楷体_GB2312" pitchFamily="1" charset="-122"/>
                </a:defRPr>
              </a:lvl2pPr>
              <a:lvl3pPr marL="1143000" indent="-228600" eaLnBrk="0" hangingPunct="0">
                <a:defRPr kumimoji="1" sz="2800" b="1">
                  <a:solidFill>
                    <a:srgbClr val="40458C"/>
                  </a:solidFill>
                  <a:latin typeface="楷体_GB2312" pitchFamily="1" charset="-122"/>
                  <a:ea typeface="楷体_GB2312" pitchFamily="1" charset="-122"/>
                </a:defRPr>
              </a:lvl3pPr>
              <a:lvl4pPr marL="1600200" indent="-228600" eaLnBrk="0" hangingPunct="0">
                <a:defRPr kumimoji="1" sz="2800" b="1">
                  <a:solidFill>
                    <a:srgbClr val="40458C"/>
                  </a:solidFill>
                  <a:latin typeface="楷体_GB2312" pitchFamily="1" charset="-122"/>
                  <a:ea typeface="楷体_GB2312" pitchFamily="1" charset="-122"/>
                </a:defRPr>
              </a:lvl4pPr>
              <a:lvl5pPr marL="2057400" indent="-228600" eaLnBrk="0" hangingPunct="0">
                <a:defRPr kumimoji="1" sz="2800" b="1">
                  <a:solidFill>
                    <a:srgbClr val="40458C"/>
                  </a:solidFill>
                  <a:latin typeface="楷体_GB2312" pitchFamily="1" charset="-122"/>
                  <a:ea typeface="楷体_GB2312" pitchFamily="1" charset="-122"/>
                </a:defRPr>
              </a:lvl5pPr>
              <a:lvl6pPr marL="2514600" indent="-228600" eaLnBrk="0" fontAlgn="base" hangingPunct="0">
                <a:lnSpc>
                  <a:spcPct val="80000"/>
                </a:lnSpc>
                <a:spcBef>
                  <a:spcPct val="20000"/>
                </a:spcBef>
                <a:spcAft>
                  <a:spcPct val="0"/>
                </a:spcAft>
                <a:buClr>
                  <a:schemeClr val="hlink"/>
                </a:buClr>
                <a:buSzPct val="110000"/>
                <a:buFont typeface="Wingdings" panose="05000000000000000000" pitchFamily="2" charset="2"/>
                <a:defRPr kumimoji="1" sz="2800" b="1">
                  <a:solidFill>
                    <a:srgbClr val="40458C"/>
                  </a:solidFill>
                  <a:latin typeface="楷体_GB2312" pitchFamily="1" charset="-122"/>
                  <a:ea typeface="楷体_GB2312" pitchFamily="1" charset="-122"/>
                </a:defRPr>
              </a:lvl6pPr>
              <a:lvl7pPr marL="2971800" indent="-228600" eaLnBrk="0" fontAlgn="base" hangingPunct="0">
                <a:lnSpc>
                  <a:spcPct val="80000"/>
                </a:lnSpc>
                <a:spcBef>
                  <a:spcPct val="20000"/>
                </a:spcBef>
                <a:spcAft>
                  <a:spcPct val="0"/>
                </a:spcAft>
                <a:buClr>
                  <a:schemeClr val="hlink"/>
                </a:buClr>
                <a:buSzPct val="110000"/>
                <a:buFont typeface="Wingdings" panose="05000000000000000000" pitchFamily="2" charset="2"/>
                <a:defRPr kumimoji="1" sz="2800" b="1">
                  <a:solidFill>
                    <a:srgbClr val="40458C"/>
                  </a:solidFill>
                  <a:latin typeface="楷体_GB2312" pitchFamily="1" charset="-122"/>
                  <a:ea typeface="楷体_GB2312" pitchFamily="1" charset="-122"/>
                </a:defRPr>
              </a:lvl7pPr>
              <a:lvl8pPr marL="3429000" indent="-228600" eaLnBrk="0" fontAlgn="base" hangingPunct="0">
                <a:lnSpc>
                  <a:spcPct val="80000"/>
                </a:lnSpc>
                <a:spcBef>
                  <a:spcPct val="20000"/>
                </a:spcBef>
                <a:spcAft>
                  <a:spcPct val="0"/>
                </a:spcAft>
                <a:buClr>
                  <a:schemeClr val="hlink"/>
                </a:buClr>
                <a:buSzPct val="110000"/>
                <a:buFont typeface="Wingdings" panose="05000000000000000000" pitchFamily="2" charset="2"/>
                <a:defRPr kumimoji="1" sz="2800" b="1">
                  <a:solidFill>
                    <a:srgbClr val="40458C"/>
                  </a:solidFill>
                  <a:latin typeface="楷体_GB2312" pitchFamily="1" charset="-122"/>
                  <a:ea typeface="楷体_GB2312" pitchFamily="1" charset="-122"/>
                </a:defRPr>
              </a:lvl8pPr>
              <a:lvl9pPr marL="3886200" indent="-228600" eaLnBrk="0" fontAlgn="base" hangingPunct="0">
                <a:lnSpc>
                  <a:spcPct val="80000"/>
                </a:lnSpc>
                <a:spcBef>
                  <a:spcPct val="20000"/>
                </a:spcBef>
                <a:spcAft>
                  <a:spcPct val="0"/>
                </a:spcAft>
                <a:buClr>
                  <a:schemeClr val="hlink"/>
                </a:buClr>
                <a:buSzPct val="110000"/>
                <a:buFont typeface="Wingdings" panose="05000000000000000000" pitchFamily="2" charset="2"/>
                <a:defRPr kumimoji="1" sz="2800" b="1">
                  <a:solidFill>
                    <a:srgbClr val="40458C"/>
                  </a:solidFill>
                  <a:latin typeface="楷体_GB2312" pitchFamily="1" charset="-122"/>
                  <a:ea typeface="楷体_GB2312" pitchFamily="1" charset="-122"/>
                </a:defRPr>
              </a:lvl9pPr>
            </a:lstStyle>
            <a:p>
              <a:pPr eaLnBrk="1" hangingPunct="1">
                <a:spcBef>
                  <a:spcPct val="50000"/>
                </a:spcBef>
              </a:pPr>
              <a:endParaRPr lang="zh-CN" altLang="zh-CN"/>
            </a:p>
          </p:txBody>
        </p:sp>
        <p:sp>
          <p:nvSpPr>
            <p:cNvPr id="45079" name="Text Box 11"/>
            <p:cNvSpPr txBox="1">
              <a:spLocks noChangeArrowheads="1"/>
            </p:cNvSpPr>
            <p:nvPr/>
          </p:nvSpPr>
          <p:spPr bwMode="auto">
            <a:xfrm>
              <a:off x="1214" y="3194"/>
              <a:ext cx="900" cy="2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spAutoFit/>
            </a:bodyPr>
            <a:lstStyle>
              <a:lvl1pPr marL="342900" indent="-342900" eaLnBrk="0" hangingPunct="0">
                <a:defRPr kumimoji="1" sz="2800" b="1">
                  <a:solidFill>
                    <a:srgbClr val="40458C"/>
                  </a:solidFill>
                  <a:latin typeface="楷体_GB2312" pitchFamily="1" charset="-122"/>
                  <a:ea typeface="楷体_GB2312" pitchFamily="1" charset="-122"/>
                </a:defRPr>
              </a:lvl1pPr>
              <a:lvl2pPr marL="742950" indent="-285750" eaLnBrk="0" hangingPunct="0">
                <a:defRPr kumimoji="1" sz="2800" b="1">
                  <a:solidFill>
                    <a:srgbClr val="40458C"/>
                  </a:solidFill>
                  <a:latin typeface="楷体_GB2312" pitchFamily="1" charset="-122"/>
                  <a:ea typeface="楷体_GB2312" pitchFamily="1" charset="-122"/>
                </a:defRPr>
              </a:lvl2pPr>
              <a:lvl3pPr marL="1143000" indent="-228600" eaLnBrk="0" hangingPunct="0">
                <a:defRPr kumimoji="1" sz="2800" b="1">
                  <a:solidFill>
                    <a:srgbClr val="40458C"/>
                  </a:solidFill>
                  <a:latin typeface="楷体_GB2312" pitchFamily="1" charset="-122"/>
                  <a:ea typeface="楷体_GB2312" pitchFamily="1" charset="-122"/>
                </a:defRPr>
              </a:lvl3pPr>
              <a:lvl4pPr marL="1600200" indent="-228600" eaLnBrk="0" hangingPunct="0">
                <a:defRPr kumimoji="1" sz="2800" b="1">
                  <a:solidFill>
                    <a:srgbClr val="40458C"/>
                  </a:solidFill>
                  <a:latin typeface="楷体_GB2312" pitchFamily="1" charset="-122"/>
                  <a:ea typeface="楷体_GB2312" pitchFamily="1" charset="-122"/>
                </a:defRPr>
              </a:lvl4pPr>
              <a:lvl5pPr marL="2057400" indent="-228600" eaLnBrk="0" hangingPunct="0">
                <a:defRPr kumimoji="1" sz="2800" b="1">
                  <a:solidFill>
                    <a:srgbClr val="40458C"/>
                  </a:solidFill>
                  <a:latin typeface="楷体_GB2312" pitchFamily="1" charset="-122"/>
                  <a:ea typeface="楷体_GB2312" pitchFamily="1" charset="-122"/>
                </a:defRPr>
              </a:lvl5pPr>
              <a:lvl6pPr marL="2514600" indent="-228600" eaLnBrk="0" fontAlgn="base" hangingPunct="0">
                <a:lnSpc>
                  <a:spcPct val="80000"/>
                </a:lnSpc>
                <a:spcBef>
                  <a:spcPct val="20000"/>
                </a:spcBef>
                <a:spcAft>
                  <a:spcPct val="0"/>
                </a:spcAft>
                <a:buClr>
                  <a:schemeClr val="hlink"/>
                </a:buClr>
                <a:buSzPct val="110000"/>
                <a:buFont typeface="Wingdings" panose="05000000000000000000" pitchFamily="2" charset="2"/>
                <a:defRPr kumimoji="1" sz="2800" b="1">
                  <a:solidFill>
                    <a:srgbClr val="40458C"/>
                  </a:solidFill>
                  <a:latin typeface="楷体_GB2312" pitchFamily="1" charset="-122"/>
                  <a:ea typeface="楷体_GB2312" pitchFamily="1" charset="-122"/>
                </a:defRPr>
              </a:lvl6pPr>
              <a:lvl7pPr marL="2971800" indent="-228600" eaLnBrk="0" fontAlgn="base" hangingPunct="0">
                <a:lnSpc>
                  <a:spcPct val="80000"/>
                </a:lnSpc>
                <a:spcBef>
                  <a:spcPct val="20000"/>
                </a:spcBef>
                <a:spcAft>
                  <a:spcPct val="0"/>
                </a:spcAft>
                <a:buClr>
                  <a:schemeClr val="hlink"/>
                </a:buClr>
                <a:buSzPct val="110000"/>
                <a:buFont typeface="Wingdings" panose="05000000000000000000" pitchFamily="2" charset="2"/>
                <a:defRPr kumimoji="1" sz="2800" b="1">
                  <a:solidFill>
                    <a:srgbClr val="40458C"/>
                  </a:solidFill>
                  <a:latin typeface="楷体_GB2312" pitchFamily="1" charset="-122"/>
                  <a:ea typeface="楷体_GB2312" pitchFamily="1" charset="-122"/>
                </a:defRPr>
              </a:lvl7pPr>
              <a:lvl8pPr marL="3429000" indent="-228600" eaLnBrk="0" fontAlgn="base" hangingPunct="0">
                <a:lnSpc>
                  <a:spcPct val="80000"/>
                </a:lnSpc>
                <a:spcBef>
                  <a:spcPct val="20000"/>
                </a:spcBef>
                <a:spcAft>
                  <a:spcPct val="0"/>
                </a:spcAft>
                <a:buClr>
                  <a:schemeClr val="hlink"/>
                </a:buClr>
                <a:buSzPct val="110000"/>
                <a:buFont typeface="Wingdings" panose="05000000000000000000" pitchFamily="2" charset="2"/>
                <a:defRPr kumimoji="1" sz="2800" b="1">
                  <a:solidFill>
                    <a:srgbClr val="40458C"/>
                  </a:solidFill>
                  <a:latin typeface="楷体_GB2312" pitchFamily="1" charset="-122"/>
                  <a:ea typeface="楷体_GB2312" pitchFamily="1" charset="-122"/>
                </a:defRPr>
              </a:lvl8pPr>
              <a:lvl9pPr marL="3886200" indent="-228600" eaLnBrk="0" fontAlgn="base" hangingPunct="0">
                <a:lnSpc>
                  <a:spcPct val="80000"/>
                </a:lnSpc>
                <a:spcBef>
                  <a:spcPct val="20000"/>
                </a:spcBef>
                <a:spcAft>
                  <a:spcPct val="0"/>
                </a:spcAft>
                <a:buClr>
                  <a:schemeClr val="hlink"/>
                </a:buClr>
                <a:buSzPct val="110000"/>
                <a:buFont typeface="Wingdings" panose="05000000000000000000" pitchFamily="2" charset="2"/>
                <a:defRPr kumimoji="1" sz="2800" b="1">
                  <a:solidFill>
                    <a:srgbClr val="40458C"/>
                  </a:solidFill>
                  <a:latin typeface="楷体_GB2312" pitchFamily="1" charset="-122"/>
                  <a:ea typeface="楷体_GB2312" pitchFamily="1" charset="-122"/>
                </a:defRPr>
              </a:lvl9pPr>
            </a:lstStyle>
            <a:p>
              <a:pPr eaLnBrk="1" hangingPunct="1"/>
              <a:r>
                <a:rPr lang="zh-CN" altLang="en-US"/>
                <a:t>新增程序</a:t>
              </a:r>
              <a:endParaRPr lang="zh-CN" altLang="en-US"/>
            </a:p>
          </p:txBody>
        </p:sp>
        <p:sp>
          <p:nvSpPr>
            <p:cNvPr id="45080" name="Text Box 12"/>
            <p:cNvSpPr txBox="1">
              <a:spLocks noChangeArrowheads="1"/>
            </p:cNvSpPr>
            <p:nvPr/>
          </p:nvSpPr>
          <p:spPr bwMode="auto">
            <a:xfrm>
              <a:off x="2965" y="3040"/>
              <a:ext cx="1049" cy="8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lvl1pPr marL="342900" indent="-342900" eaLnBrk="0" hangingPunct="0">
                <a:defRPr kumimoji="1" sz="2800" b="1">
                  <a:solidFill>
                    <a:srgbClr val="40458C"/>
                  </a:solidFill>
                  <a:latin typeface="楷体_GB2312" pitchFamily="1" charset="-122"/>
                  <a:ea typeface="楷体_GB2312" pitchFamily="1" charset="-122"/>
                </a:defRPr>
              </a:lvl1pPr>
              <a:lvl2pPr marL="742950" indent="-285750" eaLnBrk="0" hangingPunct="0">
                <a:defRPr kumimoji="1" sz="2800" b="1">
                  <a:solidFill>
                    <a:srgbClr val="40458C"/>
                  </a:solidFill>
                  <a:latin typeface="楷体_GB2312" pitchFamily="1" charset="-122"/>
                  <a:ea typeface="楷体_GB2312" pitchFamily="1" charset="-122"/>
                </a:defRPr>
              </a:lvl2pPr>
              <a:lvl3pPr marL="1143000" indent="-228600" eaLnBrk="0" hangingPunct="0">
                <a:defRPr kumimoji="1" sz="2800" b="1">
                  <a:solidFill>
                    <a:srgbClr val="40458C"/>
                  </a:solidFill>
                  <a:latin typeface="楷体_GB2312" pitchFamily="1" charset="-122"/>
                  <a:ea typeface="楷体_GB2312" pitchFamily="1" charset="-122"/>
                </a:defRPr>
              </a:lvl3pPr>
              <a:lvl4pPr marL="1600200" indent="-228600" eaLnBrk="0" hangingPunct="0">
                <a:defRPr kumimoji="1" sz="2800" b="1">
                  <a:solidFill>
                    <a:srgbClr val="40458C"/>
                  </a:solidFill>
                  <a:latin typeface="楷体_GB2312" pitchFamily="1" charset="-122"/>
                  <a:ea typeface="楷体_GB2312" pitchFamily="1" charset="-122"/>
                </a:defRPr>
              </a:lvl4pPr>
              <a:lvl5pPr marL="2057400" indent="-228600" eaLnBrk="0" hangingPunct="0">
                <a:defRPr kumimoji="1" sz="2800" b="1">
                  <a:solidFill>
                    <a:srgbClr val="40458C"/>
                  </a:solidFill>
                  <a:latin typeface="楷体_GB2312" pitchFamily="1" charset="-122"/>
                  <a:ea typeface="楷体_GB2312" pitchFamily="1" charset="-122"/>
                </a:defRPr>
              </a:lvl5pPr>
              <a:lvl6pPr marL="2514600" indent="-228600" eaLnBrk="0" fontAlgn="base" hangingPunct="0">
                <a:lnSpc>
                  <a:spcPct val="80000"/>
                </a:lnSpc>
                <a:spcBef>
                  <a:spcPct val="20000"/>
                </a:spcBef>
                <a:spcAft>
                  <a:spcPct val="0"/>
                </a:spcAft>
                <a:buClr>
                  <a:schemeClr val="hlink"/>
                </a:buClr>
                <a:buSzPct val="110000"/>
                <a:buFont typeface="Wingdings" panose="05000000000000000000" pitchFamily="2" charset="2"/>
                <a:defRPr kumimoji="1" sz="2800" b="1">
                  <a:solidFill>
                    <a:srgbClr val="40458C"/>
                  </a:solidFill>
                  <a:latin typeface="楷体_GB2312" pitchFamily="1" charset="-122"/>
                  <a:ea typeface="楷体_GB2312" pitchFamily="1" charset="-122"/>
                </a:defRPr>
              </a:lvl6pPr>
              <a:lvl7pPr marL="2971800" indent="-228600" eaLnBrk="0" fontAlgn="base" hangingPunct="0">
                <a:lnSpc>
                  <a:spcPct val="80000"/>
                </a:lnSpc>
                <a:spcBef>
                  <a:spcPct val="20000"/>
                </a:spcBef>
                <a:spcAft>
                  <a:spcPct val="0"/>
                </a:spcAft>
                <a:buClr>
                  <a:schemeClr val="hlink"/>
                </a:buClr>
                <a:buSzPct val="110000"/>
                <a:buFont typeface="Wingdings" panose="05000000000000000000" pitchFamily="2" charset="2"/>
                <a:defRPr kumimoji="1" sz="2800" b="1">
                  <a:solidFill>
                    <a:srgbClr val="40458C"/>
                  </a:solidFill>
                  <a:latin typeface="楷体_GB2312" pitchFamily="1" charset="-122"/>
                  <a:ea typeface="楷体_GB2312" pitchFamily="1" charset="-122"/>
                </a:defRPr>
              </a:lvl7pPr>
              <a:lvl8pPr marL="3429000" indent="-228600" eaLnBrk="0" fontAlgn="base" hangingPunct="0">
                <a:lnSpc>
                  <a:spcPct val="80000"/>
                </a:lnSpc>
                <a:spcBef>
                  <a:spcPct val="20000"/>
                </a:spcBef>
                <a:spcAft>
                  <a:spcPct val="0"/>
                </a:spcAft>
                <a:buClr>
                  <a:schemeClr val="hlink"/>
                </a:buClr>
                <a:buSzPct val="110000"/>
                <a:buFont typeface="Wingdings" panose="05000000000000000000" pitchFamily="2" charset="2"/>
                <a:defRPr kumimoji="1" sz="2800" b="1">
                  <a:solidFill>
                    <a:srgbClr val="40458C"/>
                  </a:solidFill>
                  <a:latin typeface="楷体_GB2312" pitchFamily="1" charset="-122"/>
                  <a:ea typeface="楷体_GB2312" pitchFamily="1" charset="-122"/>
                </a:defRPr>
              </a:lvl8pPr>
              <a:lvl9pPr marL="3886200" indent="-228600" eaLnBrk="0" fontAlgn="base" hangingPunct="0">
                <a:lnSpc>
                  <a:spcPct val="80000"/>
                </a:lnSpc>
                <a:spcBef>
                  <a:spcPct val="20000"/>
                </a:spcBef>
                <a:spcAft>
                  <a:spcPct val="0"/>
                </a:spcAft>
                <a:buClr>
                  <a:schemeClr val="hlink"/>
                </a:buClr>
                <a:buSzPct val="110000"/>
                <a:buFont typeface="Wingdings" panose="05000000000000000000" pitchFamily="2" charset="2"/>
                <a:defRPr kumimoji="1" sz="2800" b="1">
                  <a:solidFill>
                    <a:srgbClr val="40458C"/>
                  </a:solidFill>
                  <a:latin typeface="楷体_GB2312" pitchFamily="1" charset="-122"/>
                  <a:ea typeface="楷体_GB2312" pitchFamily="1" charset="-122"/>
                </a:defRPr>
              </a:lvl9pPr>
            </a:lstStyle>
            <a:p>
              <a:pPr algn="ctr" eaLnBrk="1" hangingPunct="1"/>
              <a:r>
                <a:rPr lang="zh-CN" altLang="en-US"/>
                <a:t>原有中断</a:t>
              </a:r>
              <a:endParaRPr lang="zh-CN" altLang="en-US"/>
            </a:p>
            <a:p>
              <a:pPr algn="ctr" eaLnBrk="1" hangingPunct="1"/>
              <a:r>
                <a:rPr lang="zh-CN" altLang="en-US"/>
                <a:t>处理程序</a:t>
              </a:r>
              <a:endParaRPr lang="zh-CN" altLang="en-US"/>
            </a:p>
            <a:p>
              <a:pPr algn="ctr" eaLnBrk="1" hangingPunct="1"/>
              <a:r>
                <a:rPr lang="en-US" altLang="zh-CN"/>
                <a:t>IRET</a:t>
              </a:r>
              <a:endParaRPr lang="en-US" altLang="zh-CN"/>
            </a:p>
          </p:txBody>
        </p:sp>
      </p:grpSp>
      <p:sp>
        <p:nvSpPr>
          <p:cNvPr id="481300" name="Line 20"/>
          <p:cNvSpPr>
            <a:spLocks noChangeShapeType="1"/>
          </p:cNvSpPr>
          <p:nvPr/>
        </p:nvSpPr>
        <p:spPr bwMode="auto">
          <a:xfrm>
            <a:off x="2051050" y="4643438"/>
            <a:ext cx="855663" cy="0"/>
          </a:xfrm>
          <a:prstGeom prst="line">
            <a:avLst/>
          </a:prstGeom>
          <a:noFill/>
          <a:ln w="28575">
            <a:solidFill>
              <a:srgbClr val="000066"/>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p>
            <a:endParaRPr lang="zh-CN" altLang="en-US"/>
          </a:p>
        </p:txBody>
      </p:sp>
      <p:sp>
        <p:nvSpPr>
          <p:cNvPr id="481301" name="Line 21"/>
          <p:cNvSpPr>
            <a:spLocks noChangeShapeType="1"/>
          </p:cNvSpPr>
          <p:nvPr/>
        </p:nvSpPr>
        <p:spPr bwMode="auto">
          <a:xfrm flipV="1">
            <a:off x="4841875" y="4554538"/>
            <a:ext cx="900113" cy="1709737"/>
          </a:xfrm>
          <a:prstGeom prst="line">
            <a:avLst/>
          </a:prstGeom>
          <a:noFill/>
          <a:ln w="28575">
            <a:solidFill>
              <a:srgbClr val="000066"/>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p>
            <a:endParaRPr lang="zh-CN" altLang="en-US"/>
          </a:p>
        </p:txBody>
      </p:sp>
      <p:sp>
        <p:nvSpPr>
          <p:cNvPr id="481302" name="Line 22"/>
          <p:cNvSpPr>
            <a:spLocks noChangeShapeType="1"/>
          </p:cNvSpPr>
          <p:nvPr/>
        </p:nvSpPr>
        <p:spPr bwMode="auto">
          <a:xfrm flipH="1">
            <a:off x="2051050" y="6354763"/>
            <a:ext cx="3779838" cy="44450"/>
          </a:xfrm>
          <a:prstGeom prst="line">
            <a:avLst/>
          </a:prstGeom>
          <a:noFill/>
          <a:ln w="28575">
            <a:solidFill>
              <a:srgbClr val="000066"/>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p>
            <a:endParaRPr lang="zh-CN" altLang="en-US"/>
          </a:p>
        </p:txBody>
      </p:sp>
      <p:grpSp>
        <p:nvGrpSpPr>
          <p:cNvPr id="481307" name="Group 27"/>
          <p:cNvGrpSpPr/>
          <p:nvPr/>
        </p:nvGrpSpPr>
        <p:grpSpPr bwMode="auto">
          <a:xfrm>
            <a:off x="1916113" y="1854200"/>
            <a:ext cx="855662" cy="433388"/>
            <a:chOff x="442" y="1168"/>
            <a:chExt cx="539" cy="273"/>
          </a:xfrm>
        </p:grpSpPr>
        <p:sp>
          <p:nvSpPr>
            <p:cNvPr id="45075" name="Line 15"/>
            <p:cNvSpPr>
              <a:spLocks noChangeShapeType="1"/>
            </p:cNvSpPr>
            <p:nvPr/>
          </p:nvSpPr>
          <p:spPr bwMode="auto">
            <a:xfrm>
              <a:off x="442" y="1423"/>
              <a:ext cx="539" cy="0"/>
            </a:xfrm>
            <a:prstGeom prst="line">
              <a:avLst/>
            </a:prstGeom>
            <a:noFill/>
            <a:ln w="28575">
              <a:solidFill>
                <a:srgbClr val="000066"/>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p>
              <a:endParaRPr lang="zh-CN" altLang="en-US"/>
            </a:p>
          </p:txBody>
        </p:sp>
        <p:sp>
          <p:nvSpPr>
            <p:cNvPr id="45076" name="Text Box 23"/>
            <p:cNvSpPr txBox="1">
              <a:spLocks noChangeArrowheads="1"/>
            </p:cNvSpPr>
            <p:nvPr/>
          </p:nvSpPr>
          <p:spPr bwMode="auto">
            <a:xfrm>
              <a:off x="669" y="1168"/>
              <a:ext cx="113" cy="2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spAutoFit/>
            </a:bodyPr>
            <a:lstStyle>
              <a:lvl1pPr marL="342900" indent="-342900" eaLnBrk="0" hangingPunct="0">
                <a:defRPr kumimoji="1" sz="2800" b="1">
                  <a:solidFill>
                    <a:srgbClr val="40458C"/>
                  </a:solidFill>
                  <a:latin typeface="楷体_GB2312" pitchFamily="1" charset="-122"/>
                  <a:ea typeface="楷体_GB2312" pitchFamily="1" charset="-122"/>
                </a:defRPr>
              </a:lvl1pPr>
              <a:lvl2pPr marL="742950" indent="-285750" eaLnBrk="0" hangingPunct="0">
                <a:defRPr kumimoji="1" sz="2800" b="1">
                  <a:solidFill>
                    <a:srgbClr val="40458C"/>
                  </a:solidFill>
                  <a:latin typeface="楷体_GB2312" pitchFamily="1" charset="-122"/>
                  <a:ea typeface="楷体_GB2312" pitchFamily="1" charset="-122"/>
                </a:defRPr>
              </a:lvl2pPr>
              <a:lvl3pPr marL="1143000" indent="-228600" eaLnBrk="0" hangingPunct="0">
                <a:defRPr kumimoji="1" sz="2800" b="1">
                  <a:solidFill>
                    <a:srgbClr val="40458C"/>
                  </a:solidFill>
                  <a:latin typeface="楷体_GB2312" pitchFamily="1" charset="-122"/>
                  <a:ea typeface="楷体_GB2312" pitchFamily="1" charset="-122"/>
                </a:defRPr>
              </a:lvl3pPr>
              <a:lvl4pPr marL="1600200" indent="-228600" eaLnBrk="0" hangingPunct="0">
                <a:defRPr kumimoji="1" sz="2800" b="1">
                  <a:solidFill>
                    <a:srgbClr val="40458C"/>
                  </a:solidFill>
                  <a:latin typeface="楷体_GB2312" pitchFamily="1" charset="-122"/>
                  <a:ea typeface="楷体_GB2312" pitchFamily="1" charset="-122"/>
                </a:defRPr>
              </a:lvl4pPr>
              <a:lvl5pPr marL="2057400" indent="-228600" eaLnBrk="0" hangingPunct="0">
                <a:defRPr kumimoji="1" sz="2800" b="1">
                  <a:solidFill>
                    <a:srgbClr val="40458C"/>
                  </a:solidFill>
                  <a:latin typeface="楷体_GB2312" pitchFamily="1" charset="-122"/>
                  <a:ea typeface="楷体_GB2312" pitchFamily="1" charset="-122"/>
                </a:defRPr>
              </a:lvl5pPr>
              <a:lvl6pPr marL="2514600" indent="-228600" eaLnBrk="0" fontAlgn="base" hangingPunct="0">
                <a:lnSpc>
                  <a:spcPct val="80000"/>
                </a:lnSpc>
                <a:spcBef>
                  <a:spcPct val="20000"/>
                </a:spcBef>
                <a:spcAft>
                  <a:spcPct val="0"/>
                </a:spcAft>
                <a:buClr>
                  <a:schemeClr val="hlink"/>
                </a:buClr>
                <a:buSzPct val="110000"/>
                <a:buFont typeface="Wingdings" panose="05000000000000000000" pitchFamily="2" charset="2"/>
                <a:defRPr kumimoji="1" sz="2800" b="1">
                  <a:solidFill>
                    <a:srgbClr val="40458C"/>
                  </a:solidFill>
                  <a:latin typeface="楷体_GB2312" pitchFamily="1" charset="-122"/>
                  <a:ea typeface="楷体_GB2312" pitchFamily="1" charset="-122"/>
                </a:defRPr>
              </a:lvl6pPr>
              <a:lvl7pPr marL="2971800" indent="-228600" eaLnBrk="0" fontAlgn="base" hangingPunct="0">
                <a:lnSpc>
                  <a:spcPct val="80000"/>
                </a:lnSpc>
                <a:spcBef>
                  <a:spcPct val="20000"/>
                </a:spcBef>
                <a:spcAft>
                  <a:spcPct val="0"/>
                </a:spcAft>
                <a:buClr>
                  <a:schemeClr val="hlink"/>
                </a:buClr>
                <a:buSzPct val="110000"/>
                <a:buFont typeface="Wingdings" panose="05000000000000000000" pitchFamily="2" charset="2"/>
                <a:defRPr kumimoji="1" sz="2800" b="1">
                  <a:solidFill>
                    <a:srgbClr val="40458C"/>
                  </a:solidFill>
                  <a:latin typeface="楷体_GB2312" pitchFamily="1" charset="-122"/>
                  <a:ea typeface="楷体_GB2312" pitchFamily="1" charset="-122"/>
                </a:defRPr>
              </a:lvl7pPr>
              <a:lvl8pPr marL="3429000" indent="-228600" eaLnBrk="0" fontAlgn="base" hangingPunct="0">
                <a:lnSpc>
                  <a:spcPct val="80000"/>
                </a:lnSpc>
                <a:spcBef>
                  <a:spcPct val="20000"/>
                </a:spcBef>
                <a:spcAft>
                  <a:spcPct val="0"/>
                </a:spcAft>
                <a:buClr>
                  <a:schemeClr val="hlink"/>
                </a:buClr>
                <a:buSzPct val="110000"/>
                <a:buFont typeface="Wingdings" panose="05000000000000000000" pitchFamily="2" charset="2"/>
                <a:defRPr kumimoji="1" sz="2800" b="1">
                  <a:solidFill>
                    <a:srgbClr val="40458C"/>
                  </a:solidFill>
                  <a:latin typeface="楷体_GB2312" pitchFamily="1" charset="-122"/>
                  <a:ea typeface="楷体_GB2312" pitchFamily="1" charset="-122"/>
                </a:defRPr>
              </a:lvl8pPr>
              <a:lvl9pPr marL="3886200" indent="-228600" eaLnBrk="0" fontAlgn="base" hangingPunct="0">
                <a:lnSpc>
                  <a:spcPct val="80000"/>
                </a:lnSpc>
                <a:spcBef>
                  <a:spcPct val="20000"/>
                </a:spcBef>
                <a:spcAft>
                  <a:spcPct val="0"/>
                </a:spcAft>
                <a:buClr>
                  <a:schemeClr val="hlink"/>
                </a:buClr>
                <a:buSzPct val="110000"/>
                <a:buFont typeface="Wingdings" panose="05000000000000000000" pitchFamily="2" charset="2"/>
                <a:defRPr kumimoji="1" sz="2800" b="1">
                  <a:solidFill>
                    <a:srgbClr val="40458C"/>
                  </a:solidFill>
                  <a:latin typeface="楷体_GB2312" pitchFamily="1" charset="-122"/>
                  <a:ea typeface="楷体_GB2312" pitchFamily="1" charset="-122"/>
                </a:defRPr>
              </a:lvl9pPr>
            </a:lstStyle>
            <a:p>
              <a:pPr eaLnBrk="1" hangingPunct="1"/>
              <a:r>
                <a:rPr lang="en-US" altLang="zh-CN"/>
                <a:t>1</a:t>
              </a:r>
              <a:endParaRPr lang="en-US" altLang="zh-CN"/>
            </a:p>
          </p:txBody>
        </p:sp>
      </p:grpSp>
      <p:grpSp>
        <p:nvGrpSpPr>
          <p:cNvPr id="481308" name="Group 28"/>
          <p:cNvGrpSpPr/>
          <p:nvPr/>
        </p:nvGrpSpPr>
        <p:grpSpPr bwMode="auto">
          <a:xfrm>
            <a:off x="4706938" y="2214563"/>
            <a:ext cx="900112" cy="1709737"/>
            <a:chOff x="2200" y="1395"/>
            <a:chExt cx="567" cy="1077"/>
          </a:xfrm>
        </p:grpSpPr>
        <p:sp>
          <p:nvSpPr>
            <p:cNvPr id="45073" name="Line 19"/>
            <p:cNvSpPr>
              <a:spLocks noChangeShapeType="1"/>
            </p:cNvSpPr>
            <p:nvPr/>
          </p:nvSpPr>
          <p:spPr bwMode="auto">
            <a:xfrm flipV="1">
              <a:off x="2200" y="1395"/>
              <a:ext cx="567" cy="1077"/>
            </a:xfrm>
            <a:prstGeom prst="line">
              <a:avLst/>
            </a:prstGeom>
            <a:noFill/>
            <a:ln w="28575">
              <a:solidFill>
                <a:srgbClr val="000066"/>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p>
              <a:endParaRPr lang="zh-CN" altLang="en-US"/>
            </a:p>
          </p:txBody>
        </p:sp>
        <p:sp>
          <p:nvSpPr>
            <p:cNvPr id="45074" name="Text Box 24"/>
            <p:cNvSpPr txBox="1">
              <a:spLocks noChangeArrowheads="1"/>
            </p:cNvSpPr>
            <p:nvPr/>
          </p:nvSpPr>
          <p:spPr bwMode="auto">
            <a:xfrm>
              <a:off x="2341" y="1691"/>
              <a:ext cx="113" cy="2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spAutoFit/>
            </a:bodyPr>
            <a:lstStyle>
              <a:lvl1pPr marL="342900" indent="-342900" eaLnBrk="0" hangingPunct="0">
                <a:defRPr kumimoji="1" sz="2800" b="1">
                  <a:solidFill>
                    <a:srgbClr val="40458C"/>
                  </a:solidFill>
                  <a:latin typeface="楷体_GB2312" pitchFamily="1" charset="-122"/>
                  <a:ea typeface="楷体_GB2312" pitchFamily="1" charset="-122"/>
                </a:defRPr>
              </a:lvl1pPr>
              <a:lvl2pPr marL="742950" indent="-285750" eaLnBrk="0" hangingPunct="0">
                <a:defRPr kumimoji="1" sz="2800" b="1">
                  <a:solidFill>
                    <a:srgbClr val="40458C"/>
                  </a:solidFill>
                  <a:latin typeface="楷体_GB2312" pitchFamily="1" charset="-122"/>
                  <a:ea typeface="楷体_GB2312" pitchFamily="1" charset="-122"/>
                </a:defRPr>
              </a:lvl2pPr>
              <a:lvl3pPr marL="1143000" indent="-228600" eaLnBrk="0" hangingPunct="0">
                <a:defRPr kumimoji="1" sz="2800" b="1">
                  <a:solidFill>
                    <a:srgbClr val="40458C"/>
                  </a:solidFill>
                  <a:latin typeface="楷体_GB2312" pitchFamily="1" charset="-122"/>
                  <a:ea typeface="楷体_GB2312" pitchFamily="1" charset="-122"/>
                </a:defRPr>
              </a:lvl3pPr>
              <a:lvl4pPr marL="1600200" indent="-228600" eaLnBrk="0" hangingPunct="0">
                <a:defRPr kumimoji="1" sz="2800" b="1">
                  <a:solidFill>
                    <a:srgbClr val="40458C"/>
                  </a:solidFill>
                  <a:latin typeface="楷体_GB2312" pitchFamily="1" charset="-122"/>
                  <a:ea typeface="楷体_GB2312" pitchFamily="1" charset="-122"/>
                </a:defRPr>
              </a:lvl4pPr>
              <a:lvl5pPr marL="2057400" indent="-228600" eaLnBrk="0" hangingPunct="0">
                <a:defRPr kumimoji="1" sz="2800" b="1">
                  <a:solidFill>
                    <a:srgbClr val="40458C"/>
                  </a:solidFill>
                  <a:latin typeface="楷体_GB2312" pitchFamily="1" charset="-122"/>
                  <a:ea typeface="楷体_GB2312" pitchFamily="1" charset="-122"/>
                </a:defRPr>
              </a:lvl5pPr>
              <a:lvl6pPr marL="2514600" indent="-228600" eaLnBrk="0" fontAlgn="base" hangingPunct="0">
                <a:lnSpc>
                  <a:spcPct val="80000"/>
                </a:lnSpc>
                <a:spcBef>
                  <a:spcPct val="20000"/>
                </a:spcBef>
                <a:spcAft>
                  <a:spcPct val="0"/>
                </a:spcAft>
                <a:buClr>
                  <a:schemeClr val="hlink"/>
                </a:buClr>
                <a:buSzPct val="110000"/>
                <a:buFont typeface="Wingdings" panose="05000000000000000000" pitchFamily="2" charset="2"/>
                <a:defRPr kumimoji="1" sz="2800" b="1">
                  <a:solidFill>
                    <a:srgbClr val="40458C"/>
                  </a:solidFill>
                  <a:latin typeface="楷体_GB2312" pitchFamily="1" charset="-122"/>
                  <a:ea typeface="楷体_GB2312" pitchFamily="1" charset="-122"/>
                </a:defRPr>
              </a:lvl6pPr>
              <a:lvl7pPr marL="2971800" indent="-228600" eaLnBrk="0" fontAlgn="base" hangingPunct="0">
                <a:lnSpc>
                  <a:spcPct val="80000"/>
                </a:lnSpc>
                <a:spcBef>
                  <a:spcPct val="20000"/>
                </a:spcBef>
                <a:spcAft>
                  <a:spcPct val="0"/>
                </a:spcAft>
                <a:buClr>
                  <a:schemeClr val="hlink"/>
                </a:buClr>
                <a:buSzPct val="110000"/>
                <a:buFont typeface="Wingdings" panose="05000000000000000000" pitchFamily="2" charset="2"/>
                <a:defRPr kumimoji="1" sz="2800" b="1">
                  <a:solidFill>
                    <a:srgbClr val="40458C"/>
                  </a:solidFill>
                  <a:latin typeface="楷体_GB2312" pitchFamily="1" charset="-122"/>
                  <a:ea typeface="楷体_GB2312" pitchFamily="1" charset="-122"/>
                </a:defRPr>
              </a:lvl7pPr>
              <a:lvl8pPr marL="3429000" indent="-228600" eaLnBrk="0" fontAlgn="base" hangingPunct="0">
                <a:lnSpc>
                  <a:spcPct val="80000"/>
                </a:lnSpc>
                <a:spcBef>
                  <a:spcPct val="20000"/>
                </a:spcBef>
                <a:spcAft>
                  <a:spcPct val="0"/>
                </a:spcAft>
                <a:buClr>
                  <a:schemeClr val="hlink"/>
                </a:buClr>
                <a:buSzPct val="110000"/>
                <a:buFont typeface="Wingdings" panose="05000000000000000000" pitchFamily="2" charset="2"/>
                <a:defRPr kumimoji="1" sz="2800" b="1">
                  <a:solidFill>
                    <a:srgbClr val="40458C"/>
                  </a:solidFill>
                  <a:latin typeface="楷体_GB2312" pitchFamily="1" charset="-122"/>
                  <a:ea typeface="楷体_GB2312" pitchFamily="1" charset="-122"/>
                </a:defRPr>
              </a:lvl8pPr>
              <a:lvl9pPr marL="3886200" indent="-228600" eaLnBrk="0" fontAlgn="base" hangingPunct="0">
                <a:lnSpc>
                  <a:spcPct val="80000"/>
                </a:lnSpc>
                <a:spcBef>
                  <a:spcPct val="20000"/>
                </a:spcBef>
                <a:spcAft>
                  <a:spcPct val="0"/>
                </a:spcAft>
                <a:buClr>
                  <a:schemeClr val="hlink"/>
                </a:buClr>
                <a:buSzPct val="110000"/>
                <a:buFont typeface="Wingdings" panose="05000000000000000000" pitchFamily="2" charset="2"/>
                <a:defRPr kumimoji="1" sz="2800" b="1">
                  <a:solidFill>
                    <a:srgbClr val="40458C"/>
                  </a:solidFill>
                  <a:latin typeface="楷体_GB2312" pitchFamily="1" charset="-122"/>
                  <a:ea typeface="楷体_GB2312" pitchFamily="1" charset="-122"/>
                </a:defRPr>
              </a:lvl9pPr>
            </a:lstStyle>
            <a:p>
              <a:pPr eaLnBrk="1" hangingPunct="1"/>
              <a:r>
                <a:rPr lang="en-US" altLang="zh-CN"/>
                <a:t>2</a:t>
              </a:r>
              <a:endParaRPr lang="en-US" altLang="zh-CN"/>
            </a:p>
          </p:txBody>
        </p:sp>
      </p:grpSp>
      <p:grpSp>
        <p:nvGrpSpPr>
          <p:cNvPr id="481309" name="Group 29"/>
          <p:cNvGrpSpPr/>
          <p:nvPr/>
        </p:nvGrpSpPr>
        <p:grpSpPr bwMode="auto">
          <a:xfrm>
            <a:off x="4660900" y="3494088"/>
            <a:ext cx="1079500" cy="520700"/>
            <a:chOff x="2171" y="2201"/>
            <a:chExt cx="680" cy="328"/>
          </a:xfrm>
        </p:grpSpPr>
        <p:sp>
          <p:nvSpPr>
            <p:cNvPr id="45071" name="Line 18"/>
            <p:cNvSpPr>
              <a:spLocks noChangeShapeType="1"/>
            </p:cNvSpPr>
            <p:nvPr/>
          </p:nvSpPr>
          <p:spPr bwMode="auto">
            <a:xfrm flipH="1">
              <a:off x="2171" y="2444"/>
              <a:ext cx="680" cy="85"/>
            </a:xfrm>
            <a:prstGeom prst="line">
              <a:avLst/>
            </a:prstGeom>
            <a:noFill/>
            <a:ln w="28575">
              <a:solidFill>
                <a:srgbClr val="000066"/>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p>
              <a:endParaRPr lang="zh-CN" altLang="en-US"/>
            </a:p>
          </p:txBody>
        </p:sp>
        <p:sp>
          <p:nvSpPr>
            <p:cNvPr id="45072" name="Text Box 25"/>
            <p:cNvSpPr txBox="1">
              <a:spLocks noChangeArrowheads="1"/>
            </p:cNvSpPr>
            <p:nvPr/>
          </p:nvSpPr>
          <p:spPr bwMode="auto">
            <a:xfrm>
              <a:off x="2511" y="2201"/>
              <a:ext cx="113" cy="2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spAutoFit/>
            </a:bodyPr>
            <a:lstStyle>
              <a:lvl1pPr marL="342900" indent="-342900" eaLnBrk="0" hangingPunct="0">
                <a:defRPr kumimoji="1" sz="2800" b="1">
                  <a:solidFill>
                    <a:srgbClr val="40458C"/>
                  </a:solidFill>
                  <a:latin typeface="楷体_GB2312" pitchFamily="1" charset="-122"/>
                  <a:ea typeface="楷体_GB2312" pitchFamily="1" charset="-122"/>
                </a:defRPr>
              </a:lvl1pPr>
              <a:lvl2pPr marL="742950" indent="-285750" eaLnBrk="0" hangingPunct="0">
                <a:defRPr kumimoji="1" sz="2800" b="1">
                  <a:solidFill>
                    <a:srgbClr val="40458C"/>
                  </a:solidFill>
                  <a:latin typeface="楷体_GB2312" pitchFamily="1" charset="-122"/>
                  <a:ea typeface="楷体_GB2312" pitchFamily="1" charset="-122"/>
                </a:defRPr>
              </a:lvl2pPr>
              <a:lvl3pPr marL="1143000" indent="-228600" eaLnBrk="0" hangingPunct="0">
                <a:defRPr kumimoji="1" sz="2800" b="1">
                  <a:solidFill>
                    <a:srgbClr val="40458C"/>
                  </a:solidFill>
                  <a:latin typeface="楷体_GB2312" pitchFamily="1" charset="-122"/>
                  <a:ea typeface="楷体_GB2312" pitchFamily="1" charset="-122"/>
                </a:defRPr>
              </a:lvl3pPr>
              <a:lvl4pPr marL="1600200" indent="-228600" eaLnBrk="0" hangingPunct="0">
                <a:defRPr kumimoji="1" sz="2800" b="1">
                  <a:solidFill>
                    <a:srgbClr val="40458C"/>
                  </a:solidFill>
                  <a:latin typeface="楷体_GB2312" pitchFamily="1" charset="-122"/>
                  <a:ea typeface="楷体_GB2312" pitchFamily="1" charset="-122"/>
                </a:defRPr>
              </a:lvl4pPr>
              <a:lvl5pPr marL="2057400" indent="-228600" eaLnBrk="0" hangingPunct="0">
                <a:defRPr kumimoji="1" sz="2800" b="1">
                  <a:solidFill>
                    <a:srgbClr val="40458C"/>
                  </a:solidFill>
                  <a:latin typeface="楷体_GB2312" pitchFamily="1" charset="-122"/>
                  <a:ea typeface="楷体_GB2312" pitchFamily="1" charset="-122"/>
                </a:defRPr>
              </a:lvl5pPr>
              <a:lvl6pPr marL="2514600" indent="-228600" eaLnBrk="0" fontAlgn="base" hangingPunct="0">
                <a:lnSpc>
                  <a:spcPct val="80000"/>
                </a:lnSpc>
                <a:spcBef>
                  <a:spcPct val="20000"/>
                </a:spcBef>
                <a:spcAft>
                  <a:spcPct val="0"/>
                </a:spcAft>
                <a:buClr>
                  <a:schemeClr val="hlink"/>
                </a:buClr>
                <a:buSzPct val="110000"/>
                <a:buFont typeface="Wingdings" panose="05000000000000000000" pitchFamily="2" charset="2"/>
                <a:defRPr kumimoji="1" sz="2800" b="1">
                  <a:solidFill>
                    <a:srgbClr val="40458C"/>
                  </a:solidFill>
                  <a:latin typeface="楷体_GB2312" pitchFamily="1" charset="-122"/>
                  <a:ea typeface="楷体_GB2312" pitchFamily="1" charset="-122"/>
                </a:defRPr>
              </a:lvl6pPr>
              <a:lvl7pPr marL="2971800" indent="-228600" eaLnBrk="0" fontAlgn="base" hangingPunct="0">
                <a:lnSpc>
                  <a:spcPct val="80000"/>
                </a:lnSpc>
                <a:spcBef>
                  <a:spcPct val="20000"/>
                </a:spcBef>
                <a:spcAft>
                  <a:spcPct val="0"/>
                </a:spcAft>
                <a:buClr>
                  <a:schemeClr val="hlink"/>
                </a:buClr>
                <a:buSzPct val="110000"/>
                <a:buFont typeface="Wingdings" panose="05000000000000000000" pitchFamily="2" charset="2"/>
                <a:defRPr kumimoji="1" sz="2800" b="1">
                  <a:solidFill>
                    <a:srgbClr val="40458C"/>
                  </a:solidFill>
                  <a:latin typeface="楷体_GB2312" pitchFamily="1" charset="-122"/>
                  <a:ea typeface="楷体_GB2312" pitchFamily="1" charset="-122"/>
                </a:defRPr>
              </a:lvl7pPr>
              <a:lvl8pPr marL="3429000" indent="-228600" eaLnBrk="0" fontAlgn="base" hangingPunct="0">
                <a:lnSpc>
                  <a:spcPct val="80000"/>
                </a:lnSpc>
                <a:spcBef>
                  <a:spcPct val="20000"/>
                </a:spcBef>
                <a:spcAft>
                  <a:spcPct val="0"/>
                </a:spcAft>
                <a:buClr>
                  <a:schemeClr val="hlink"/>
                </a:buClr>
                <a:buSzPct val="110000"/>
                <a:buFont typeface="Wingdings" panose="05000000000000000000" pitchFamily="2" charset="2"/>
                <a:defRPr kumimoji="1" sz="2800" b="1">
                  <a:solidFill>
                    <a:srgbClr val="40458C"/>
                  </a:solidFill>
                  <a:latin typeface="楷体_GB2312" pitchFamily="1" charset="-122"/>
                  <a:ea typeface="楷体_GB2312" pitchFamily="1" charset="-122"/>
                </a:defRPr>
              </a:lvl8pPr>
              <a:lvl9pPr marL="3886200" indent="-228600" eaLnBrk="0" fontAlgn="base" hangingPunct="0">
                <a:lnSpc>
                  <a:spcPct val="80000"/>
                </a:lnSpc>
                <a:spcBef>
                  <a:spcPct val="20000"/>
                </a:spcBef>
                <a:spcAft>
                  <a:spcPct val="0"/>
                </a:spcAft>
                <a:buClr>
                  <a:schemeClr val="hlink"/>
                </a:buClr>
                <a:buSzPct val="110000"/>
                <a:buFont typeface="Wingdings" panose="05000000000000000000" pitchFamily="2" charset="2"/>
                <a:defRPr kumimoji="1" sz="2800" b="1">
                  <a:solidFill>
                    <a:srgbClr val="40458C"/>
                  </a:solidFill>
                  <a:latin typeface="楷体_GB2312" pitchFamily="1" charset="-122"/>
                  <a:ea typeface="楷体_GB2312" pitchFamily="1" charset="-122"/>
                </a:defRPr>
              </a:lvl9pPr>
            </a:lstStyle>
            <a:p>
              <a:pPr eaLnBrk="1" hangingPunct="1"/>
              <a:r>
                <a:rPr lang="en-US" altLang="zh-CN"/>
                <a:t>3</a:t>
              </a:r>
              <a:endParaRPr lang="en-US" altLang="zh-CN"/>
            </a:p>
          </p:txBody>
        </p:sp>
      </p:grpSp>
      <p:grpSp>
        <p:nvGrpSpPr>
          <p:cNvPr id="481310" name="Group 30"/>
          <p:cNvGrpSpPr/>
          <p:nvPr/>
        </p:nvGrpSpPr>
        <p:grpSpPr bwMode="auto">
          <a:xfrm>
            <a:off x="2051050" y="3629025"/>
            <a:ext cx="2655888" cy="474663"/>
            <a:chOff x="527" y="2286"/>
            <a:chExt cx="1673" cy="299"/>
          </a:xfrm>
        </p:grpSpPr>
        <p:sp>
          <p:nvSpPr>
            <p:cNvPr id="45069" name="Line 17"/>
            <p:cNvSpPr>
              <a:spLocks noChangeShapeType="1"/>
            </p:cNvSpPr>
            <p:nvPr/>
          </p:nvSpPr>
          <p:spPr bwMode="auto">
            <a:xfrm flipH="1">
              <a:off x="527" y="2585"/>
              <a:ext cx="1673" cy="0"/>
            </a:xfrm>
            <a:prstGeom prst="line">
              <a:avLst/>
            </a:prstGeom>
            <a:noFill/>
            <a:ln w="28575">
              <a:solidFill>
                <a:srgbClr val="000066"/>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p>
              <a:endParaRPr lang="zh-CN" altLang="en-US"/>
            </a:p>
          </p:txBody>
        </p:sp>
        <p:sp>
          <p:nvSpPr>
            <p:cNvPr id="45070" name="Text Box 26"/>
            <p:cNvSpPr txBox="1">
              <a:spLocks noChangeArrowheads="1"/>
            </p:cNvSpPr>
            <p:nvPr/>
          </p:nvSpPr>
          <p:spPr bwMode="auto">
            <a:xfrm>
              <a:off x="725" y="2286"/>
              <a:ext cx="113" cy="2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spAutoFit/>
            </a:bodyPr>
            <a:lstStyle>
              <a:lvl1pPr marL="342900" indent="-342900" eaLnBrk="0" hangingPunct="0">
                <a:defRPr kumimoji="1" sz="2800" b="1">
                  <a:solidFill>
                    <a:srgbClr val="40458C"/>
                  </a:solidFill>
                  <a:latin typeface="楷体_GB2312" pitchFamily="1" charset="-122"/>
                  <a:ea typeface="楷体_GB2312" pitchFamily="1" charset="-122"/>
                </a:defRPr>
              </a:lvl1pPr>
              <a:lvl2pPr marL="742950" indent="-285750" eaLnBrk="0" hangingPunct="0">
                <a:defRPr kumimoji="1" sz="2800" b="1">
                  <a:solidFill>
                    <a:srgbClr val="40458C"/>
                  </a:solidFill>
                  <a:latin typeface="楷体_GB2312" pitchFamily="1" charset="-122"/>
                  <a:ea typeface="楷体_GB2312" pitchFamily="1" charset="-122"/>
                </a:defRPr>
              </a:lvl2pPr>
              <a:lvl3pPr marL="1143000" indent="-228600" eaLnBrk="0" hangingPunct="0">
                <a:defRPr kumimoji="1" sz="2800" b="1">
                  <a:solidFill>
                    <a:srgbClr val="40458C"/>
                  </a:solidFill>
                  <a:latin typeface="楷体_GB2312" pitchFamily="1" charset="-122"/>
                  <a:ea typeface="楷体_GB2312" pitchFamily="1" charset="-122"/>
                </a:defRPr>
              </a:lvl3pPr>
              <a:lvl4pPr marL="1600200" indent="-228600" eaLnBrk="0" hangingPunct="0">
                <a:defRPr kumimoji="1" sz="2800" b="1">
                  <a:solidFill>
                    <a:srgbClr val="40458C"/>
                  </a:solidFill>
                  <a:latin typeface="楷体_GB2312" pitchFamily="1" charset="-122"/>
                  <a:ea typeface="楷体_GB2312" pitchFamily="1" charset="-122"/>
                </a:defRPr>
              </a:lvl4pPr>
              <a:lvl5pPr marL="2057400" indent="-228600" eaLnBrk="0" hangingPunct="0">
                <a:defRPr kumimoji="1" sz="2800" b="1">
                  <a:solidFill>
                    <a:srgbClr val="40458C"/>
                  </a:solidFill>
                  <a:latin typeface="楷体_GB2312" pitchFamily="1" charset="-122"/>
                  <a:ea typeface="楷体_GB2312" pitchFamily="1" charset="-122"/>
                </a:defRPr>
              </a:lvl5pPr>
              <a:lvl6pPr marL="2514600" indent="-228600" eaLnBrk="0" fontAlgn="base" hangingPunct="0">
                <a:lnSpc>
                  <a:spcPct val="80000"/>
                </a:lnSpc>
                <a:spcBef>
                  <a:spcPct val="20000"/>
                </a:spcBef>
                <a:spcAft>
                  <a:spcPct val="0"/>
                </a:spcAft>
                <a:buClr>
                  <a:schemeClr val="hlink"/>
                </a:buClr>
                <a:buSzPct val="110000"/>
                <a:buFont typeface="Wingdings" panose="05000000000000000000" pitchFamily="2" charset="2"/>
                <a:defRPr kumimoji="1" sz="2800" b="1">
                  <a:solidFill>
                    <a:srgbClr val="40458C"/>
                  </a:solidFill>
                  <a:latin typeface="楷体_GB2312" pitchFamily="1" charset="-122"/>
                  <a:ea typeface="楷体_GB2312" pitchFamily="1" charset="-122"/>
                </a:defRPr>
              </a:lvl6pPr>
              <a:lvl7pPr marL="2971800" indent="-228600" eaLnBrk="0" fontAlgn="base" hangingPunct="0">
                <a:lnSpc>
                  <a:spcPct val="80000"/>
                </a:lnSpc>
                <a:spcBef>
                  <a:spcPct val="20000"/>
                </a:spcBef>
                <a:spcAft>
                  <a:spcPct val="0"/>
                </a:spcAft>
                <a:buClr>
                  <a:schemeClr val="hlink"/>
                </a:buClr>
                <a:buSzPct val="110000"/>
                <a:buFont typeface="Wingdings" panose="05000000000000000000" pitchFamily="2" charset="2"/>
                <a:defRPr kumimoji="1" sz="2800" b="1">
                  <a:solidFill>
                    <a:srgbClr val="40458C"/>
                  </a:solidFill>
                  <a:latin typeface="楷体_GB2312" pitchFamily="1" charset="-122"/>
                  <a:ea typeface="楷体_GB2312" pitchFamily="1" charset="-122"/>
                </a:defRPr>
              </a:lvl7pPr>
              <a:lvl8pPr marL="3429000" indent="-228600" eaLnBrk="0" fontAlgn="base" hangingPunct="0">
                <a:lnSpc>
                  <a:spcPct val="80000"/>
                </a:lnSpc>
                <a:spcBef>
                  <a:spcPct val="20000"/>
                </a:spcBef>
                <a:spcAft>
                  <a:spcPct val="0"/>
                </a:spcAft>
                <a:buClr>
                  <a:schemeClr val="hlink"/>
                </a:buClr>
                <a:buSzPct val="110000"/>
                <a:buFont typeface="Wingdings" panose="05000000000000000000" pitchFamily="2" charset="2"/>
                <a:defRPr kumimoji="1" sz="2800" b="1">
                  <a:solidFill>
                    <a:srgbClr val="40458C"/>
                  </a:solidFill>
                  <a:latin typeface="楷体_GB2312" pitchFamily="1" charset="-122"/>
                  <a:ea typeface="楷体_GB2312" pitchFamily="1" charset="-122"/>
                </a:defRPr>
              </a:lvl8pPr>
              <a:lvl9pPr marL="3886200" indent="-228600" eaLnBrk="0" fontAlgn="base" hangingPunct="0">
                <a:lnSpc>
                  <a:spcPct val="80000"/>
                </a:lnSpc>
                <a:spcBef>
                  <a:spcPct val="20000"/>
                </a:spcBef>
                <a:spcAft>
                  <a:spcPct val="0"/>
                </a:spcAft>
                <a:buClr>
                  <a:schemeClr val="hlink"/>
                </a:buClr>
                <a:buSzPct val="110000"/>
                <a:buFont typeface="Wingdings" panose="05000000000000000000" pitchFamily="2" charset="2"/>
                <a:defRPr kumimoji="1" sz="2800" b="1">
                  <a:solidFill>
                    <a:srgbClr val="40458C"/>
                  </a:solidFill>
                  <a:latin typeface="楷体_GB2312" pitchFamily="1" charset="-122"/>
                  <a:ea typeface="楷体_GB2312" pitchFamily="1" charset="-122"/>
                </a:defRPr>
              </a:lvl9pPr>
            </a:lstStyle>
            <a:p>
              <a:pPr eaLnBrk="1" hangingPunct="1"/>
              <a:r>
                <a:rPr lang="en-US" altLang="zh-CN"/>
                <a:t>4</a:t>
              </a:r>
              <a:endParaRPr lang="en-US" altLang="zh-CN"/>
            </a:p>
          </p:txBody>
        </p:sp>
      </p:grpSp>
      <p:sp>
        <p:nvSpPr>
          <p:cNvPr id="29" name="Rectangle 4"/>
          <p:cNvSpPr>
            <a:spLocks noChangeArrowheads="1"/>
          </p:cNvSpPr>
          <p:nvPr/>
        </p:nvSpPr>
        <p:spPr bwMode="auto">
          <a:xfrm>
            <a:off x="611188" y="312738"/>
            <a:ext cx="572464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342900" indent="-342900">
              <a:lnSpc>
                <a:spcPct val="100000"/>
              </a:lnSpc>
            </a:pPr>
            <a:r>
              <a:rPr lang="zh-CN" altLang="en-US" sz="3600" dirty="0">
                <a:solidFill>
                  <a:schemeClr val="bg1"/>
                </a:solidFill>
                <a:latin typeface="Times New Roman" panose="02020603050405020304" pitchFamily="2" charset="0"/>
                <a:ea typeface="华文新魏" panose="02010800040101010101" pitchFamily="2" charset="-122"/>
              </a:rPr>
              <a:t>实方式下中断处理程序示例</a:t>
            </a:r>
            <a:endParaRPr lang="zh-CN" altLang="en-US" sz="3600" dirty="0">
              <a:solidFill>
                <a:schemeClr val="bg1"/>
              </a:solidFill>
              <a:latin typeface="Times New Roman" panose="02020603050405020304" pitchFamily="2" charset="0"/>
              <a:ea typeface="华文新魏" panose="020108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81307"/>
                                        </p:tgtEl>
                                        <p:attrNameLst>
                                          <p:attrName>style.visibility</p:attrName>
                                        </p:attrNameLst>
                                      </p:cBhvr>
                                      <p:to>
                                        <p:strVal val="visible"/>
                                      </p:to>
                                    </p:set>
                                    <p:animEffect transition="in" filter="blinds(horizontal)">
                                      <p:cBhvr>
                                        <p:cTn id="7" dur="500"/>
                                        <p:tgtEl>
                                          <p:spTgt spid="48130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81308"/>
                                        </p:tgtEl>
                                        <p:attrNameLst>
                                          <p:attrName>style.visibility</p:attrName>
                                        </p:attrNameLst>
                                      </p:cBhvr>
                                      <p:to>
                                        <p:strVal val="visible"/>
                                      </p:to>
                                    </p:set>
                                    <p:animEffect transition="in" filter="blinds(horizontal)">
                                      <p:cBhvr>
                                        <p:cTn id="12" dur="500"/>
                                        <p:tgtEl>
                                          <p:spTgt spid="48130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81309"/>
                                        </p:tgtEl>
                                        <p:attrNameLst>
                                          <p:attrName>style.visibility</p:attrName>
                                        </p:attrNameLst>
                                      </p:cBhvr>
                                      <p:to>
                                        <p:strVal val="visible"/>
                                      </p:to>
                                    </p:set>
                                    <p:animEffect transition="in" filter="blinds(horizontal)">
                                      <p:cBhvr>
                                        <p:cTn id="17" dur="500"/>
                                        <p:tgtEl>
                                          <p:spTgt spid="481309"/>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81310"/>
                                        </p:tgtEl>
                                        <p:attrNameLst>
                                          <p:attrName>style.visibility</p:attrName>
                                        </p:attrNameLst>
                                      </p:cBhvr>
                                      <p:to>
                                        <p:strVal val="visible"/>
                                      </p:to>
                                    </p:set>
                                    <p:animEffect transition="in" filter="blinds(horizontal)">
                                      <p:cBhvr>
                                        <p:cTn id="22" dur="500"/>
                                        <p:tgtEl>
                                          <p:spTgt spid="481310"/>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81293"/>
                                        </p:tgtEl>
                                        <p:attrNameLst>
                                          <p:attrName>style.visibility</p:attrName>
                                        </p:attrNameLst>
                                      </p:cBhvr>
                                      <p:to>
                                        <p:strVal val="visible"/>
                                      </p:to>
                                    </p:set>
                                    <p:animEffect transition="in" filter="blinds(horizontal)">
                                      <p:cBhvr>
                                        <p:cTn id="27" dur="500"/>
                                        <p:tgtEl>
                                          <p:spTgt spid="481293"/>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481300"/>
                                        </p:tgtEl>
                                        <p:attrNameLst>
                                          <p:attrName>style.visibility</p:attrName>
                                        </p:attrNameLst>
                                      </p:cBhvr>
                                      <p:to>
                                        <p:strVal val="visible"/>
                                      </p:to>
                                    </p:set>
                                    <p:animEffect transition="in" filter="blinds(horizontal)">
                                      <p:cBhvr>
                                        <p:cTn id="32" dur="500"/>
                                        <p:tgtEl>
                                          <p:spTgt spid="481300"/>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481301"/>
                                        </p:tgtEl>
                                        <p:attrNameLst>
                                          <p:attrName>style.visibility</p:attrName>
                                        </p:attrNameLst>
                                      </p:cBhvr>
                                      <p:to>
                                        <p:strVal val="visible"/>
                                      </p:to>
                                    </p:set>
                                    <p:animEffect transition="in" filter="blinds(horizontal)">
                                      <p:cBhvr>
                                        <p:cTn id="37" dur="500"/>
                                        <p:tgtEl>
                                          <p:spTgt spid="481301"/>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481302"/>
                                        </p:tgtEl>
                                        <p:attrNameLst>
                                          <p:attrName>style.visibility</p:attrName>
                                        </p:attrNameLst>
                                      </p:cBhvr>
                                      <p:to>
                                        <p:strVal val="visible"/>
                                      </p:to>
                                    </p:set>
                                    <p:animEffect transition="in" filter="blinds(horizontal)">
                                      <p:cBhvr>
                                        <p:cTn id="42" dur="500"/>
                                        <p:tgtEl>
                                          <p:spTgt spid="4813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00" grpId="0" bldLvl="0" animBg="1"/>
      <p:bldP spid="481301" grpId="0" bldLvl="0" animBg="1"/>
      <p:bldP spid="481302" grpId="0" bldLvl="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8099" name="Text Box 3"/>
          <p:cNvSpPr txBox="1">
            <a:spLocks noChangeArrowheads="1"/>
          </p:cNvSpPr>
          <p:nvPr/>
        </p:nvSpPr>
        <p:spPr bwMode="auto">
          <a:xfrm>
            <a:off x="3594100" y="2293938"/>
            <a:ext cx="1738313" cy="358775"/>
          </a:xfrm>
          <a:prstGeom prst="rect">
            <a:avLst/>
          </a:prstGeom>
          <a:solidFill>
            <a:srgbClr val="FFFFFF"/>
          </a:solidFill>
          <a:ln w="9525">
            <a:solidFill>
              <a:srgbClr val="0000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kumimoji="1" sz="2800" b="1">
                <a:solidFill>
                  <a:srgbClr val="40458C"/>
                </a:solidFill>
                <a:latin typeface="楷体_GB2312" pitchFamily="1" charset="-122"/>
                <a:ea typeface="楷体_GB2312" pitchFamily="1" charset="-122"/>
              </a:defRPr>
            </a:lvl1pPr>
            <a:lvl2pPr marL="742950" indent="-285750" eaLnBrk="0" hangingPunct="0">
              <a:defRPr kumimoji="1" sz="2800" b="1">
                <a:solidFill>
                  <a:srgbClr val="40458C"/>
                </a:solidFill>
                <a:latin typeface="楷体_GB2312" pitchFamily="1" charset="-122"/>
                <a:ea typeface="楷体_GB2312" pitchFamily="1" charset="-122"/>
              </a:defRPr>
            </a:lvl2pPr>
            <a:lvl3pPr marL="1143000" indent="-228600" eaLnBrk="0" hangingPunct="0">
              <a:defRPr kumimoji="1" sz="2800" b="1">
                <a:solidFill>
                  <a:srgbClr val="40458C"/>
                </a:solidFill>
                <a:latin typeface="楷体_GB2312" pitchFamily="1" charset="-122"/>
                <a:ea typeface="楷体_GB2312" pitchFamily="1" charset="-122"/>
              </a:defRPr>
            </a:lvl3pPr>
            <a:lvl4pPr marL="1600200" indent="-228600" eaLnBrk="0" hangingPunct="0">
              <a:defRPr kumimoji="1" sz="2800" b="1">
                <a:solidFill>
                  <a:srgbClr val="40458C"/>
                </a:solidFill>
                <a:latin typeface="楷体_GB2312" pitchFamily="1" charset="-122"/>
                <a:ea typeface="楷体_GB2312" pitchFamily="1" charset="-122"/>
              </a:defRPr>
            </a:lvl4pPr>
            <a:lvl5pPr marL="2057400" indent="-228600" eaLnBrk="0" hangingPunct="0">
              <a:defRPr kumimoji="1" sz="2800" b="1">
                <a:solidFill>
                  <a:srgbClr val="40458C"/>
                </a:solidFill>
                <a:latin typeface="楷体_GB2312" pitchFamily="1" charset="-122"/>
                <a:ea typeface="楷体_GB2312" pitchFamily="1" charset="-122"/>
              </a:defRPr>
            </a:lvl5pPr>
            <a:lvl6pPr marL="2514600" indent="-228600" eaLnBrk="0" fontAlgn="base" hangingPunct="0">
              <a:lnSpc>
                <a:spcPct val="80000"/>
              </a:lnSpc>
              <a:spcBef>
                <a:spcPct val="20000"/>
              </a:spcBef>
              <a:spcAft>
                <a:spcPct val="0"/>
              </a:spcAft>
              <a:buClr>
                <a:schemeClr val="hlink"/>
              </a:buClr>
              <a:buSzPct val="110000"/>
              <a:buFont typeface="Wingdings" panose="05000000000000000000" pitchFamily="2" charset="2"/>
              <a:defRPr kumimoji="1" sz="2800" b="1">
                <a:solidFill>
                  <a:srgbClr val="40458C"/>
                </a:solidFill>
                <a:latin typeface="楷体_GB2312" pitchFamily="1" charset="-122"/>
                <a:ea typeface="楷体_GB2312" pitchFamily="1" charset="-122"/>
              </a:defRPr>
            </a:lvl6pPr>
            <a:lvl7pPr marL="2971800" indent="-228600" eaLnBrk="0" fontAlgn="base" hangingPunct="0">
              <a:lnSpc>
                <a:spcPct val="80000"/>
              </a:lnSpc>
              <a:spcBef>
                <a:spcPct val="20000"/>
              </a:spcBef>
              <a:spcAft>
                <a:spcPct val="0"/>
              </a:spcAft>
              <a:buClr>
                <a:schemeClr val="hlink"/>
              </a:buClr>
              <a:buSzPct val="110000"/>
              <a:buFont typeface="Wingdings" panose="05000000000000000000" pitchFamily="2" charset="2"/>
              <a:defRPr kumimoji="1" sz="2800" b="1">
                <a:solidFill>
                  <a:srgbClr val="40458C"/>
                </a:solidFill>
                <a:latin typeface="楷体_GB2312" pitchFamily="1" charset="-122"/>
                <a:ea typeface="楷体_GB2312" pitchFamily="1" charset="-122"/>
              </a:defRPr>
            </a:lvl7pPr>
            <a:lvl8pPr marL="3429000" indent="-228600" eaLnBrk="0" fontAlgn="base" hangingPunct="0">
              <a:lnSpc>
                <a:spcPct val="80000"/>
              </a:lnSpc>
              <a:spcBef>
                <a:spcPct val="20000"/>
              </a:spcBef>
              <a:spcAft>
                <a:spcPct val="0"/>
              </a:spcAft>
              <a:buClr>
                <a:schemeClr val="hlink"/>
              </a:buClr>
              <a:buSzPct val="110000"/>
              <a:buFont typeface="Wingdings" panose="05000000000000000000" pitchFamily="2" charset="2"/>
              <a:defRPr kumimoji="1" sz="2800" b="1">
                <a:solidFill>
                  <a:srgbClr val="40458C"/>
                </a:solidFill>
                <a:latin typeface="楷体_GB2312" pitchFamily="1" charset="-122"/>
                <a:ea typeface="楷体_GB2312" pitchFamily="1" charset="-122"/>
              </a:defRPr>
            </a:lvl8pPr>
            <a:lvl9pPr marL="3886200" indent="-228600" eaLnBrk="0" fontAlgn="base" hangingPunct="0">
              <a:lnSpc>
                <a:spcPct val="80000"/>
              </a:lnSpc>
              <a:spcBef>
                <a:spcPct val="20000"/>
              </a:spcBef>
              <a:spcAft>
                <a:spcPct val="0"/>
              </a:spcAft>
              <a:buClr>
                <a:schemeClr val="hlink"/>
              </a:buClr>
              <a:buSzPct val="110000"/>
              <a:buFont typeface="Wingdings" panose="05000000000000000000" pitchFamily="2" charset="2"/>
              <a:defRPr kumimoji="1" sz="2800" b="1">
                <a:solidFill>
                  <a:srgbClr val="40458C"/>
                </a:solidFill>
                <a:latin typeface="楷体_GB2312" pitchFamily="1" charset="-122"/>
                <a:ea typeface="楷体_GB2312" pitchFamily="1" charset="-122"/>
              </a:defRPr>
            </a:lvl9pPr>
          </a:lstStyle>
          <a:p>
            <a:pPr algn="ctr" eaLnBrk="1" hangingPunct="1">
              <a:lnSpc>
                <a:spcPct val="100000"/>
              </a:lnSpc>
              <a:spcBef>
                <a:spcPct val="0"/>
              </a:spcBef>
              <a:buClrTx/>
              <a:buSzTx/>
              <a:buFontTx/>
              <a:buNone/>
            </a:pPr>
            <a:r>
              <a:rPr kumimoji="0" lang="zh-CN" altLang="en-US" sz="2000">
                <a:solidFill>
                  <a:schemeClr val="accent2"/>
                </a:solidFill>
                <a:latin typeface="Times New Roman" panose="02020603050405020304" pitchFamily="2" charset="0"/>
                <a:ea typeface="宋体" panose="02010600030101010101" pitchFamily="2" charset="-122"/>
              </a:rPr>
              <a:t>完成新增功能</a:t>
            </a:r>
            <a:endParaRPr kumimoji="0" lang="zh-CN" altLang="en-US" sz="2000">
              <a:solidFill>
                <a:schemeClr val="accent2"/>
              </a:solidFill>
              <a:latin typeface="Times New Roman" panose="02020603050405020304" pitchFamily="2" charset="0"/>
              <a:ea typeface="宋体" panose="02010600030101010101" pitchFamily="2" charset="-122"/>
            </a:endParaRPr>
          </a:p>
        </p:txBody>
      </p:sp>
      <p:sp>
        <p:nvSpPr>
          <p:cNvPr id="388100" name="Line 4"/>
          <p:cNvSpPr>
            <a:spLocks noChangeShapeType="1"/>
          </p:cNvSpPr>
          <p:nvPr/>
        </p:nvSpPr>
        <p:spPr bwMode="auto">
          <a:xfrm>
            <a:off x="4341813" y="2081213"/>
            <a:ext cx="0" cy="198437"/>
          </a:xfrm>
          <a:prstGeom prst="line">
            <a:avLst/>
          </a:prstGeom>
          <a:noFill/>
          <a:ln w="9525">
            <a:solidFill>
              <a:srgbClr val="0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88101" name="Text Box 5"/>
          <p:cNvSpPr txBox="1">
            <a:spLocks noChangeArrowheads="1"/>
          </p:cNvSpPr>
          <p:nvPr/>
        </p:nvSpPr>
        <p:spPr bwMode="auto">
          <a:xfrm>
            <a:off x="2627313" y="1700213"/>
            <a:ext cx="3240087" cy="2873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a:lstStyle>
            <a:lvl1pPr eaLnBrk="0" hangingPunct="0">
              <a:defRPr kumimoji="1" sz="2800" b="1">
                <a:solidFill>
                  <a:srgbClr val="40458C"/>
                </a:solidFill>
                <a:latin typeface="楷体_GB2312" pitchFamily="1" charset="-122"/>
                <a:ea typeface="楷体_GB2312" pitchFamily="1" charset="-122"/>
              </a:defRPr>
            </a:lvl1pPr>
            <a:lvl2pPr marL="742950" indent="-285750" eaLnBrk="0" hangingPunct="0">
              <a:defRPr kumimoji="1" sz="2800" b="1">
                <a:solidFill>
                  <a:srgbClr val="40458C"/>
                </a:solidFill>
                <a:latin typeface="楷体_GB2312" pitchFamily="1" charset="-122"/>
                <a:ea typeface="楷体_GB2312" pitchFamily="1" charset="-122"/>
              </a:defRPr>
            </a:lvl2pPr>
            <a:lvl3pPr marL="1143000" indent="-228600" eaLnBrk="0" hangingPunct="0">
              <a:defRPr kumimoji="1" sz="2800" b="1">
                <a:solidFill>
                  <a:srgbClr val="40458C"/>
                </a:solidFill>
                <a:latin typeface="楷体_GB2312" pitchFamily="1" charset="-122"/>
                <a:ea typeface="楷体_GB2312" pitchFamily="1" charset="-122"/>
              </a:defRPr>
            </a:lvl3pPr>
            <a:lvl4pPr marL="1600200" indent="-228600" eaLnBrk="0" hangingPunct="0">
              <a:defRPr kumimoji="1" sz="2800" b="1">
                <a:solidFill>
                  <a:srgbClr val="40458C"/>
                </a:solidFill>
                <a:latin typeface="楷体_GB2312" pitchFamily="1" charset="-122"/>
                <a:ea typeface="楷体_GB2312" pitchFamily="1" charset="-122"/>
              </a:defRPr>
            </a:lvl4pPr>
            <a:lvl5pPr marL="2057400" indent="-228600" eaLnBrk="0" hangingPunct="0">
              <a:defRPr kumimoji="1" sz="2800" b="1">
                <a:solidFill>
                  <a:srgbClr val="40458C"/>
                </a:solidFill>
                <a:latin typeface="楷体_GB2312" pitchFamily="1" charset="-122"/>
                <a:ea typeface="楷体_GB2312" pitchFamily="1" charset="-122"/>
              </a:defRPr>
            </a:lvl5pPr>
            <a:lvl6pPr marL="2514600" indent="-228600" eaLnBrk="0" fontAlgn="base" hangingPunct="0">
              <a:lnSpc>
                <a:spcPct val="80000"/>
              </a:lnSpc>
              <a:spcBef>
                <a:spcPct val="20000"/>
              </a:spcBef>
              <a:spcAft>
                <a:spcPct val="0"/>
              </a:spcAft>
              <a:buClr>
                <a:schemeClr val="hlink"/>
              </a:buClr>
              <a:buSzPct val="110000"/>
              <a:buFont typeface="Wingdings" panose="05000000000000000000" pitchFamily="2" charset="2"/>
              <a:defRPr kumimoji="1" sz="2800" b="1">
                <a:solidFill>
                  <a:srgbClr val="40458C"/>
                </a:solidFill>
                <a:latin typeface="楷体_GB2312" pitchFamily="1" charset="-122"/>
                <a:ea typeface="楷体_GB2312" pitchFamily="1" charset="-122"/>
              </a:defRPr>
            </a:lvl6pPr>
            <a:lvl7pPr marL="2971800" indent="-228600" eaLnBrk="0" fontAlgn="base" hangingPunct="0">
              <a:lnSpc>
                <a:spcPct val="80000"/>
              </a:lnSpc>
              <a:spcBef>
                <a:spcPct val="20000"/>
              </a:spcBef>
              <a:spcAft>
                <a:spcPct val="0"/>
              </a:spcAft>
              <a:buClr>
                <a:schemeClr val="hlink"/>
              </a:buClr>
              <a:buSzPct val="110000"/>
              <a:buFont typeface="Wingdings" panose="05000000000000000000" pitchFamily="2" charset="2"/>
              <a:defRPr kumimoji="1" sz="2800" b="1">
                <a:solidFill>
                  <a:srgbClr val="40458C"/>
                </a:solidFill>
                <a:latin typeface="楷体_GB2312" pitchFamily="1" charset="-122"/>
                <a:ea typeface="楷体_GB2312" pitchFamily="1" charset="-122"/>
              </a:defRPr>
            </a:lvl7pPr>
            <a:lvl8pPr marL="3429000" indent="-228600" eaLnBrk="0" fontAlgn="base" hangingPunct="0">
              <a:lnSpc>
                <a:spcPct val="80000"/>
              </a:lnSpc>
              <a:spcBef>
                <a:spcPct val="20000"/>
              </a:spcBef>
              <a:spcAft>
                <a:spcPct val="0"/>
              </a:spcAft>
              <a:buClr>
                <a:schemeClr val="hlink"/>
              </a:buClr>
              <a:buSzPct val="110000"/>
              <a:buFont typeface="Wingdings" panose="05000000000000000000" pitchFamily="2" charset="2"/>
              <a:defRPr kumimoji="1" sz="2800" b="1">
                <a:solidFill>
                  <a:srgbClr val="40458C"/>
                </a:solidFill>
                <a:latin typeface="楷体_GB2312" pitchFamily="1" charset="-122"/>
                <a:ea typeface="楷体_GB2312" pitchFamily="1" charset="-122"/>
              </a:defRPr>
            </a:lvl8pPr>
            <a:lvl9pPr marL="3886200" indent="-228600" eaLnBrk="0" fontAlgn="base" hangingPunct="0">
              <a:lnSpc>
                <a:spcPct val="80000"/>
              </a:lnSpc>
              <a:spcBef>
                <a:spcPct val="20000"/>
              </a:spcBef>
              <a:spcAft>
                <a:spcPct val="0"/>
              </a:spcAft>
              <a:buClr>
                <a:schemeClr val="hlink"/>
              </a:buClr>
              <a:buSzPct val="110000"/>
              <a:buFont typeface="Wingdings" panose="05000000000000000000" pitchFamily="2" charset="2"/>
              <a:defRPr kumimoji="1" sz="2800" b="1">
                <a:solidFill>
                  <a:srgbClr val="40458C"/>
                </a:solidFill>
                <a:latin typeface="楷体_GB2312" pitchFamily="1" charset="-122"/>
                <a:ea typeface="楷体_GB2312" pitchFamily="1" charset="-122"/>
              </a:defRPr>
            </a:lvl9pPr>
          </a:lstStyle>
          <a:p>
            <a:pPr algn="just" eaLnBrk="1" hangingPunct="1">
              <a:lnSpc>
                <a:spcPct val="100000"/>
              </a:lnSpc>
              <a:spcBef>
                <a:spcPct val="0"/>
              </a:spcBef>
              <a:buClrTx/>
              <a:buSzTx/>
              <a:buFontTx/>
              <a:buNone/>
            </a:pPr>
            <a:r>
              <a:rPr kumimoji="0" lang="zh-CN" altLang="en-US" sz="2000">
                <a:solidFill>
                  <a:srgbClr val="FF5050"/>
                </a:solidFill>
                <a:latin typeface="Times New Roman" panose="02020603050405020304" pitchFamily="2" charset="0"/>
                <a:ea typeface="宋体" panose="02010600030101010101" pitchFamily="2" charset="-122"/>
              </a:rPr>
              <a:t>中断响应 </a:t>
            </a:r>
            <a:r>
              <a:rPr kumimoji="0" lang="en-US" altLang="zh-CN" sz="2000">
                <a:solidFill>
                  <a:srgbClr val="FF5050"/>
                </a:solidFill>
                <a:latin typeface="Times New Roman" panose="02020603050405020304" pitchFamily="2" charset="0"/>
                <a:ea typeface="宋体" panose="02010600030101010101" pitchFamily="2" charset="-122"/>
              </a:rPr>
              <a:t>=》 </a:t>
            </a:r>
            <a:r>
              <a:rPr kumimoji="0" lang="zh-CN" altLang="en-US" sz="2000">
                <a:solidFill>
                  <a:srgbClr val="FF5050"/>
                </a:solidFill>
                <a:latin typeface="Times New Roman" panose="02020603050405020304" pitchFamily="2" charset="0"/>
                <a:ea typeface="宋体" panose="02010600030101010101" pitchFamily="2" charset="-122"/>
              </a:rPr>
              <a:t>新中断矢量</a:t>
            </a:r>
            <a:endParaRPr kumimoji="0" lang="zh-CN" altLang="en-US" sz="2000">
              <a:solidFill>
                <a:srgbClr val="FF5050"/>
              </a:solidFill>
              <a:latin typeface="Times New Roman" panose="02020603050405020304" pitchFamily="2" charset="0"/>
              <a:ea typeface="宋体" panose="02010600030101010101" pitchFamily="2" charset="-122"/>
            </a:endParaRPr>
          </a:p>
        </p:txBody>
      </p:sp>
      <p:sp>
        <p:nvSpPr>
          <p:cNvPr id="388102" name="Line 6"/>
          <p:cNvSpPr>
            <a:spLocks noChangeShapeType="1"/>
          </p:cNvSpPr>
          <p:nvPr/>
        </p:nvSpPr>
        <p:spPr bwMode="auto">
          <a:xfrm flipH="1">
            <a:off x="3016250" y="2636838"/>
            <a:ext cx="547688" cy="334962"/>
          </a:xfrm>
          <a:prstGeom prst="line">
            <a:avLst/>
          </a:prstGeom>
          <a:noFill/>
          <a:ln w="9525">
            <a:solidFill>
              <a:srgbClr val="0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88103" name="Line 7"/>
          <p:cNvSpPr>
            <a:spLocks noChangeShapeType="1"/>
          </p:cNvSpPr>
          <p:nvPr/>
        </p:nvSpPr>
        <p:spPr bwMode="auto">
          <a:xfrm>
            <a:off x="2771775" y="3644900"/>
            <a:ext cx="0" cy="246063"/>
          </a:xfrm>
          <a:prstGeom prst="line">
            <a:avLst/>
          </a:prstGeom>
          <a:noFill/>
          <a:ln w="9525">
            <a:solidFill>
              <a:srgbClr val="0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88104" name="Text Box 8"/>
          <p:cNvSpPr txBox="1">
            <a:spLocks noChangeArrowheads="1"/>
          </p:cNvSpPr>
          <p:nvPr/>
        </p:nvSpPr>
        <p:spPr bwMode="auto">
          <a:xfrm>
            <a:off x="684213" y="2997200"/>
            <a:ext cx="3959225" cy="641350"/>
          </a:xfrm>
          <a:prstGeom prst="rect">
            <a:avLst/>
          </a:prstGeom>
          <a:noFill/>
          <a:ln w="9525">
            <a:solidFill>
              <a:srgbClr val="000000"/>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0" rIns="18000" bIns="0"/>
          <a:lstStyle>
            <a:lvl1pPr eaLnBrk="0" hangingPunct="0">
              <a:defRPr kumimoji="1" sz="2800" b="1">
                <a:solidFill>
                  <a:srgbClr val="40458C"/>
                </a:solidFill>
                <a:latin typeface="楷体_GB2312" pitchFamily="1" charset="-122"/>
                <a:ea typeface="楷体_GB2312" pitchFamily="1" charset="-122"/>
              </a:defRPr>
            </a:lvl1pPr>
            <a:lvl2pPr marL="742950" indent="-285750" eaLnBrk="0" hangingPunct="0">
              <a:defRPr kumimoji="1" sz="2800" b="1">
                <a:solidFill>
                  <a:srgbClr val="40458C"/>
                </a:solidFill>
                <a:latin typeface="楷体_GB2312" pitchFamily="1" charset="-122"/>
                <a:ea typeface="楷体_GB2312" pitchFamily="1" charset="-122"/>
              </a:defRPr>
            </a:lvl2pPr>
            <a:lvl3pPr marL="1143000" indent="-228600" eaLnBrk="0" hangingPunct="0">
              <a:defRPr kumimoji="1" sz="2800" b="1">
                <a:solidFill>
                  <a:srgbClr val="40458C"/>
                </a:solidFill>
                <a:latin typeface="楷体_GB2312" pitchFamily="1" charset="-122"/>
                <a:ea typeface="楷体_GB2312" pitchFamily="1" charset="-122"/>
              </a:defRPr>
            </a:lvl3pPr>
            <a:lvl4pPr marL="1600200" indent="-228600" eaLnBrk="0" hangingPunct="0">
              <a:defRPr kumimoji="1" sz="2800" b="1">
                <a:solidFill>
                  <a:srgbClr val="40458C"/>
                </a:solidFill>
                <a:latin typeface="楷体_GB2312" pitchFamily="1" charset="-122"/>
                <a:ea typeface="楷体_GB2312" pitchFamily="1" charset="-122"/>
              </a:defRPr>
            </a:lvl4pPr>
            <a:lvl5pPr marL="2057400" indent="-228600" eaLnBrk="0" hangingPunct="0">
              <a:defRPr kumimoji="1" sz="2800" b="1">
                <a:solidFill>
                  <a:srgbClr val="40458C"/>
                </a:solidFill>
                <a:latin typeface="楷体_GB2312" pitchFamily="1" charset="-122"/>
                <a:ea typeface="楷体_GB2312" pitchFamily="1" charset="-122"/>
              </a:defRPr>
            </a:lvl5pPr>
            <a:lvl6pPr marL="2514600" indent="-228600" eaLnBrk="0" fontAlgn="base" hangingPunct="0">
              <a:lnSpc>
                <a:spcPct val="80000"/>
              </a:lnSpc>
              <a:spcBef>
                <a:spcPct val="20000"/>
              </a:spcBef>
              <a:spcAft>
                <a:spcPct val="0"/>
              </a:spcAft>
              <a:buClr>
                <a:schemeClr val="hlink"/>
              </a:buClr>
              <a:buSzPct val="110000"/>
              <a:buFont typeface="Wingdings" panose="05000000000000000000" pitchFamily="2" charset="2"/>
              <a:defRPr kumimoji="1" sz="2800" b="1">
                <a:solidFill>
                  <a:srgbClr val="40458C"/>
                </a:solidFill>
                <a:latin typeface="楷体_GB2312" pitchFamily="1" charset="-122"/>
                <a:ea typeface="楷体_GB2312" pitchFamily="1" charset="-122"/>
              </a:defRPr>
            </a:lvl6pPr>
            <a:lvl7pPr marL="2971800" indent="-228600" eaLnBrk="0" fontAlgn="base" hangingPunct="0">
              <a:lnSpc>
                <a:spcPct val="80000"/>
              </a:lnSpc>
              <a:spcBef>
                <a:spcPct val="20000"/>
              </a:spcBef>
              <a:spcAft>
                <a:spcPct val="0"/>
              </a:spcAft>
              <a:buClr>
                <a:schemeClr val="hlink"/>
              </a:buClr>
              <a:buSzPct val="110000"/>
              <a:buFont typeface="Wingdings" panose="05000000000000000000" pitchFamily="2" charset="2"/>
              <a:defRPr kumimoji="1" sz="2800" b="1">
                <a:solidFill>
                  <a:srgbClr val="40458C"/>
                </a:solidFill>
                <a:latin typeface="楷体_GB2312" pitchFamily="1" charset="-122"/>
                <a:ea typeface="楷体_GB2312" pitchFamily="1" charset="-122"/>
              </a:defRPr>
            </a:lvl7pPr>
            <a:lvl8pPr marL="3429000" indent="-228600" eaLnBrk="0" fontAlgn="base" hangingPunct="0">
              <a:lnSpc>
                <a:spcPct val="80000"/>
              </a:lnSpc>
              <a:spcBef>
                <a:spcPct val="20000"/>
              </a:spcBef>
              <a:spcAft>
                <a:spcPct val="0"/>
              </a:spcAft>
              <a:buClr>
                <a:schemeClr val="hlink"/>
              </a:buClr>
              <a:buSzPct val="110000"/>
              <a:buFont typeface="Wingdings" panose="05000000000000000000" pitchFamily="2" charset="2"/>
              <a:defRPr kumimoji="1" sz="2800" b="1">
                <a:solidFill>
                  <a:srgbClr val="40458C"/>
                </a:solidFill>
                <a:latin typeface="楷体_GB2312" pitchFamily="1" charset="-122"/>
                <a:ea typeface="楷体_GB2312" pitchFamily="1" charset="-122"/>
              </a:defRPr>
            </a:lvl8pPr>
            <a:lvl9pPr marL="3886200" indent="-228600" eaLnBrk="0" fontAlgn="base" hangingPunct="0">
              <a:lnSpc>
                <a:spcPct val="80000"/>
              </a:lnSpc>
              <a:spcBef>
                <a:spcPct val="20000"/>
              </a:spcBef>
              <a:spcAft>
                <a:spcPct val="0"/>
              </a:spcAft>
              <a:buClr>
                <a:schemeClr val="hlink"/>
              </a:buClr>
              <a:buSzPct val="110000"/>
              <a:buFont typeface="Wingdings" panose="05000000000000000000" pitchFamily="2" charset="2"/>
              <a:defRPr kumimoji="1" sz="2800" b="1">
                <a:solidFill>
                  <a:srgbClr val="40458C"/>
                </a:solidFill>
                <a:latin typeface="楷体_GB2312" pitchFamily="1" charset="-122"/>
                <a:ea typeface="楷体_GB2312" pitchFamily="1" charset="-122"/>
              </a:defRPr>
            </a:lvl9pPr>
          </a:lstStyle>
          <a:p>
            <a:pPr algn="just" eaLnBrk="1" hangingPunct="1">
              <a:lnSpc>
                <a:spcPct val="100000"/>
              </a:lnSpc>
              <a:spcBef>
                <a:spcPct val="0"/>
              </a:spcBef>
              <a:buClrTx/>
              <a:buSzTx/>
              <a:buFontTx/>
              <a:buNone/>
            </a:pPr>
            <a:r>
              <a:rPr kumimoji="0" lang="en-US" altLang="zh-CN" sz="2000">
                <a:solidFill>
                  <a:schemeClr val="accent2"/>
                </a:solidFill>
                <a:latin typeface="Times New Roman" panose="02020603050405020304" pitchFamily="2" charset="0"/>
                <a:ea typeface="宋体" panose="02010600030101010101" pitchFamily="2" charset="-122"/>
              </a:rPr>
              <a:t>PUSHF</a:t>
            </a:r>
            <a:endParaRPr kumimoji="0" lang="en-US" altLang="zh-CN" sz="2000">
              <a:solidFill>
                <a:schemeClr val="accent2"/>
              </a:solidFill>
              <a:latin typeface="Times New Roman" panose="02020603050405020304" pitchFamily="2" charset="0"/>
              <a:ea typeface="宋体" panose="02010600030101010101" pitchFamily="2" charset="-122"/>
            </a:endParaRPr>
          </a:p>
          <a:p>
            <a:pPr algn="just" eaLnBrk="1" hangingPunct="1">
              <a:lnSpc>
                <a:spcPct val="100000"/>
              </a:lnSpc>
              <a:spcBef>
                <a:spcPct val="0"/>
              </a:spcBef>
              <a:buClrTx/>
              <a:buSzTx/>
              <a:buFontTx/>
              <a:buNone/>
            </a:pPr>
            <a:r>
              <a:rPr kumimoji="0" lang="en-US" altLang="zh-CN" sz="2000">
                <a:solidFill>
                  <a:schemeClr val="accent2"/>
                </a:solidFill>
                <a:latin typeface="Times New Roman" panose="02020603050405020304" pitchFamily="2" charset="0"/>
                <a:ea typeface="宋体" panose="02010600030101010101" pitchFamily="2" charset="-122"/>
              </a:rPr>
              <a:t>CALL  DWORD   PTR   OLD_INT</a:t>
            </a:r>
            <a:endParaRPr kumimoji="0" lang="en-US" altLang="zh-CN" sz="2000" b="0">
              <a:solidFill>
                <a:schemeClr val="accent2"/>
              </a:solidFill>
              <a:latin typeface="Arial" panose="020B0604020202020204" pitchFamily="34" charset="0"/>
              <a:ea typeface="宋体" panose="02010600030101010101" pitchFamily="2" charset="-122"/>
            </a:endParaRPr>
          </a:p>
        </p:txBody>
      </p:sp>
      <p:sp>
        <p:nvSpPr>
          <p:cNvPr id="388105" name="Text Box 9"/>
          <p:cNvSpPr txBox="1">
            <a:spLocks noChangeArrowheads="1"/>
          </p:cNvSpPr>
          <p:nvPr/>
        </p:nvSpPr>
        <p:spPr bwMode="auto">
          <a:xfrm>
            <a:off x="4787900" y="3079750"/>
            <a:ext cx="3671888" cy="493713"/>
          </a:xfrm>
          <a:prstGeom prst="rect">
            <a:avLst/>
          </a:prstGeom>
          <a:noFill/>
          <a:ln w="9525">
            <a:solidFill>
              <a:srgbClr val="000000"/>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0" rIns="18000" bIns="0"/>
          <a:lstStyle>
            <a:lvl1pPr eaLnBrk="0" hangingPunct="0">
              <a:defRPr kumimoji="1" sz="2800" b="1">
                <a:solidFill>
                  <a:srgbClr val="40458C"/>
                </a:solidFill>
                <a:latin typeface="楷体_GB2312" pitchFamily="1" charset="-122"/>
                <a:ea typeface="楷体_GB2312" pitchFamily="1" charset="-122"/>
              </a:defRPr>
            </a:lvl1pPr>
            <a:lvl2pPr marL="742950" indent="-285750" eaLnBrk="0" hangingPunct="0">
              <a:defRPr kumimoji="1" sz="2800" b="1">
                <a:solidFill>
                  <a:srgbClr val="40458C"/>
                </a:solidFill>
                <a:latin typeface="楷体_GB2312" pitchFamily="1" charset="-122"/>
                <a:ea typeface="楷体_GB2312" pitchFamily="1" charset="-122"/>
              </a:defRPr>
            </a:lvl2pPr>
            <a:lvl3pPr marL="1143000" indent="-228600" eaLnBrk="0" hangingPunct="0">
              <a:defRPr kumimoji="1" sz="2800" b="1">
                <a:solidFill>
                  <a:srgbClr val="40458C"/>
                </a:solidFill>
                <a:latin typeface="楷体_GB2312" pitchFamily="1" charset="-122"/>
                <a:ea typeface="楷体_GB2312" pitchFamily="1" charset="-122"/>
              </a:defRPr>
            </a:lvl3pPr>
            <a:lvl4pPr marL="1600200" indent="-228600" eaLnBrk="0" hangingPunct="0">
              <a:defRPr kumimoji="1" sz="2800" b="1">
                <a:solidFill>
                  <a:srgbClr val="40458C"/>
                </a:solidFill>
                <a:latin typeface="楷体_GB2312" pitchFamily="1" charset="-122"/>
                <a:ea typeface="楷体_GB2312" pitchFamily="1" charset="-122"/>
              </a:defRPr>
            </a:lvl4pPr>
            <a:lvl5pPr marL="2057400" indent="-228600" eaLnBrk="0" hangingPunct="0">
              <a:defRPr kumimoji="1" sz="2800" b="1">
                <a:solidFill>
                  <a:srgbClr val="40458C"/>
                </a:solidFill>
                <a:latin typeface="楷体_GB2312" pitchFamily="1" charset="-122"/>
                <a:ea typeface="楷体_GB2312" pitchFamily="1" charset="-122"/>
              </a:defRPr>
            </a:lvl5pPr>
            <a:lvl6pPr marL="2514600" indent="-228600" eaLnBrk="0" fontAlgn="base" hangingPunct="0">
              <a:lnSpc>
                <a:spcPct val="80000"/>
              </a:lnSpc>
              <a:spcBef>
                <a:spcPct val="20000"/>
              </a:spcBef>
              <a:spcAft>
                <a:spcPct val="0"/>
              </a:spcAft>
              <a:buClr>
                <a:schemeClr val="hlink"/>
              </a:buClr>
              <a:buSzPct val="110000"/>
              <a:buFont typeface="Wingdings" panose="05000000000000000000" pitchFamily="2" charset="2"/>
              <a:defRPr kumimoji="1" sz="2800" b="1">
                <a:solidFill>
                  <a:srgbClr val="40458C"/>
                </a:solidFill>
                <a:latin typeface="楷体_GB2312" pitchFamily="1" charset="-122"/>
                <a:ea typeface="楷体_GB2312" pitchFamily="1" charset="-122"/>
              </a:defRPr>
            </a:lvl6pPr>
            <a:lvl7pPr marL="2971800" indent="-228600" eaLnBrk="0" fontAlgn="base" hangingPunct="0">
              <a:lnSpc>
                <a:spcPct val="80000"/>
              </a:lnSpc>
              <a:spcBef>
                <a:spcPct val="20000"/>
              </a:spcBef>
              <a:spcAft>
                <a:spcPct val="0"/>
              </a:spcAft>
              <a:buClr>
                <a:schemeClr val="hlink"/>
              </a:buClr>
              <a:buSzPct val="110000"/>
              <a:buFont typeface="Wingdings" panose="05000000000000000000" pitchFamily="2" charset="2"/>
              <a:defRPr kumimoji="1" sz="2800" b="1">
                <a:solidFill>
                  <a:srgbClr val="40458C"/>
                </a:solidFill>
                <a:latin typeface="楷体_GB2312" pitchFamily="1" charset="-122"/>
                <a:ea typeface="楷体_GB2312" pitchFamily="1" charset="-122"/>
              </a:defRPr>
            </a:lvl7pPr>
            <a:lvl8pPr marL="3429000" indent="-228600" eaLnBrk="0" fontAlgn="base" hangingPunct="0">
              <a:lnSpc>
                <a:spcPct val="80000"/>
              </a:lnSpc>
              <a:spcBef>
                <a:spcPct val="20000"/>
              </a:spcBef>
              <a:spcAft>
                <a:spcPct val="0"/>
              </a:spcAft>
              <a:buClr>
                <a:schemeClr val="hlink"/>
              </a:buClr>
              <a:buSzPct val="110000"/>
              <a:buFont typeface="Wingdings" panose="05000000000000000000" pitchFamily="2" charset="2"/>
              <a:defRPr kumimoji="1" sz="2800" b="1">
                <a:solidFill>
                  <a:srgbClr val="40458C"/>
                </a:solidFill>
                <a:latin typeface="楷体_GB2312" pitchFamily="1" charset="-122"/>
                <a:ea typeface="楷体_GB2312" pitchFamily="1" charset="-122"/>
              </a:defRPr>
            </a:lvl8pPr>
            <a:lvl9pPr marL="3886200" indent="-228600" eaLnBrk="0" fontAlgn="base" hangingPunct="0">
              <a:lnSpc>
                <a:spcPct val="80000"/>
              </a:lnSpc>
              <a:spcBef>
                <a:spcPct val="20000"/>
              </a:spcBef>
              <a:spcAft>
                <a:spcPct val="0"/>
              </a:spcAft>
              <a:buClr>
                <a:schemeClr val="hlink"/>
              </a:buClr>
              <a:buSzPct val="110000"/>
              <a:buFont typeface="Wingdings" panose="05000000000000000000" pitchFamily="2" charset="2"/>
              <a:defRPr kumimoji="1" sz="2800" b="1">
                <a:solidFill>
                  <a:srgbClr val="40458C"/>
                </a:solidFill>
                <a:latin typeface="楷体_GB2312" pitchFamily="1" charset="-122"/>
                <a:ea typeface="楷体_GB2312" pitchFamily="1" charset="-122"/>
              </a:defRPr>
            </a:lvl9pPr>
          </a:lstStyle>
          <a:p>
            <a:pPr algn="just" eaLnBrk="1" hangingPunct="1">
              <a:lnSpc>
                <a:spcPct val="100000"/>
              </a:lnSpc>
              <a:spcBef>
                <a:spcPts val="775"/>
              </a:spcBef>
              <a:buClrTx/>
              <a:buSzTx/>
              <a:buFontTx/>
              <a:buNone/>
            </a:pPr>
            <a:r>
              <a:rPr kumimoji="0" lang="en-US" altLang="zh-CN" sz="2000">
                <a:solidFill>
                  <a:schemeClr val="accent2"/>
                </a:solidFill>
                <a:latin typeface="Times New Roman" panose="02020603050405020304" pitchFamily="2" charset="0"/>
                <a:ea typeface="宋体" panose="02010600030101010101" pitchFamily="2" charset="-122"/>
              </a:rPr>
              <a:t>JMP  DWORD  PTR  OLD_INT</a:t>
            </a:r>
            <a:endParaRPr kumimoji="0" lang="en-US" altLang="zh-CN" sz="2000">
              <a:solidFill>
                <a:schemeClr val="accent2"/>
              </a:solidFill>
              <a:latin typeface="Times New Roman" panose="02020603050405020304" pitchFamily="2" charset="0"/>
              <a:ea typeface="宋体" panose="02010600030101010101" pitchFamily="2" charset="-122"/>
            </a:endParaRPr>
          </a:p>
        </p:txBody>
      </p:sp>
      <p:sp>
        <p:nvSpPr>
          <p:cNvPr id="388106" name="Text Box 10"/>
          <p:cNvSpPr txBox="1">
            <a:spLocks noChangeArrowheads="1"/>
          </p:cNvSpPr>
          <p:nvPr/>
        </p:nvSpPr>
        <p:spPr bwMode="auto">
          <a:xfrm>
            <a:off x="827088" y="5300663"/>
            <a:ext cx="3816350" cy="396875"/>
          </a:xfrm>
          <a:prstGeom prst="rect">
            <a:avLst/>
          </a:prstGeom>
          <a:solidFill>
            <a:srgbClr val="FFFFFF"/>
          </a:solidFill>
          <a:ln w="9525">
            <a:solidFill>
              <a:srgbClr val="0000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kumimoji="1" sz="2800" b="1">
                <a:solidFill>
                  <a:srgbClr val="40458C"/>
                </a:solidFill>
                <a:latin typeface="楷体_GB2312" pitchFamily="1" charset="-122"/>
                <a:ea typeface="楷体_GB2312" pitchFamily="1" charset="-122"/>
              </a:defRPr>
            </a:lvl1pPr>
            <a:lvl2pPr marL="742950" indent="-285750" eaLnBrk="0" hangingPunct="0">
              <a:defRPr kumimoji="1" sz="2800" b="1">
                <a:solidFill>
                  <a:srgbClr val="40458C"/>
                </a:solidFill>
                <a:latin typeface="楷体_GB2312" pitchFamily="1" charset="-122"/>
                <a:ea typeface="楷体_GB2312" pitchFamily="1" charset="-122"/>
              </a:defRPr>
            </a:lvl2pPr>
            <a:lvl3pPr marL="1143000" indent="-228600" eaLnBrk="0" hangingPunct="0">
              <a:defRPr kumimoji="1" sz="2800" b="1">
                <a:solidFill>
                  <a:srgbClr val="40458C"/>
                </a:solidFill>
                <a:latin typeface="楷体_GB2312" pitchFamily="1" charset="-122"/>
                <a:ea typeface="楷体_GB2312" pitchFamily="1" charset="-122"/>
              </a:defRPr>
            </a:lvl3pPr>
            <a:lvl4pPr marL="1600200" indent="-228600" eaLnBrk="0" hangingPunct="0">
              <a:defRPr kumimoji="1" sz="2800" b="1">
                <a:solidFill>
                  <a:srgbClr val="40458C"/>
                </a:solidFill>
                <a:latin typeface="楷体_GB2312" pitchFamily="1" charset="-122"/>
                <a:ea typeface="楷体_GB2312" pitchFamily="1" charset="-122"/>
              </a:defRPr>
            </a:lvl4pPr>
            <a:lvl5pPr marL="2057400" indent="-228600" eaLnBrk="0" hangingPunct="0">
              <a:defRPr kumimoji="1" sz="2800" b="1">
                <a:solidFill>
                  <a:srgbClr val="40458C"/>
                </a:solidFill>
                <a:latin typeface="楷体_GB2312" pitchFamily="1" charset="-122"/>
                <a:ea typeface="楷体_GB2312" pitchFamily="1" charset="-122"/>
              </a:defRPr>
            </a:lvl5pPr>
            <a:lvl6pPr marL="2514600" indent="-228600" eaLnBrk="0" fontAlgn="base" hangingPunct="0">
              <a:lnSpc>
                <a:spcPct val="80000"/>
              </a:lnSpc>
              <a:spcBef>
                <a:spcPct val="20000"/>
              </a:spcBef>
              <a:spcAft>
                <a:spcPct val="0"/>
              </a:spcAft>
              <a:buClr>
                <a:schemeClr val="hlink"/>
              </a:buClr>
              <a:buSzPct val="110000"/>
              <a:buFont typeface="Wingdings" panose="05000000000000000000" pitchFamily="2" charset="2"/>
              <a:defRPr kumimoji="1" sz="2800" b="1">
                <a:solidFill>
                  <a:srgbClr val="40458C"/>
                </a:solidFill>
                <a:latin typeface="楷体_GB2312" pitchFamily="1" charset="-122"/>
                <a:ea typeface="楷体_GB2312" pitchFamily="1" charset="-122"/>
              </a:defRPr>
            </a:lvl6pPr>
            <a:lvl7pPr marL="2971800" indent="-228600" eaLnBrk="0" fontAlgn="base" hangingPunct="0">
              <a:lnSpc>
                <a:spcPct val="80000"/>
              </a:lnSpc>
              <a:spcBef>
                <a:spcPct val="20000"/>
              </a:spcBef>
              <a:spcAft>
                <a:spcPct val="0"/>
              </a:spcAft>
              <a:buClr>
                <a:schemeClr val="hlink"/>
              </a:buClr>
              <a:buSzPct val="110000"/>
              <a:buFont typeface="Wingdings" panose="05000000000000000000" pitchFamily="2" charset="2"/>
              <a:defRPr kumimoji="1" sz="2800" b="1">
                <a:solidFill>
                  <a:srgbClr val="40458C"/>
                </a:solidFill>
                <a:latin typeface="楷体_GB2312" pitchFamily="1" charset="-122"/>
                <a:ea typeface="楷体_GB2312" pitchFamily="1" charset="-122"/>
              </a:defRPr>
            </a:lvl7pPr>
            <a:lvl8pPr marL="3429000" indent="-228600" eaLnBrk="0" fontAlgn="base" hangingPunct="0">
              <a:lnSpc>
                <a:spcPct val="80000"/>
              </a:lnSpc>
              <a:spcBef>
                <a:spcPct val="20000"/>
              </a:spcBef>
              <a:spcAft>
                <a:spcPct val="0"/>
              </a:spcAft>
              <a:buClr>
                <a:schemeClr val="hlink"/>
              </a:buClr>
              <a:buSzPct val="110000"/>
              <a:buFont typeface="Wingdings" panose="05000000000000000000" pitchFamily="2" charset="2"/>
              <a:defRPr kumimoji="1" sz="2800" b="1">
                <a:solidFill>
                  <a:srgbClr val="40458C"/>
                </a:solidFill>
                <a:latin typeface="楷体_GB2312" pitchFamily="1" charset="-122"/>
                <a:ea typeface="楷体_GB2312" pitchFamily="1" charset="-122"/>
              </a:defRPr>
            </a:lvl8pPr>
            <a:lvl9pPr marL="3886200" indent="-228600" eaLnBrk="0" fontAlgn="base" hangingPunct="0">
              <a:lnSpc>
                <a:spcPct val="80000"/>
              </a:lnSpc>
              <a:spcBef>
                <a:spcPct val="20000"/>
              </a:spcBef>
              <a:spcAft>
                <a:spcPct val="0"/>
              </a:spcAft>
              <a:buClr>
                <a:schemeClr val="hlink"/>
              </a:buClr>
              <a:buSzPct val="110000"/>
              <a:buFont typeface="Wingdings" panose="05000000000000000000" pitchFamily="2" charset="2"/>
              <a:defRPr kumimoji="1" sz="2800" b="1">
                <a:solidFill>
                  <a:srgbClr val="40458C"/>
                </a:solidFill>
                <a:latin typeface="楷体_GB2312" pitchFamily="1" charset="-122"/>
                <a:ea typeface="楷体_GB2312" pitchFamily="1" charset="-122"/>
              </a:defRPr>
            </a:lvl9pPr>
          </a:lstStyle>
          <a:p>
            <a:pPr algn="just" eaLnBrk="1" hangingPunct="1">
              <a:lnSpc>
                <a:spcPct val="100000"/>
              </a:lnSpc>
              <a:spcBef>
                <a:spcPct val="0"/>
              </a:spcBef>
              <a:buClrTx/>
              <a:buSzTx/>
              <a:buFontTx/>
              <a:buNone/>
            </a:pPr>
            <a:r>
              <a:rPr kumimoji="0" lang="en-US" altLang="zh-CN" sz="2000">
                <a:solidFill>
                  <a:schemeClr val="tx1"/>
                </a:solidFill>
                <a:latin typeface="宋体" panose="02010600030101010101" pitchFamily="2" charset="-122"/>
                <a:ea typeface="宋体" panose="02010600030101010101" pitchFamily="2" charset="-122"/>
              </a:rPr>
              <a:t>IRET</a:t>
            </a:r>
            <a:r>
              <a:rPr kumimoji="0" lang="zh-CN" altLang="en-US" sz="2000">
                <a:solidFill>
                  <a:schemeClr val="tx1"/>
                </a:solidFill>
                <a:latin typeface="宋体" panose="02010600030101010101" pitchFamily="2" charset="-122"/>
                <a:ea typeface="宋体" panose="02010600030101010101" pitchFamily="2" charset="-122"/>
              </a:rPr>
              <a:t>（真正退出中断处理程序）</a:t>
            </a:r>
            <a:endParaRPr kumimoji="0" lang="zh-CN" altLang="en-US" sz="2000" b="0">
              <a:solidFill>
                <a:schemeClr val="tx1"/>
              </a:solidFill>
              <a:latin typeface="Arial" panose="020B0604020202020204" pitchFamily="34" charset="0"/>
              <a:ea typeface="宋体" panose="02010600030101010101" pitchFamily="2" charset="-122"/>
            </a:endParaRPr>
          </a:p>
        </p:txBody>
      </p:sp>
      <p:sp>
        <p:nvSpPr>
          <p:cNvPr id="388107" name="Line 11"/>
          <p:cNvSpPr>
            <a:spLocks noChangeShapeType="1"/>
          </p:cNvSpPr>
          <p:nvPr/>
        </p:nvSpPr>
        <p:spPr bwMode="auto">
          <a:xfrm>
            <a:off x="5332413" y="2652713"/>
            <a:ext cx="731837" cy="411162"/>
          </a:xfrm>
          <a:prstGeom prst="line">
            <a:avLst/>
          </a:prstGeom>
          <a:noFill/>
          <a:ln w="9525">
            <a:solidFill>
              <a:srgbClr val="0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88108" name="Text Box 12"/>
          <p:cNvSpPr txBox="1">
            <a:spLocks noChangeArrowheads="1"/>
          </p:cNvSpPr>
          <p:nvPr/>
        </p:nvSpPr>
        <p:spPr bwMode="auto">
          <a:xfrm>
            <a:off x="4932363" y="4076700"/>
            <a:ext cx="3527425" cy="1439863"/>
          </a:xfrm>
          <a:prstGeom prst="rect">
            <a:avLst/>
          </a:prstGeom>
          <a:solidFill>
            <a:srgbClr val="FFFFFF"/>
          </a:solidFill>
          <a:ln w="9525">
            <a:solidFill>
              <a:srgbClr val="000000"/>
            </a:solidFill>
            <a:prstDash val="dashDot"/>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kumimoji="1" sz="2800" b="1">
                <a:solidFill>
                  <a:srgbClr val="40458C"/>
                </a:solidFill>
                <a:latin typeface="楷体_GB2312" pitchFamily="1" charset="-122"/>
                <a:ea typeface="楷体_GB2312" pitchFamily="1" charset="-122"/>
              </a:defRPr>
            </a:lvl1pPr>
            <a:lvl2pPr marL="742950" indent="-285750" eaLnBrk="0" hangingPunct="0">
              <a:defRPr kumimoji="1" sz="2800" b="1">
                <a:solidFill>
                  <a:srgbClr val="40458C"/>
                </a:solidFill>
                <a:latin typeface="楷体_GB2312" pitchFamily="1" charset="-122"/>
                <a:ea typeface="楷体_GB2312" pitchFamily="1" charset="-122"/>
              </a:defRPr>
            </a:lvl2pPr>
            <a:lvl3pPr marL="1143000" indent="-228600" eaLnBrk="0" hangingPunct="0">
              <a:defRPr kumimoji="1" sz="2800" b="1">
                <a:solidFill>
                  <a:srgbClr val="40458C"/>
                </a:solidFill>
                <a:latin typeface="楷体_GB2312" pitchFamily="1" charset="-122"/>
                <a:ea typeface="楷体_GB2312" pitchFamily="1" charset="-122"/>
              </a:defRPr>
            </a:lvl3pPr>
            <a:lvl4pPr marL="1600200" indent="-228600" eaLnBrk="0" hangingPunct="0">
              <a:defRPr kumimoji="1" sz="2800" b="1">
                <a:solidFill>
                  <a:srgbClr val="40458C"/>
                </a:solidFill>
                <a:latin typeface="楷体_GB2312" pitchFamily="1" charset="-122"/>
                <a:ea typeface="楷体_GB2312" pitchFamily="1" charset="-122"/>
              </a:defRPr>
            </a:lvl4pPr>
            <a:lvl5pPr marL="2057400" indent="-228600" eaLnBrk="0" hangingPunct="0">
              <a:defRPr kumimoji="1" sz="2800" b="1">
                <a:solidFill>
                  <a:srgbClr val="40458C"/>
                </a:solidFill>
                <a:latin typeface="楷体_GB2312" pitchFamily="1" charset="-122"/>
                <a:ea typeface="楷体_GB2312" pitchFamily="1" charset="-122"/>
              </a:defRPr>
            </a:lvl5pPr>
            <a:lvl6pPr marL="2514600" indent="-228600" eaLnBrk="0" fontAlgn="base" hangingPunct="0">
              <a:lnSpc>
                <a:spcPct val="80000"/>
              </a:lnSpc>
              <a:spcBef>
                <a:spcPct val="20000"/>
              </a:spcBef>
              <a:spcAft>
                <a:spcPct val="0"/>
              </a:spcAft>
              <a:buClr>
                <a:schemeClr val="hlink"/>
              </a:buClr>
              <a:buSzPct val="110000"/>
              <a:buFont typeface="Wingdings" panose="05000000000000000000" pitchFamily="2" charset="2"/>
              <a:defRPr kumimoji="1" sz="2800" b="1">
                <a:solidFill>
                  <a:srgbClr val="40458C"/>
                </a:solidFill>
                <a:latin typeface="楷体_GB2312" pitchFamily="1" charset="-122"/>
                <a:ea typeface="楷体_GB2312" pitchFamily="1" charset="-122"/>
              </a:defRPr>
            </a:lvl6pPr>
            <a:lvl7pPr marL="2971800" indent="-228600" eaLnBrk="0" fontAlgn="base" hangingPunct="0">
              <a:lnSpc>
                <a:spcPct val="80000"/>
              </a:lnSpc>
              <a:spcBef>
                <a:spcPct val="20000"/>
              </a:spcBef>
              <a:spcAft>
                <a:spcPct val="0"/>
              </a:spcAft>
              <a:buClr>
                <a:schemeClr val="hlink"/>
              </a:buClr>
              <a:buSzPct val="110000"/>
              <a:buFont typeface="Wingdings" panose="05000000000000000000" pitchFamily="2" charset="2"/>
              <a:defRPr kumimoji="1" sz="2800" b="1">
                <a:solidFill>
                  <a:srgbClr val="40458C"/>
                </a:solidFill>
                <a:latin typeface="楷体_GB2312" pitchFamily="1" charset="-122"/>
                <a:ea typeface="楷体_GB2312" pitchFamily="1" charset="-122"/>
              </a:defRPr>
            </a:lvl7pPr>
            <a:lvl8pPr marL="3429000" indent="-228600" eaLnBrk="0" fontAlgn="base" hangingPunct="0">
              <a:lnSpc>
                <a:spcPct val="80000"/>
              </a:lnSpc>
              <a:spcBef>
                <a:spcPct val="20000"/>
              </a:spcBef>
              <a:spcAft>
                <a:spcPct val="0"/>
              </a:spcAft>
              <a:buClr>
                <a:schemeClr val="hlink"/>
              </a:buClr>
              <a:buSzPct val="110000"/>
              <a:buFont typeface="Wingdings" panose="05000000000000000000" pitchFamily="2" charset="2"/>
              <a:defRPr kumimoji="1" sz="2800" b="1">
                <a:solidFill>
                  <a:srgbClr val="40458C"/>
                </a:solidFill>
                <a:latin typeface="楷体_GB2312" pitchFamily="1" charset="-122"/>
                <a:ea typeface="楷体_GB2312" pitchFamily="1" charset="-122"/>
              </a:defRPr>
            </a:lvl8pPr>
            <a:lvl9pPr marL="3886200" indent="-228600" eaLnBrk="0" fontAlgn="base" hangingPunct="0">
              <a:lnSpc>
                <a:spcPct val="80000"/>
              </a:lnSpc>
              <a:spcBef>
                <a:spcPct val="20000"/>
              </a:spcBef>
              <a:spcAft>
                <a:spcPct val="0"/>
              </a:spcAft>
              <a:buClr>
                <a:schemeClr val="hlink"/>
              </a:buClr>
              <a:buSzPct val="110000"/>
              <a:buFont typeface="Wingdings" panose="05000000000000000000" pitchFamily="2" charset="2"/>
              <a:defRPr kumimoji="1" sz="2800" b="1">
                <a:solidFill>
                  <a:srgbClr val="40458C"/>
                </a:solidFill>
                <a:latin typeface="楷体_GB2312" pitchFamily="1" charset="-122"/>
                <a:ea typeface="楷体_GB2312" pitchFamily="1" charset="-122"/>
              </a:defRPr>
            </a:lvl9pPr>
          </a:lstStyle>
          <a:p>
            <a:pPr algn="just" eaLnBrk="1" hangingPunct="1">
              <a:lnSpc>
                <a:spcPct val="100000"/>
              </a:lnSpc>
              <a:spcBef>
                <a:spcPct val="0"/>
              </a:spcBef>
              <a:buClrTx/>
              <a:buSzTx/>
              <a:buFontTx/>
              <a:buNone/>
            </a:pPr>
            <a:r>
              <a:rPr kumimoji="0" lang="zh-CN" altLang="en-US" sz="2000">
                <a:solidFill>
                  <a:schemeClr val="tx1"/>
                </a:solidFill>
                <a:latin typeface="宋体" panose="02010600030101010101" pitchFamily="2" charset="-122"/>
                <a:ea typeface="宋体" panose="02010600030101010101" pitchFamily="2" charset="-122"/>
              </a:rPr>
              <a:t>进入已有中断处理程序，完成原有功能</a:t>
            </a:r>
            <a:endParaRPr kumimoji="0" lang="zh-CN" altLang="en-US" sz="2000">
              <a:solidFill>
                <a:schemeClr val="tx1"/>
              </a:solidFill>
              <a:latin typeface="宋体" panose="02010600030101010101" pitchFamily="2" charset="-122"/>
              <a:ea typeface="宋体" panose="02010600030101010101" pitchFamily="2" charset="-122"/>
            </a:endParaRPr>
          </a:p>
          <a:p>
            <a:pPr algn="just" eaLnBrk="1" hangingPunct="1">
              <a:lnSpc>
                <a:spcPct val="100000"/>
              </a:lnSpc>
              <a:spcBef>
                <a:spcPct val="0"/>
              </a:spcBef>
              <a:buClrTx/>
              <a:buSzTx/>
              <a:buFontTx/>
              <a:buNone/>
            </a:pPr>
            <a:r>
              <a:rPr kumimoji="0" lang="en-US" altLang="zh-CN" sz="2000">
                <a:solidFill>
                  <a:schemeClr val="tx1"/>
                </a:solidFill>
                <a:latin typeface="宋体" panose="02010600030101010101" pitchFamily="2" charset="-122"/>
                <a:ea typeface="宋体" panose="02010600030101010101" pitchFamily="2" charset="-122"/>
              </a:rPr>
              <a:t>(</a:t>
            </a:r>
            <a:r>
              <a:rPr kumimoji="0" lang="zh-CN" altLang="en-US" sz="2000">
                <a:solidFill>
                  <a:schemeClr val="tx1"/>
                </a:solidFill>
                <a:latin typeface="宋体" panose="02010600030101010101" pitchFamily="2" charset="-122"/>
                <a:ea typeface="宋体" panose="02010600030101010101" pitchFamily="2" charset="-122"/>
              </a:rPr>
              <a:t>最后执行</a:t>
            </a:r>
            <a:r>
              <a:rPr kumimoji="0" lang="en-US" altLang="zh-CN" sz="2000">
                <a:solidFill>
                  <a:schemeClr val="tx1"/>
                </a:solidFill>
                <a:latin typeface="宋体" panose="02010600030101010101" pitchFamily="2" charset="-122"/>
                <a:ea typeface="宋体" panose="02010600030101010101" pitchFamily="2" charset="-122"/>
              </a:rPr>
              <a:t>IRET</a:t>
            </a:r>
            <a:r>
              <a:rPr kumimoji="0" lang="zh-CN" altLang="en-US" sz="2000">
                <a:solidFill>
                  <a:schemeClr val="tx1"/>
                </a:solidFill>
                <a:latin typeface="宋体" panose="02010600030101010101" pitchFamily="2" charset="-122"/>
                <a:ea typeface="宋体" panose="02010600030101010101" pitchFamily="2" charset="-122"/>
              </a:rPr>
              <a:t>退出中断处理程序</a:t>
            </a:r>
            <a:r>
              <a:rPr kumimoji="0" lang="en-US" altLang="zh-CN" sz="2000">
                <a:solidFill>
                  <a:schemeClr val="tx1"/>
                </a:solidFill>
                <a:latin typeface="宋体" panose="02010600030101010101" pitchFamily="2" charset="-122"/>
                <a:ea typeface="宋体" panose="02010600030101010101" pitchFamily="2" charset="-122"/>
              </a:rPr>
              <a:t>)</a:t>
            </a:r>
            <a:endParaRPr kumimoji="0" lang="en-US" altLang="zh-CN" sz="2000" b="0">
              <a:solidFill>
                <a:schemeClr val="tx1"/>
              </a:solidFill>
              <a:latin typeface="Arial" panose="020B0604020202020204" pitchFamily="34" charset="0"/>
              <a:ea typeface="宋体" panose="02010600030101010101" pitchFamily="2" charset="-122"/>
            </a:endParaRPr>
          </a:p>
        </p:txBody>
      </p:sp>
      <p:sp>
        <p:nvSpPr>
          <p:cNvPr id="388109" name="Line 13"/>
          <p:cNvSpPr>
            <a:spLocks noChangeShapeType="1"/>
          </p:cNvSpPr>
          <p:nvPr/>
        </p:nvSpPr>
        <p:spPr bwMode="auto">
          <a:xfrm flipH="1">
            <a:off x="6659563" y="3573463"/>
            <a:ext cx="0" cy="504825"/>
          </a:xfrm>
          <a:prstGeom prst="line">
            <a:avLst/>
          </a:prstGeom>
          <a:noFill/>
          <a:ln w="9525">
            <a:solidFill>
              <a:srgbClr val="0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88110" name="Text Box 14"/>
          <p:cNvSpPr txBox="1">
            <a:spLocks noChangeArrowheads="1"/>
          </p:cNvSpPr>
          <p:nvPr/>
        </p:nvSpPr>
        <p:spPr bwMode="auto">
          <a:xfrm>
            <a:off x="684213" y="3933825"/>
            <a:ext cx="3959225" cy="1008063"/>
          </a:xfrm>
          <a:prstGeom prst="rect">
            <a:avLst/>
          </a:prstGeom>
          <a:solidFill>
            <a:srgbClr val="FFFFFF"/>
          </a:solidFill>
          <a:ln w="9525">
            <a:solidFill>
              <a:srgbClr val="000000"/>
            </a:solidFill>
            <a:prstDash val="dashDot"/>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kumimoji="1" sz="2800" b="1">
                <a:solidFill>
                  <a:srgbClr val="40458C"/>
                </a:solidFill>
                <a:latin typeface="楷体_GB2312" pitchFamily="1" charset="-122"/>
                <a:ea typeface="楷体_GB2312" pitchFamily="1" charset="-122"/>
              </a:defRPr>
            </a:lvl1pPr>
            <a:lvl2pPr marL="742950" indent="-285750" eaLnBrk="0" hangingPunct="0">
              <a:defRPr kumimoji="1" sz="2800" b="1">
                <a:solidFill>
                  <a:srgbClr val="40458C"/>
                </a:solidFill>
                <a:latin typeface="楷体_GB2312" pitchFamily="1" charset="-122"/>
                <a:ea typeface="楷体_GB2312" pitchFamily="1" charset="-122"/>
              </a:defRPr>
            </a:lvl2pPr>
            <a:lvl3pPr marL="1143000" indent="-228600" eaLnBrk="0" hangingPunct="0">
              <a:defRPr kumimoji="1" sz="2800" b="1">
                <a:solidFill>
                  <a:srgbClr val="40458C"/>
                </a:solidFill>
                <a:latin typeface="楷体_GB2312" pitchFamily="1" charset="-122"/>
                <a:ea typeface="楷体_GB2312" pitchFamily="1" charset="-122"/>
              </a:defRPr>
            </a:lvl3pPr>
            <a:lvl4pPr marL="1600200" indent="-228600" eaLnBrk="0" hangingPunct="0">
              <a:defRPr kumimoji="1" sz="2800" b="1">
                <a:solidFill>
                  <a:srgbClr val="40458C"/>
                </a:solidFill>
                <a:latin typeface="楷体_GB2312" pitchFamily="1" charset="-122"/>
                <a:ea typeface="楷体_GB2312" pitchFamily="1" charset="-122"/>
              </a:defRPr>
            </a:lvl4pPr>
            <a:lvl5pPr marL="2057400" indent="-228600" eaLnBrk="0" hangingPunct="0">
              <a:defRPr kumimoji="1" sz="2800" b="1">
                <a:solidFill>
                  <a:srgbClr val="40458C"/>
                </a:solidFill>
                <a:latin typeface="楷体_GB2312" pitchFamily="1" charset="-122"/>
                <a:ea typeface="楷体_GB2312" pitchFamily="1" charset="-122"/>
              </a:defRPr>
            </a:lvl5pPr>
            <a:lvl6pPr marL="2514600" indent="-228600" eaLnBrk="0" fontAlgn="base" hangingPunct="0">
              <a:lnSpc>
                <a:spcPct val="80000"/>
              </a:lnSpc>
              <a:spcBef>
                <a:spcPct val="20000"/>
              </a:spcBef>
              <a:spcAft>
                <a:spcPct val="0"/>
              </a:spcAft>
              <a:buClr>
                <a:schemeClr val="hlink"/>
              </a:buClr>
              <a:buSzPct val="110000"/>
              <a:buFont typeface="Wingdings" panose="05000000000000000000" pitchFamily="2" charset="2"/>
              <a:defRPr kumimoji="1" sz="2800" b="1">
                <a:solidFill>
                  <a:srgbClr val="40458C"/>
                </a:solidFill>
                <a:latin typeface="楷体_GB2312" pitchFamily="1" charset="-122"/>
                <a:ea typeface="楷体_GB2312" pitchFamily="1" charset="-122"/>
              </a:defRPr>
            </a:lvl6pPr>
            <a:lvl7pPr marL="2971800" indent="-228600" eaLnBrk="0" fontAlgn="base" hangingPunct="0">
              <a:lnSpc>
                <a:spcPct val="80000"/>
              </a:lnSpc>
              <a:spcBef>
                <a:spcPct val="20000"/>
              </a:spcBef>
              <a:spcAft>
                <a:spcPct val="0"/>
              </a:spcAft>
              <a:buClr>
                <a:schemeClr val="hlink"/>
              </a:buClr>
              <a:buSzPct val="110000"/>
              <a:buFont typeface="Wingdings" panose="05000000000000000000" pitchFamily="2" charset="2"/>
              <a:defRPr kumimoji="1" sz="2800" b="1">
                <a:solidFill>
                  <a:srgbClr val="40458C"/>
                </a:solidFill>
                <a:latin typeface="楷体_GB2312" pitchFamily="1" charset="-122"/>
                <a:ea typeface="楷体_GB2312" pitchFamily="1" charset="-122"/>
              </a:defRPr>
            </a:lvl7pPr>
            <a:lvl8pPr marL="3429000" indent="-228600" eaLnBrk="0" fontAlgn="base" hangingPunct="0">
              <a:lnSpc>
                <a:spcPct val="80000"/>
              </a:lnSpc>
              <a:spcBef>
                <a:spcPct val="20000"/>
              </a:spcBef>
              <a:spcAft>
                <a:spcPct val="0"/>
              </a:spcAft>
              <a:buClr>
                <a:schemeClr val="hlink"/>
              </a:buClr>
              <a:buSzPct val="110000"/>
              <a:buFont typeface="Wingdings" panose="05000000000000000000" pitchFamily="2" charset="2"/>
              <a:defRPr kumimoji="1" sz="2800" b="1">
                <a:solidFill>
                  <a:srgbClr val="40458C"/>
                </a:solidFill>
                <a:latin typeface="楷体_GB2312" pitchFamily="1" charset="-122"/>
                <a:ea typeface="楷体_GB2312" pitchFamily="1" charset="-122"/>
              </a:defRPr>
            </a:lvl8pPr>
            <a:lvl9pPr marL="3886200" indent="-228600" eaLnBrk="0" fontAlgn="base" hangingPunct="0">
              <a:lnSpc>
                <a:spcPct val="80000"/>
              </a:lnSpc>
              <a:spcBef>
                <a:spcPct val="20000"/>
              </a:spcBef>
              <a:spcAft>
                <a:spcPct val="0"/>
              </a:spcAft>
              <a:buClr>
                <a:schemeClr val="hlink"/>
              </a:buClr>
              <a:buSzPct val="110000"/>
              <a:buFont typeface="Wingdings" panose="05000000000000000000" pitchFamily="2" charset="2"/>
              <a:defRPr kumimoji="1" sz="2800" b="1">
                <a:solidFill>
                  <a:srgbClr val="40458C"/>
                </a:solidFill>
                <a:latin typeface="楷体_GB2312" pitchFamily="1" charset="-122"/>
                <a:ea typeface="楷体_GB2312" pitchFamily="1" charset="-122"/>
              </a:defRPr>
            </a:lvl9pPr>
          </a:lstStyle>
          <a:p>
            <a:pPr algn="just" eaLnBrk="1" hangingPunct="1">
              <a:lnSpc>
                <a:spcPct val="100000"/>
              </a:lnSpc>
              <a:spcBef>
                <a:spcPct val="0"/>
              </a:spcBef>
              <a:buClrTx/>
              <a:buSzTx/>
              <a:buFontTx/>
              <a:buNone/>
            </a:pPr>
            <a:r>
              <a:rPr kumimoji="0" lang="zh-CN" altLang="en-US" sz="2000">
                <a:solidFill>
                  <a:schemeClr val="tx1"/>
                </a:solidFill>
                <a:latin typeface="Times New Roman" panose="02020603050405020304" pitchFamily="2" charset="0"/>
                <a:ea typeface="宋体" panose="02010600030101010101" pitchFamily="2" charset="-122"/>
              </a:rPr>
              <a:t>进入已有中断处理程序，完成原有功能（最后执行</a:t>
            </a:r>
            <a:r>
              <a:rPr kumimoji="0" lang="en-US" altLang="zh-CN" sz="2000">
                <a:solidFill>
                  <a:schemeClr val="tx1"/>
                </a:solidFill>
                <a:latin typeface="Times New Roman" panose="02020603050405020304" pitchFamily="2" charset="0"/>
                <a:ea typeface="宋体" panose="02010600030101010101" pitchFamily="2" charset="-122"/>
              </a:rPr>
              <a:t>IRET</a:t>
            </a:r>
            <a:r>
              <a:rPr kumimoji="0" lang="zh-CN" altLang="en-US" sz="2000">
                <a:solidFill>
                  <a:schemeClr val="tx1"/>
                </a:solidFill>
                <a:latin typeface="Times New Roman" panose="02020603050405020304" pitchFamily="2" charset="0"/>
                <a:ea typeface="宋体" panose="02010600030101010101" pitchFamily="2" charset="-122"/>
              </a:rPr>
              <a:t>返回到新增程序段）</a:t>
            </a:r>
            <a:endParaRPr kumimoji="0" lang="zh-CN" altLang="en-US" sz="2000" b="0">
              <a:solidFill>
                <a:schemeClr val="tx1"/>
              </a:solidFill>
              <a:latin typeface="Arial" panose="020B0604020202020204" pitchFamily="34" charset="0"/>
              <a:ea typeface="宋体" panose="02010600030101010101" pitchFamily="2" charset="-122"/>
            </a:endParaRPr>
          </a:p>
        </p:txBody>
      </p:sp>
      <p:sp>
        <p:nvSpPr>
          <p:cNvPr id="388111" name="Text Box 15"/>
          <p:cNvSpPr txBox="1">
            <a:spLocks noChangeArrowheads="1"/>
          </p:cNvSpPr>
          <p:nvPr/>
        </p:nvSpPr>
        <p:spPr bwMode="auto">
          <a:xfrm>
            <a:off x="2268538" y="2500313"/>
            <a:ext cx="1112837" cy="3571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a:lstStyle>
            <a:lvl1pPr eaLnBrk="0" hangingPunct="0">
              <a:defRPr kumimoji="1" sz="2800" b="1">
                <a:solidFill>
                  <a:srgbClr val="40458C"/>
                </a:solidFill>
                <a:latin typeface="楷体_GB2312" pitchFamily="1" charset="-122"/>
                <a:ea typeface="楷体_GB2312" pitchFamily="1" charset="-122"/>
              </a:defRPr>
            </a:lvl1pPr>
            <a:lvl2pPr marL="742950" indent="-285750" eaLnBrk="0" hangingPunct="0">
              <a:defRPr kumimoji="1" sz="2800" b="1">
                <a:solidFill>
                  <a:srgbClr val="40458C"/>
                </a:solidFill>
                <a:latin typeface="楷体_GB2312" pitchFamily="1" charset="-122"/>
                <a:ea typeface="楷体_GB2312" pitchFamily="1" charset="-122"/>
              </a:defRPr>
            </a:lvl2pPr>
            <a:lvl3pPr marL="1143000" indent="-228600" eaLnBrk="0" hangingPunct="0">
              <a:defRPr kumimoji="1" sz="2800" b="1">
                <a:solidFill>
                  <a:srgbClr val="40458C"/>
                </a:solidFill>
                <a:latin typeface="楷体_GB2312" pitchFamily="1" charset="-122"/>
                <a:ea typeface="楷体_GB2312" pitchFamily="1" charset="-122"/>
              </a:defRPr>
            </a:lvl3pPr>
            <a:lvl4pPr marL="1600200" indent="-228600" eaLnBrk="0" hangingPunct="0">
              <a:defRPr kumimoji="1" sz="2800" b="1">
                <a:solidFill>
                  <a:srgbClr val="40458C"/>
                </a:solidFill>
                <a:latin typeface="楷体_GB2312" pitchFamily="1" charset="-122"/>
                <a:ea typeface="楷体_GB2312" pitchFamily="1" charset="-122"/>
              </a:defRPr>
            </a:lvl4pPr>
            <a:lvl5pPr marL="2057400" indent="-228600" eaLnBrk="0" hangingPunct="0">
              <a:defRPr kumimoji="1" sz="2800" b="1">
                <a:solidFill>
                  <a:srgbClr val="40458C"/>
                </a:solidFill>
                <a:latin typeface="楷体_GB2312" pitchFamily="1" charset="-122"/>
                <a:ea typeface="楷体_GB2312" pitchFamily="1" charset="-122"/>
              </a:defRPr>
            </a:lvl5pPr>
            <a:lvl6pPr marL="2514600" indent="-228600" eaLnBrk="0" fontAlgn="base" hangingPunct="0">
              <a:lnSpc>
                <a:spcPct val="80000"/>
              </a:lnSpc>
              <a:spcBef>
                <a:spcPct val="20000"/>
              </a:spcBef>
              <a:spcAft>
                <a:spcPct val="0"/>
              </a:spcAft>
              <a:buClr>
                <a:schemeClr val="hlink"/>
              </a:buClr>
              <a:buSzPct val="110000"/>
              <a:buFont typeface="Wingdings" panose="05000000000000000000" pitchFamily="2" charset="2"/>
              <a:defRPr kumimoji="1" sz="2800" b="1">
                <a:solidFill>
                  <a:srgbClr val="40458C"/>
                </a:solidFill>
                <a:latin typeface="楷体_GB2312" pitchFamily="1" charset="-122"/>
                <a:ea typeface="楷体_GB2312" pitchFamily="1" charset="-122"/>
              </a:defRPr>
            </a:lvl6pPr>
            <a:lvl7pPr marL="2971800" indent="-228600" eaLnBrk="0" fontAlgn="base" hangingPunct="0">
              <a:lnSpc>
                <a:spcPct val="80000"/>
              </a:lnSpc>
              <a:spcBef>
                <a:spcPct val="20000"/>
              </a:spcBef>
              <a:spcAft>
                <a:spcPct val="0"/>
              </a:spcAft>
              <a:buClr>
                <a:schemeClr val="hlink"/>
              </a:buClr>
              <a:buSzPct val="110000"/>
              <a:buFont typeface="Wingdings" panose="05000000000000000000" pitchFamily="2" charset="2"/>
              <a:defRPr kumimoji="1" sz="2800" b="1">
                <a:solidFill>
                  <a:srgbClr val="40458C"/>
                </a:solidFill>
                <a:latin typeface="楷体_GB2312" pitchFamily="1" charset="-122"/>
                <a:ea typeface="楷体_GB2312" pitchFamily="1" charset="-122"/>
              </a:defRPr>
            </a:lvl7pPr>
            <a:lvl8pPr marL="3429000" indent="-228600" eaLnBrk="0" fontAlgn="base" hangingPunct="0">
              <a:lnSpc>
                <a:spcPct val="80000"/>
              </a:lnSpc>
              <a:spcBef>
                <a:spcPct val="20000"/>
              </a:spcBef>
              <a:spcAft>
                <a:spcPct val="0"/>
              </a:spcAft>
              <a:buClr>
                <a:schemeClr val="hlink"/>
              </a:buClr>
              <a:buSzPct val="110000"/>
              <a:buFont typeface="Wingdings" panose="05000000000000000000" pitchFamily="2" charset="2"/>
              <a:defRPr kumimoji="1" sz="2800" b="1">
                <a:solidFill>
                  <a:srgbClr val="40458C"/>
                </a:solidFill>
                <a:latin typeface="楷体_GB2312" pitchFamily="1" charset="-122"/>
                <a:ea typeface="楷体_GB2312" pitchFamily="1" charset="-122"/>
              </a:defRPr>
            </a:lvl8pPr>
            <a:lvl9pPr marL="3886200" indent="-228600" eaLnBrk="0" fontAlgn="base" hangingPunct="0">
              <a:lnSpc>
                <a:spcPct val="80000"/>
              </a:lnSpc>
              <a:spcBef>
                <a:spcPct val="20000"/>
              </a:spcBef>
              <a:spcAft>
                <a:spcPct val="0"/>
              </a:spcAft>
              <a:buClr>
                <a:schemeClr val="hlink"/>
              </a:buClr>
              <a:buSzPct val="110000"/>
              <a:buFont typeface="Wingdings" panose="05000000000000000000" pitchFamily="2" charset="2"/>
              <a:defRPr kumimoji="1" sz="2800" b="1">
                <a:solidFill>
                  <a:srgbClr val="40458C"/>
                </a:solidFill>
                <a:latin typeface="楷体_GB2312" pitchFamily="1" charset="-122"/>
                <a:ea typeface="楷体_GB2312" pitchFamily="1" charset="-122"/>
              </a:defRPr>
            </a:lvl9pPr>
          </a:lstStyle>
          <a:p>
            <a:pPr algn="just" eaLnBrk="1" hangingPunct="1">
              <a:lnSpc>
                <a:spcPct val="100000"/>
              </a:lnSpc>
              <a:spcBef>
                <a:spcPct val="0"/>
              </a:spcBef>
              <a:buClrTx/>
              <a:buSzTx/>
              <a:buFontTx/>
              <a:buNone/>
            </a:pPr>
            <a:r>
              <a:rPr kumimoji="0" lang="zh-CN" altLang="en-US" sz="2000">
                <a:solidFill>
                  <a:schemeClr val="accent2"/>
                </a:solidFill>
                <a:latin typeface="Times New Roman" panose="02020603050405020304" pitchFamily="2" charset="0"/>
                <a:ea typeface="宋体" panose="02010600030101010101" pitchFamily="2" charset="-122"/>
              </a:rPr>
              <a:t>方法</a:t>
            </a:r>
            <a:r>
              <a:rPr kumimoji="0" lang="en-US" altLang="zh-CN" sz="2000">
                <a:solidFill>
                  <a:schemeClr val="accent2"/>
                </a:solidFill>
                <a:latin typeface="Times New Roman" panose="02020603050405020304" pitchFamily="2" charset="0"/>
                <a:ea typeface="宋体" panose="02010600030101010101" pitchFamily="2" charset="-122"/>
              </a:rPr>
              <a:t>1</a:t>
            </a:r>
            <a:endParaRPr kumimoji="0" lang="en-US" altLang="zh-CN" sz="2000">
              <a:solidFill>
                <a:schemeClr val="accent2"/>
              </a:solidFill>
              <a:latin typeface="Times New Roman" panose="02020603050405020304" pitchFamily="2" charset="0"/>
              <a:ea typeface="宋体" panose="02010600030101010101" pitchFamily="2" charset="-122"/>
            </a:endParaRPr>
          </a:p>
        </p:txBody>
      </p:sp>
      <p:sp>
        <p:nvSpPr>
          <p:cNvPr id="388112" name="Text Box 16"/>
          <p:cNvSpPr txBox="1">
            <a:spLocks noChangeArrowheads="1"/>
          </p:cNvSpPr>
          <p:nvPr/>
        </p:nvSpPr>
        <p:spPr bwMode="auto">
          <a:xfrm>
            <a:off x="5724525" y="2492375"/>
            <a:ext cx="1247775" cy="357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a:lstStyle>
            <a:lvl1pPr eaLnBrk="0" hangingPunct="0">
              <a:defRPr kumimoji="1" sz="2800" b="1">
                <a:solidFill>
                  <a:srgbClr val="40458C"/>
                </a:solidFill>
                <a:latin typeface="楷体_GB2312" pitchFamily="1" charset="-122"/>
                <a:ea typeface="楷体_GB2312" pitchFamily="1" charset="-122"/>
              </a:defRPr>
            </a:lvl1pPr>
            <a:lvl2pPr marL="742950" indent="-285750" eaLnBrk="0" hangingPunct="0">
              <a:defRPr kumimoji="1" sz="2800" b="1">
                <a:solidFill>
                  <a:srgbClr val="40458C"/>
                </a:solidFill>
                <a:latin typeface="楷体_GB2312" pitchFamily="1" charset="-122"/>
                <a:ea typeface="楷体_GB2312" pitchFamily="1" charset="-122"/>
              </a:defRPr>
            </a:lvl2pPr>
            <a:lvl3pPr marL="1143000" indent="-228600" eaLnBrk="0" hangingPunct="0">
              <a:defRPr kumimoji="1" sz="2800" b="1">
                <a:solidFill>
                  <a:srgbClr val="40458C"/>
                </a:solidFill>
                <a:latin typeface="楷体_GB2312" pitchFamily="1" charset="-122"/>
                <a:ea typeface="楷体_GB2312" pitchFamily="1" charset="-122"/>
              </a:defRPr>
            </a:lvl3pPr>
            <a:lvl4pPr marL="1600200" indent="-228600" eaLnBrk="0" hangingPunct="0">
              <a:defRPr kumimoji="1" sz="2800" b="1">
                <a:solidFill>
                  <a:srgbClr val="40458C"/>
                </a:solidFill>
                <a:latin typeface="楷体_GB2312" pitchFamily="1" charset="-122"/>
                <a:ea typeface="楷体_GB2312" pitchFamily="1" charset="-122"/>
              </a:defRPr>
            </a:lvl4pPr>
            <a:lvl5pPr marL="2057400" indent="-228600" eaLnBrk="0" hangingPunct="0">
              <a:defRPr kumimoji="1" sz="2800" b="1">
                <a:solidFill>
                  <a:srgbClr val="40458C"/>
                </a:solidFill>
                <a:latin typeface="楷体_GB2312" pitchFamily="1" charset="-122"/>
                <a:ea typeface="楷体_GB2312" pitchFamily="1" charset="-122"/>
              </a:defRPr>
            </a:lvl5pPr>
            <a:lvl6pPr marL="2514600" indent="-228600" eaLnBrk="0" fontAlgn="base" hangingPunct="0">
              <a:lnSpc>
                <a:spcPct val="80000"/>
              </a:lnSpc>
              <a:spcBef>
                <a:spcPct val="20000"/>
              </a:spcBef>
              <a:spcAft>
                <a:spcPct val="0"/>
              </a:spcAft>
              <a:buClr>
                <a:schemeClr val="hlink"/>
              </a:buClr>
              <a:buSzPct val="110000"/>
              <a:buFont typeface="Wingdings" panose="05000000000000000000" pitchFamily="2" charset="2"/>
              <a:defRPr kumimoji="1" sz="2800" b="1">
                <a:solidFill>
                  <a:srgbClr val="40458C"/>
                </a:solidFill>
                <a:latin typeface="楷体_GB2312" pitchFamily="1" charset="-122"/>
                <a:ea typeface="楷体_GB2312" pitchFamily="1" charset="-122"/>
              </a:defRPr>
            </a:lvl6pPr>
            <a:lvl7pPr marL="2971800" indent="-228600" eaLnBrk="0" fontAlgn="base" hangingPunct="0">
              <a:lnSpc>
                <a:spcPct val="80000"/>
              </a:lnSpc>
              <a:spcBef>
                <a:spcPct val="20000"/>
              </a:spcBef>
              <a:spcAft>
                <a:spcPct val="0"/>
              </a:spcAft>
              <a:buClr>
                <a:schemeClr val="hlink"/>
              </a:buClr>
              <a:buSzPct val="110000"/>
              <a:buFont typeface="Wingdings" panose="05000000000000000000" pitchFamily="2" charset="2"/>
              <a:defRPr kumimoji="1" sz="2800" b="1">
                <a:solidFill>
                  <a:srgbClr val="40458C"/>
                </a:solidFill>
                <a:latin typeface="楷体_GB2312" pitchFamily="1" charset="-122"/>
                <a:ea typeface="楷体_GB2312" pitchFamily="1" charset="-122"/>
              </a:defRPr>
            </a:lvl7pPr>
            <a:lvl8pPr marL="3429000" indent="-228600" eaLnBrk="0" fontAlgn="base" hangingPunct="0">
              <a:lnSpc>
                <a:spcPct val="80000"/>
              </a:lnSpc>
              <a:spcBef>
                <a:spcPct val="20000"/>
              </a:spcBef>
              <a:spcAft>
                <a:spcPct val="0"/>
              </a:spcAft>
              <a:buClr>
                <a:schemeClr val="hlink"/>
              </a:buClr>
              <a:buSzPct val="110000"/>
              <a:buFont typeface="Wingdings" panose="05000000000000000000" pitchFamily="2" charset="2"/>
              <a:defRPr kumimoji="1" sz="2800" b="1">
                <a:solidFill>
                  <a:srgbClr val="40458C"/>
                </a:solidFill>
                <a:latin typeface="楷体_GB2312" pitchFamily="1" charset="-122"/>
                <a:ea typeface="楷体_GB2312" pitchFamily="1" charset="-122"/>
              </a:defRPr>
            </a:lvl8pPr>
            <a:lvl9pPr marL="3886200" indent="-228600" eaLnBrk="0" fontAlgn="base" hangingPunct="0">
              <a:lnSpc>
                <a:spcPct val="80000"/>
              </a:lnSpc>
              <a:spcBef>
                <a:spcPct val="20000"/>
              </a:spcBef>
              <a:spcAft>
                <a:spcPct val="0"/>
              </a:spcAft>
              <a:buClr>
                <a:schemeClr val="hlink"/>
              </a:buClr>
              <a:buSzPct val="110000"/>
              <a:buFont typeface="Wingdings" panose="05000000000000000000" pitchFamily="2" charset="2"/>
              <a:defRPr kumimoji="1" sz="2800" b="1">
                <a:solidFill>
                  <a:srgbClr val="40458C"/>
                </a:solidFill>
                <a:latin typeface="楷体_GB2312" pitchFamily="1" charset="-122"/>
                <a:ea typeface="楷体_GB2312" pitchFamily="1" charset="-122"/>
              </a:defRPr>
            </a:lvl9pPr>
          </a:lstStyle>
          <a:p>
            <a:pPr algn="just" eaLnBrk="1" hangingPunct="1">
              <a:lnSpc>
                <a:spcPct val="100000"/>
              </a:lnSpc>
              <a:spcBef>
                <a:spcPct val="0"/>
              </a:spcBef>
              <a:buClrTx/>
              <a:buSzTx/>
              <a:buFontTx/>
              <a:buNone/>
            </a:pPr>
            <a:r>
              <a:rPr kumimoji="0" lang="zh-CN" altLang="en-US" sz="2000">
                <a:solidFill>
                  <a:schemeClr val="accent2"/>
                </a:solidFill>
                <a:latin typeface="Times New Roman" panose="02020603050405020304" pitchFamily="2" charset="0"/>
                <a:ea typeface="宋体" panose="02010600030101010101" pitchFamily="2" charset="-122"/>
              </a:rPr>
              <a:t>方法</a:t>
            </a:r>
            <a:r>
              <a:rPr kumimoji="0" lang="en-US" altLang="zh-CN" sz="2000">
                <a:solidFill>
                  <a:schemeClr val="accent2"/>
                </a:solidFill>
                <a:latin typeface="Times New Roman" panose="02020603050405020304" pitchFamily="2" charset="0"/>
                <a:ea typeface="宋体" panose="02010600030101010101" pitchFamily="2" charset="-122"/>
              </a:rPr>
              <a:t>2</a:t>
            </a:r>
            <a:endParaRPr kumimoji="0" lang="en-US" altLang="zh-CN" sz="2000">
              <a:solidFill>
                <a:schemeClr val="accent2"/>
              </a:solidFill>
              <a:latin typeface="Times New Roman" panose="02020603050405020304" pitchFamily="2" charset="0"/>
              <a:ea typeface="宋体" panose="02010600030101010101" pitchFamily="2" charset="-122"/>
            </a:endParaRPr>
          </a:p>
        </p:txBody>
      </p:sp>
      <p:sp>
        <p:nvSpPr>
          <p:cNvPr id="388113" name="Line 17"/>
          <p:cNvSpPr>
            <a:spLocks noChangeShapeType="1"/>
          </p:cNvSpPr>
          <p:nvPr/>
        </p:nvSpPr>
        <p:spPr bwMode="auto">
          <a:xfrm>
            <a:off x="2700338" y="4941888"/>
            <a:ext cx="0" cy="358775"/>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6097" name="Rectangle 18"/>
          <p:cNvSpPr>
            <a:spLocks noChangeArrowheads="1"/>
          </p:cNvSpPr>
          <p:nvPr/>
        </p:nvSpPr>
        <p:spPr bwMode="auto">
          <a:xfrm>
            <a:off x="6102350" y="1358900"/>
            <a:ext cx="26225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342900" indent="-342900">
              <a:lnSpc>
                <a:spcPct val="100000"/>
              </a:lnSpc>
            </a:pPr>
            <a:r>
              <a:rPr lang="zh-CN" altLang="en-US" sz="3200">
                <a:solidFill>
                  <a:srgbClr val="FF3300"/>
                </a:solidFill>
                <a:latin typeface="Tahoma" panose="020B0604030504040204" pitchFamily="2" charset="0"/>
                <a:ea typeface="华文新魏" panose="02010800040101010101" pitchFamily="2" charset="-122"/>
              </a:rPr>
              <a:t>两种切换方法</a:t>
            </a:r>
            <a:endParaRPr lang="zh-CN" altLang="en-US" sz="3200">
              <a:solidFill>
                <a:srgbClr val="FF3300"/>
              </a:solidFill>
              <a:latin typeface="Tahoma" panose="020B0604030504040204" pitchFamily="2" charset="0"/>
              <a:ea typeface="华文新魏" panose="02010800040101010101" pitchFamily="2" charset="-122"/>
            </a:endParaRPr>
          </a:p>
        </p:txBody>
      </p:sp>
      <p:sp>
        <p:nvSpPr>
          <p:cNvPr id="19" name="Rectangle 4"/>
          <p:cNvSpPr>
            <a:spLocks noChangeArrowheads="1"/>
          </p:cNvSpPr>
          <p:nvPr/>
        </p:nvSpPr>
        <p:spPr bwMode="auto">
          <a:xfrm>
            <a:off x="611188" y="312738"/>
            <a:ext cx="572464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342900" indent="-342900">
              <a:lnSpc>
                <a:spcPct val="100000"/>
              </a:lnSpc>
            </a:pPr>
            <a:r>
              <a:rPr lang="zh-CN" altLang="en-US" sz="3600" dirty="0">
                <a:solidFill>
                  <a:schemeClr val="bg1"/>
                </a:solidFill>
                <a:latin typeface="Times New Roman" panose="02020603050405020304" pitchFamily="2" charset="0"/>
                <a:ea typeface="华文新魏" panose="02010800040101010101" pitchFamily="2" charset="-122"/>
              </a:rPr>
              <a:t>实方式下中断处理程序示例</a:t>
            </a:r>
            <a:endParaRPr lang="zh-CN" altLang="en-US" sz="3600" dirty="0">
              <a:solidFill>
                <a:schemeClr val="bg1"/>
              </a:solidFill>
              <a:latin typeface="Times New Roman" panose="02020603050405020304" pitchFamily="2" charset="0"/>
              <a:ea typeface="华文新魏" panose="020108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388101"/>
                                        </p:tgtEl>
                                        <p:attrNameLst>
                                          <p:attrName>style.visibility</p:attrName>
                                        </p:attrNameLst>
                                      </p:cBhvr>
                                      <p:to>
                                        <p:strVal val="visible"/>
                                      </p:to>
                                    </p:set>
                                    <p:animEffect transition="in" filter="blinds(horizontal)">
                                      <p:cBhvr>
                                        <p:cTn id="7" dur="500"/>
                                        <p:tgtEl>
                                          <p:spTgt spid="388101"/>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88100"/>
                                        </p:tgtEl>
                                        <p:attrNameLst>
                                          <p:attrName>style.visibility</p:attrName>
                                        </p:attrNameLst>
                                      </p:cBhvr>
                                      <p:to>
                                        <p:strVal val="visible"/>
                                      </p:to>
                                    </p:set>
                                    <p:animEffect transition="in" filter="blinds(horizontal)">
                                      <p:cBhvr>
                                        <p:cTn id="10" dur="500"/>
                                        <p:tgtEl>
                                          <p:spTgt spid="388100"/>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388099"/>
                                        </p:tgtEl>
                                        <p:attrNameLst>
                                          <p:attrName>style.visibility</p:attrName>
                                        </p:attrNameLst>
                                      </p:cBhvr>
                                      <p:to>
                                        <p:strVal val="visible"/>
                                      </p:to>
                                    </p:set>
                                    <p:animEffect transition="in" filter="blinds(horizontal)">
                                      <p:cBhvr>
                                        <p:cTn id="13" dur="500"/>
                                        <p:tgtEl>
                                          <p:spTgt spid="388099"/>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388111"/>
                                        </p:tgtEl>
                                        <p:attrNameLst>
                                          <p:attrName>style.visibility</p:attrName>
                                        </p:attrNameLst>
                                      </p:cBhvr>
                                      <p:to>
                                        <p:strVal val="visible"/>
                                      </p:to>
                                    </p:set>
                                    <p:animEffect transition="in" filter="blinds(horizontal)">
                                      <p:cBhvr>
                                        <p:cTn id="18" dur="500"/>
                                        <p:tgtEl>
                                          <p:spTgt spid="388111"/>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388102"/>
                                        </p:tgtEl>
                                        <p:attrNameLst>
                                          <p:attrName>style.visibility</p:attrName>
                                        </p:attrNameLst>
                                      </p:cBhvr>
                                      <p:to>
                                        <p:strVal val="visible"/>
                                      </p:to>
                                    </p:set>
                                    <p:animEffect transition="in" filter="blinds(horizontal)">
                                      <p:cBhvr>
                                        <p:cTn id="21" dur="500"/>
                                        <p:tgtEl>
                                          <p:spTgt spid="388102"/>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388104"/>
                                        </p:tgtEl>
                                        <p:attrNameLst>
                                          <p:attrName>style.visibility</p:attrName>
                                        </p:attrNameLst>
                                      </p:cBhvr>
                                      <p:to>
                                        <p:strVal val="visible"/>
                                      </p:to>
                                    </p:set>
                                    <p:animEffect transition="in" filter="blinds(horizontal)">
                                      <p:cBhvr>
                                        <p:cTn id="24" dur="500"/>
                                        <p:tgtEl>
                                          <p:spTgt spid="388104"/>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388103"/>
                                        </p:tgtEl>
                                        <p:attrNameLst>
                                          <p:attrName>style.visibility</p:attrName>
                                        </p:attrNameLst>
                                      </p:cBhvr>
                                      <p:to>
                                        <p:strVal val="visible"/>
                                      </p:to>
                                    </p:set>
                                    <p:animEffect transition="in" filter="blinds(horizontal)">
                                      <p:cBhvr>
                                        <p:cTn id="29" dur="500"/>
                                        <p:tgtEl>
                                          <p:spTgt spid="388103"/>
                                        </p:tgtEl>
                                      </p:cBhvr>
                                    </p:animEffect>
                                  </p:childTnLst>
                                </p:cTn>
                              </p:par>
                              <p:par>
                                <p:cTn id="30" presetID="3" presetClass="entr" presetSubtype="10" fill="hold" grpId="0" nodeType="withEffect">
                                  <p:stCondLst>
                                    <p:cond delay="0"/>
                                  </p:stCondLst>
                                  <p:childTnLst>
                                    <p:set>
                                      <p:cBhvr>
                                        <p:cTn id="31" dur="1" fill="hold">
                                          <p:stCondLst>
                                            <p:cond delay="0"/>
                                          </p:stCondLst>
                                        </p:cTn>
                                        <p:tgtEl>
                                          <p:spTgt spid="388110"/>
                                        </p:tgtEl>
                                        <p:attrNameLst>
                                          <p:attrName>style.visibility</p:attrName>
                                        </p:attrNameLst>
                                      </p:cBhvr>
                                      <p:to>
                                        <p:strVal val="visible"/>
                                      </p:to>
                                    </p:set>
                                    <p:animEffect transition="in" filter="blinds(horizontal)">
                                      <p:cBhvr>
                                        <p:cTn id="32" dur="500"/>
                                        <p:tgtEl>
                                          <p:spTgt spid="388110"/>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88113"/>
                                        </p:tgtEl>
                                        <p:attrNameLst>
                                          <p:attrName>style.visibility</p:attrName>
                                        </p:attrNameLst>
                                      </p:cBhvr>
                                      <p:to>
                                        <p:strVal val="visible"/>
                                      </p:to>
                                    </p:set>
                                    <p:animEffect transition="in" filter="blinds(horizontal)">
                                      <p:cBhvr>
                                        <p:cTn id="37" dur="500"/>
                                        <p:tgtEl>
                                          <p:spTgt spid="388113"/>
                                        </p:tgtEl>
                                      </p:cBhvr>
                                    </p:animEffect>
                                  </p:childTnLst>
                                </p:cTn>
                              </p:par>
                              <p:par>
                                <p:cTn id="38" presetID="3" presetClass="entr" presetSubtype="10" fill="hold" grpId="0" nodeType="withEffect">
                                  <p:stCondLst>
                                    <p:cond delay="0"/>
                                  </p:stCondLst>
                                  <p:childTnLst>
                                    <p:set>
                                      <p:cBhvr>
                                        <p:cTn id="39" dur="1" fill="hold">
                                          <p:stCondLst>
                                            <p:cond delay="0"/>
                                          </p:stCondLst>
                                        </p:cTn>
                                        <p:tgtEl>
                                          <p:spTgt spid="388106"/>
                                        </p:tgtEl>
                                        <p:attrNameLst>
                                          <p:attrName>style.visibility</p:attrName>
                                        </p:attrNameLst>
                                      </p:cBhvr>
                                      <p:to>
                                        <p:strVal val="visible"/>
                                      </p:to>
                                    </p:set>
                                    <p:animEffect transition="in" filter="blinds(horizontal)">
                                      <p:cBhvr>
                                        <p:cTn id="40" dur="500"/>
                                        <p:tgtEl>
                                          <p:spTgt spid="388106"/>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grpId="0" nodeType="clickEffect">
                                  <p:stCondLst>
                                    <p:cond delay="0"/>
                                  </p:stCondLst>
                                  <p:childTnLst>
                                    <p:set>
                                      <p:cBhvr>
                                        <p:cTn id="44" dur="1" fill="hold">
                                          <p:stCondLst>
                                            <p:cond delay="0"/>
                                          </p:stCondLst>
                                        </p:cTn>
                                        <p:tgtEl>
                                          <p:spTgt spid="388107"/>
                                        </p:tgtEl>
                                        <p:attrNameLst>
                                          <p:attrName>style.visibility</p:attrName>
                                        </p:attrNameLst>
                                      </p:cBhvr>
                                      <p:to>
                                        <p:strVal val="visible"/>
                                      </p:to>
                                    </p:set>
                                    <p:animEffect transition="in" filter="blinds(horizontal)">
                                      <p:cBhvr>
                                        <p:cTn id="45" dur="500"/>
                                        <p:tgtEl>
                                          <p:spTgt spid="388107"/>
                                        </p:tgtEl>
                                      </p:cBhvr>
                                    </p:animEffect>
                                  </p:childTnLst>
                                </p:cTn>
                              </p:par>
                              <p:par>
                                <p:cTn id="46" presetID="3" presetClass="entr" presetSubtype="10" fill="hold" grpId="0" nodeType="withEffect">
                                  <p:stCondLst>
                                    <p:cond delay="0"/>
                                  </p:stCondLst>
                                  <p:childTnLst>
                                    <p:set>
                                      <p:cBhvr>
                                        <p:cTn id="47" dur="1" fill="hold">
                                          <p:stCondLst>
                                            <p:cond delay="0"/>
                                          </p:stCondLst>
                                        </p:cTn>
                                        <p:tgtEl>
                                          <p:spTgt spid="388112"/>
                                        </p:tgtEl>
                                        <p:attrNameLst>
                                          <p:attrName>style.visibility</p:attrName>
                                        </p:attrNameLst>
                                      </p:cBhvr>
                                      <p:to>
                                        <p:strVal val="visible"/>
                                      </p:to>
                                    </p:set>
                                    <p:animEffect transition="in" filter="blinds(horizontal)">
                                      <p:cBhvr>
                                        <p:cTn id="48" dur="500"/>
                                        <p:tgtEl>
                                          <p:spTgt spid="388112"/>
                                        </p:tgtEl>
                                      </p:cBhvr>
                                    </p:animEffect>
                                  </p:childTnLst>
                                </p:cTn>
                              </p:par>
                              <p:par>
                                <p:cTn id="49" presetID="3" presetClass="entr" presetSubtype="10" fill="hold" grpId="0" nodeType="withEffect">
                                  <p:stCondLst>
                                    <p:cond delay="0"/>
                                  </p:stCondLst>
                                  <p:childTnLst>
                                    <p:set>
                                      <p:cBhvr>
                                        <p:cTn id="50" dur="1" fill="hold">
                                          <p:stCondLst>
                                            <p:cond delay="0"/>
                                          </p:stCondLst>
                                        </p:cTn>
                                        <p:tgtEl>
                                          <p:spTgt spid="388105"/>
                                        </p:tgtEl>
                                        <p:attrNameLst>
                                          <p:attrName>style.visibility</p:attrName>
                                        </p:attrNameLst>
                                      </p:cBhvr>
                                      <p:to>
                                        <p:strVal val="visible"/>
                                      </p:to>
                                    </p:set>
                                    <p:animEffect transition="in" filter="blinds(horizontal)">
                                      <p:cBhvr>
                                        <p:cTn id="51" dur="500"/>
                                        <p:tgtEl>
                                          <p:spTgt spid="388105"/>
                                        </p:tgtEl>
                                      </p:cBhvr>
                                    </p:animEffect>
                                  </p:childTnLst>
                                </p:cTn>
                              </p:par>
                            </p:childTnLst>
                          </p:cTn>
                        </p:par>
                      </p:childTnLst>
                    </p:cTn>
                  </p:par>
                  <p:par>
                    <p:cTn id="52" fill="hold">
                      <p:stCondLst>
                        <p:cond delay="indefinite"/>
                      </p:stCondLst>
                      <p:childTnLst>
                        <p:par>
                          <p:cTn id="53" fill="hold">
                            <p:stCondLst>
                              <p:cond delay="0"/>
                            </p:stCondLst>
                            <p:childTnLst>
                              <p:par>
                                <p:cTn id="54" presetID="3" presetClass="entr" presetSubtype="10" fill="hold" grpId="0" nodeType="clickEffect">
                                  <p:stCondLst>
                                    <p:cond delay="0"/>
                                  </p:stCondLst>
                                  <p:childTnLst>
                                    <p:set>
                                      <p:cBhvr>
                                        <p:cTn id="55" dur="1" fill="hold">
                                          <p:stCondLst>
                                            <p:cond delay="0"/>
                                          </p:stCondLst>
                                        </p:cTn>
                                        <p:tgtEl>
                                          <p:spTgt spid="388109"/>
                                        </p:tgtEl>
                                        <p:attrNameLst>
                                          <p:attrName>style.visibility</p:attrName>
                                        </p:attrNameLst>
                                      </p:cBhvr>
                                      <p:to>
                                        <p:strVal val="visible"/>
                                      </p:to>
                                    </p:set>
                                    <p:animEffect transition="in" filter="blinds(horizontal)">
                                      <p:cBhvr>
                                        <p:cTn id="56" dur="500"/>
                                        <p:tgtEl>
                                          <p:spTgt spid="388109"/>
                                        </p:tgtEl>
                                      </p:cBhvr>
                                    </p:animEffect>
                                  </p:childTnLst>
                                </p:cTn>
                              </p:par>
                              <p:par>
                                <p:cTn id="57" presetID="3" presetClass="entr" presetSubtype="10" fill="hold" grpId="0" nodeType="withEffect">
                                  <p:stCondLst>
                                    <p:cond delay="0"/>
                                  </p:stCondLst>
                                  <p:childTnLst>
                                    <p:set>
                                      <p:cBhvr>
                                        <p:cTn id="58" dur="1" fill="hold">
                                          <p:stCondLst>
                                            <p:cond delay="0"/>
                                          </p:stCondLst>
                                        </p:cTn>
                                        <p:tgtEl>
                                          <p:spTgt spid="388108"/>
                                        </p:tgtEl>
                                        <p:attrNameLst>
                                          <p:attrName>style.visibility</p:attrName>
                                        </p:attrNameLst>
                                      </p:cBhvr>
                                      <p:to>
                                        <p:strVal val="visible"/>
                                      </p:to>
                                    </p:set>
                                    <p:animEffect transition="in" filter="blinds(horizontal)">
                                      <p:cBhvr>
                                        <p:cTn id="59" dur="500"/>
                                        <p:tgtEl>
                                          <p:spTgt spid="3881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8099" grpId="0" bldLvl="0" animBg="1"/>
      <p:bldP spid="388100" grpId="0" bldLvl="0" animBg="1"/>
      <p:bldP spid="388101" grpId="0" bldLvl="0" animBg="1"/>
      <p:bldP spid="388102" grpId="0" bldLvl="0" animBg="1"/>
      <p:bldP spid="388103" grpId="0" bldLvl="0" animBg="1"/>
      <p:bldP spid="388104" grpId="0" bldLvl="0" animBg="1"/>
      <p:bldP spid="388105" grpId="0" bldLvl="0" animBg="1"/>
      <p:bldP spid="388106" grpId="0" bldLvl="0" animBg="1"/>
      <p:bldP spid="388107" grpId="0" bldLvl="0" animBg="1"/>
      <p:bldP spid="388108" grpId="0" bldLvl="0" animBg="1"/>
      <p:bldP spid="388109" grpId="0" bldLvl="0" animBg="1"/>
      <p:bldP spid="388110" grpId="0" bldLvl="0" animBg="1"/>
      <p:bldP spid="388111" grpId="0" bldLvl="0" animBg="1"/>
      <p:bldP spid="388112" grpId="0" bldLvl="0" animBg="1"/>
      <p:bldP spid="388113" grpId="0" bldLvl="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3"/>
          <p:cNvSpPr>
            <a:spLocks noChangeArrowheads="1"/>
          </p:cNvSpPr>
          <p:nvPr/>
        </p:nvSpPr>
        <p:spPr bwMode="auto">
          <a:xfrm>
            <a:off x="1212850" y="2426707"/>
            <a:ext cx="1281113" cy="2028825"/>
          </a:xfrm>
          <a:prstGeom prst="rect">
            <a:avLst/>
          </a:prstGeom>
          <a:solidFill>
            <a:srgbClr val="FFFFFF"/>
          </a:solidFill>
          <a:ln w="9525">
            <a:solidFill>
              <a:srgbClr val="000000"/>
            </a:solidFill>
            <a:miter lim="800000"/>
          </a:ln>
        </p:spPr>
        <p:txBody>
          <a:bodyPr/>
          <a:lstStyle/>
          <a:p>
            <a:pPr algn="ctr">
              <a:lnSpc>
                <a:spcPct val="100000"/>
              </a:lnSpc>
              <a:spcBef>
                <a:spcPct val="0"/>
              </a:spcBef>
              <a:buClrTx/>
              <a:buSzTx/>
              <a:buFontTx/>
              <a:buNone/>
            </a:pPr>
            <a:endParaRPr kumimoji="0" lang="en-US" altLang="zh-CN" sz="1400">
              <a:solidFill>
                <a:schemeClr val="tx1"/>
              </a:solidFill>
              <a:latin typeface="宋体" panose="02010600030101010101" pitchFamily="2" charset="-122"/>
              <a:ea typeface="宋体" panose="02010600030101010101" pitchFamily="2" charset="-122"/>
            </a:endParaRPr>
          </a:p>
          <a:p>
            <a:pPr algn="ctr">
              <a:lnSpc>
                <a:spcPct val="100000"/>
              </a:lnSpc>
              <a:spcBef>
                <a:spcPct val="0"/>
              </a:spcBef>
              <a:buClrTx/>
              <a:buSzTx/>
              <a:buFontTx/>
              <a:buNone/>
            </a:pPr>
            <a:r>
              <a:rPr kumimoji="0" lang="en-US" altLang="zh-CN" sz="1400">
                <a:solidFill>
                  <a:schemeClr val="tx1"/>
                </a:solidFill>
                <a:latin typeface="宋体" panose="02010600030101010101" pitchFamily="2" charset="-122"/>
                <a:ea typeface="宋体" panose="02010600030101010101" pitchFamily="2" charset="-122"/>
              </a:rPr>
              <a:t>  ┇</a:t>
            </a:r>
            <a:endParaRPr kumimoji="0" lang="en-US" altLang="zh-CN" sz="1400">
              <a:solidFill>
                <a:schemeClr val="tx1"/>
              </a:solidFill>
              <a:latin typeface="Times New Roman" panose="02020603050405020304" pitchFamily="2" charset="0"/>
              <a:ea typeface="宋体" panose="02010600030101010101" pitchFamily="2" charset="-122"/>
            </a:endParaRPr>
          </a:p>
          <a:p>
            <a:pPr algn="just">
              <a:lnSpc>
                <a:spcPct val="100000"/>
              </a:lnSpc>
              <a:spcBef>
                <a:spcPct val="0"/>
              </a:spcBef>
              <a:buClrTx/>
              <a:buSzTx/>
              <a:buFontTx/>
              <a:buNone/>
            </a:pPr>
            <a:r>
              <a:rPr kumimoji="0" lang="en-US" altLang="zh-CN" sz="2000">
                <a:solidFill>
                  <a:schemeClr val="tx1"/>
                </a:solidFill>
                <a:latin typeface="Times New Roman" panose="02020603050405020304" pitchFamily="2" charset="0"/>
                <a:ea typeface="宋体" panose="02010600030101010101" pitchFamily="2" charset="-122"/>
              </a:rPr>
              <a:t>K</a:t>
            </a:r>
            <a:r>
              <a:rPr kumimoji="0" lang="zh-CN" altLang="en-US" sz="2000">
                <a:solidFill>
                  <a:schemeClr val="tx1"/>
                </a:solidFill>
                <a:latin typeface="Times New Roman" panose="02020603050405020304" pitchFamily="2" charset="0"/>
                <a:ea typeface="宋体" panose="02010600030101010101" pitchFamily="2" charset="-122"/>
              </a:rPr>
              <a:t>： </a:t>
            </a:r>
            <a:r>
              <a:rPr kumimoji="0" lang="en-US" altLang="zh-CN" sz="2000">
                <a:solidFill>
                  <a:schemeClr val="tx1"/>
                </a:solidFill>
                <a:latin typeface="Times New Roman" panose="02020603050405020304" pitchFamily="2" charset="0"/>
                <a:ea typeface="宋体" panose="02010600030101010101" pitchFamily="2" charset="-122"/>
              </a:rPr>
              <a:t>…</a:t>
            </a:r>
            <a:endParaRPr kumimoji="0" lang="en-US" altLang="zh-CN" sz="2000">
              <a:solidFill>
                <a:schemeClr val="tx1"/>
              </a:solidFill>
              <a:latin typeface="Times New Roman" panose="02020603050405020304" pitchFamily="2" charset="0"/>
              <a:ea typeface="宋体" panose="02010600030101010101" pitchFamily="2" charset="-122"/>
            </a:endParaRPr>
          </a:p>
          <a:p>
            <a:pPr algn="just">
              <a:lnSpc>
                <a:spcPct val="100000"/>
              </a:lnSpc>
              <a:spcBef>
                <a:spcPct val="0"/>
              </a:spcBef>
              <a:buClrTx/>
              <a:buSzTx/>
              <a:buFontTx/>
              <a:buNone/>
            </a:pPr>
            <a:r>
              <a:rPr kumimoji="0" lang="en-US" altLang="zh-CN" sz="2000">
                <a:solidFill>
                  <a:schemeClr val="tx1"/>
                </a:solidFill>
                <a:latin typeface="Times New Roman" panose="02020603050405020304" pitchFamily="2" charset="0"/>
                <a:ea typeface="宋体" panose="02010600030101010101" pitchFamily="2" charset="-122"/>
              </a:rPr>
              <a:t>DK</a:t>
            </a:r>
            <a:r>
              <a:rPr kumimoji="0" lang="zh-CN" altLang="en-US" sz="2000">
                <a:solidFill>
                  <a:schemeClr val="tx1"/>
                </a:solidFill>
                <a:latin typeface="Times New Roman" panose="02020603050405020304" pitchFamily="2" charset="0"/>
                <a:ea typeface="宋体" panose="02010600030101010101" pitchFamily="2" charset="-122"/>
              </a:rPr>
              <a:t>：</a:t>
            </a:r>
            <a:r>
              <a:rPr kumimoji="0" lang="en-US" altLang="zh-CN" sz="2000">
                <a:solidFill>
                  <a:schemeClr val="tx1"/>
                </a:solidFill>
                <a:latin typeface="Times New Roman" panose="02020603050405020304" pitchFamily="2" charset="0"/>
                <a:ea typeface="宋体" panose="02010600030101010101" pitchFamily="2" charset="-122"/>
              </a:rPr>
              <a:t>…</a:t>
            </a:r>
            <a:endParaRPr kumimoji="0" lang="en-US" altLang="zh-CN" sz="2000">
              <a:solidFill>
                <a:schemeClr val="tx1"/>
              </a:solidFill>
              <a:latin typeface="Times New Roman" panose="02020603050405020304" pitchFamily="2" charset="0"/>
              <a:ea typeface="宋体" panose="02010600030101010101" pitchFamily="2" charset="-122"/>
            </a:endParaRPr>
          </a:p>
          <a:p>
            <a:pPr algn="ctr">
              <a:lnSpc>
                <a:spcPct val="100000"/>
              </a:lnSpc>
              <a:spcBef>
                <a:spcPct val="0"/>
              </a:spcBef>
              <a:buClrTx/>
              <a:buSzTx/>
              <a:buFontTx/>
              <a:buNone/>
            </a:pPr>
            <a:r>
              <a:rPr kumimoji="0" lang="en-US" altLang="zh-CN" sz="1400">
                <a:solidFill>
                  <a:schemeClr val="tx1"/>
                </a:solidFill>
                <a:latin typeface="宋体" panose="02010600030101010101" pitchFamily="2" charset="-122"/>
                <a:ea typeface="宋体" panose="02010600030101010101" pitchFamily="2" charset="-122"/>
              </a:rPr>
              <a:t>  ┇</a:t>
            </a:r>
            <a:endParaRPr kumimoji="0" lang="en-US" altLang="zh-CN" sz="2400" b="0">
              <a:solidFill>
                <a:schemeClr val="tx1"/>
              </a:solidFill>
              <a:latin typeface="Arial" panose="020B0604020202020204" pitchFamily="34" charset="0"/>
              <a:ea typeface="宋体" panose="02010600030101010101" pitchFamily="2" charset="-122"/>
            </a:endParaRPr>
          </a:p>
        </p:txBody>
      </p:sp>
      <p:sp>
        <p:nvSpPr>
          <p:cNvPr id="20484" name="Rectangle 4"/>
          <p:cNvSpPr>
            <a:spLocks noChangeArrowheads="1"/>
          </p:cNvSpPr>
          <p:nvPr/>
        </p:nvSpPr>
        <p:spPr bwMode="auto">
          <a:xfrm>
            <a:off x="5892800" y="2571170"/>
            <a:ext cx="877888" cy="915987"/>
          </a:xfrm>
          <a:prstGeom prst="rect">
            <a:avLst/>
          </a:prstGeom>
          <a:solidFill>
            <a:srgbClr val="FFFFFF"/>
          </a:solidFill>
          <a:ln w="9525">
            <a:solidFill>
              <a:srgbClr val="000000"/>
            </a:solidFill>
            <a:miter lim="800000"/>
          </a:ln>
        </p:spPr>
        <p:txBody>
          <a:bodyPr/>
          <a:lstStyle/>
          <a:p>
            <a:pPr algn="ctr">
              <a:lnSpc>
                <a:spcPct val="100000"/>
              </a:lnSpc>
              <a:spcBef>
                <a:spcPts val="775"/>
              </a:spcBef>
              <a:buClrTx/>
              <a:buSzTx/>
              <a:buFontTx/>
              <a:buNone/>
            </a:pPr>
            <a:r>
              <a:rPr kumimoji="0" lang="en-US" altLang="zh-CN" sz="1400" b="0">
                <a:solidFill>
                  <a:schemeClr val="tx1"/>
                </a:solidFill>
                <a:latin typeface="宋体" panose="02010600030101010101" pitchFamily="2" charset="-122"/>
                <a:ea typeface="宋体" panose="02010600030101010101" pitchFamily="2" charset="-122"/>
              </a:rPr>
              <a:t>┇</a:t>
            </a:r>
            <a:endParaRPr kumimoji="0" lang="en-US" altLang="zh-CN" sz="1400" b="0">
              <a:solidFill>
                <a:schemeClr val="tx1"/>
              </a:solidFill>
              <a:latin typeface="Times New Roman" panose="02020603050405020304" pitchFamily="2" charset="0"/>
              <a:ea typeface="宋体" panose="02010600030101010101" pitchFamily="2" charset="-122"/>
            </a:endParaRPr>
          </a:p>
          <a:p>
            <a:pPr algn="ctr">
              <a:lnSpc>
                <a:spcPct val="100000"/>
              </a:lnSpc>
              <a:spcBef>
                <a:spcPct val="0"/>
              </a:spcBef>
              <a:buClrTx/>
              <a:buSzTx/>
              <a:buFontTx/>
              <a:buNone/>
            </a:pPr>
            <a:r>
              <a:rPr kumimoji="0" lang="en-US" altLang="zh-CN" sz="1400" b="0">
                <a:solidFill>
                  <a:schemeClr val="tx1"/>
                </a:solidFill>
                <a:latin typeface="宋体" panose="02010600030101010101" pitchFamily="2" charset="-122"/>
                <a:ea typeface="宋体" panose="02010600030101010101" pitchFamily="2" charset="-122"/>
              </a:rPr>
              <a:t>┇</a:t>
            </a:r>
            <a:endParaRPr kumimoji="0" lang="en-US" altLang="zh-CN" sz="2400" b="0">
              <a:solidFill>
                <a:schemeClr val="tx1"/>
              </a:solidFill>
              <a:latin typeface="Arial" panose="020B0604020202020204" pitchFamily="34" charset="0"/>
              <a:ea typeface="宋体" panose="02010600030101010101" pitchFamily="2" charset="-122"/>
            </a:endParaRPr>
          </a:p>
        </p:txBody>
      </p:sp>
      <p:sp>
        <p:nvSpPr>
          <p:cNvPr id="20485" name="Line 5"/>
          <p:cNvSpPr>
            <a:spLocks noChangeShapeType="1"/>
          </p:cNvSpPr>
          <p:nvPr/>
        </p:nvSpPr>
        <p:spPr bwMode="auto">
          <a:xfrm rot="68200" flipV="1">
            <a:off x="2555875" y="2661657"/>
            <a:ext cx="3240088" cy="433388"/>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0486" name="Line 6"/>
          <p:cNvSpPr>
            <a:spLocks noChangeShapeType="1"/>
          </p:cNvSpPr>
          <p:nvPr/>
        </p:nvSpPr>
        <p:spPr bwMode="auto">
          <a:xfrm rot="140432" flipH="1">
            <a:off x="2554288" y="3310945"/>
            <a:ext cx="3309937" cy="14605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0487" name="Text Box 7"/>
          <p:cNvSpPr txBox="1">
            <a:spLocks noChangeArrowheads="1"/>
          </p:cNvSpPr>
          <p:nvPr/>
        </p:nvSpPr>
        <p:spPr bwMode="auto">
          <a:xfrm>
            <a:off x="2589213" y="2355270"/>
            <a:ext cx="2944812" cy="454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lvl1pPr eaLnBrk="0" hangingPunct="0">
              <a:defRPr kumimoji="1" sz="2800" b="1">
                <a:solidFill>
                  <a:srgbClr val="40458C"/>
                </a:solidFill>
                <a:latin typeface="楷体_GB2312" pitchFamily="1" charset="-122"/>
                <a:ea typeface="楷体_GB2312" pitchFamily="1" charset="-122"/>
              </a:defRPr>
            </a:lvl1pPr>
            <a:lvl2pPr marL="742950" indent="-285750" eaLnBrk="0" hangingPunct="0">
              <a:defRPr kumimoji="1" sz="2800" b="1">
                <a:solidFill>
                  <a:srgbClr val="40458C"/>
                </a:solidFill>
                <a:latin typeface="楷体_GB2312" pitchFamily="1" charset="-122"/>
                <a:ea typeface="楷体_GB2312" pitchFamily="1" charset="-122"/>
              </a:defRPr>
            </a:lvl2pPr>
            <a:lvl3pPr marL="1143000" indent="-228600" eaLnBrk="0" hangingPunct="0">
              <a:defRPr kumimoji="1" sz="2800" b="1">
                <a:solidFill>
                  <a:srgbClr val="40458C"/>
                </a:solidFill>
                <a:latin typeface="楷体_GB2312" pitchFamily="1" charset="-122"/>
                <a:ea typeface="楷体_GB2312" pitchFamily="1" charset="-122"/>
              </a:defRPr>
            </a:lvl3pPr>
            <a:lvl4pPr marL="1600200" indent="-228600" eaLnBrk="0" hangingPunct="0">
              <a:defRPr kumimoji="1" sz="2800" b="1">
                <a:solidFill>
                  <a:srgbClr val="40458C"/>
                </a:solidFill>
                <a:latin typeface="楷体_GB2312" pitchFamily="1" charset="-122"/>
                <a:ea typeface="楷体_GB2312" pitchFamily="1" charset="-122"/>
              </a:defRPr>
            </a:lvl4pPr>
            <a:lvl5pPr marL="2057400" indent="-228600" eaLnBrk="0" hangingPunct="0">
              <a:defRPr kumimoji="1" sz="2800" b="1">
                <a:solidFill>
                  <a:srgbClr val="40458C"/>
                </a:solidFill>
                <a:latin typeface="楷体_GB2312" pitchFamily="1" charset="-122"/>
                <a:ea typeface="楷体_GB2312" pitchFamily="1" charset="-122"/>
              </a:defRPr>
            </a:lvl5pPr>
            <a:lvl6pPr marL="2514600" indent="-228600" eaLnBrk="0" fontAlgn="base" hangingPunct="0">
              <a:lnSpc>
                <a:spcPct val="80000"/>
              </a:lnSpc>
              <a:spcBef>
                <a:spcPct val="20000"/>
              </a:spcBef>
              <a:spcAft>
                <a:spcPct val="0"/>
              </a:spcAft>
              <a:buClr>
                <a:schemeClr val="hlink"/>
              </a:buClr>
              <a:buSzPct val="110000"/>
              <a:buFont typeface="Wingdings" panose="05000000000000000000" pitchFamily="2" charset="2"/>
              <a:defRPr kumimoji="1" sz="2800" b="1">
                <a:solidFill>
                  <a:srgbClr val="40458C"/>
                </a:solidFill>
                <a:latin typeface="楷体_GB2312" pitchFamily="1" charset="-122"/>
                <a:ea typeface="楷体_GB2312" pitchFamily="1" charset="-122"/>
              </a:defRPr>
            </a:lvl6pPr>
            <a:lvl7pPr marL="2971800" indent="-228600" eaLnBrk="0" fontAlgn="base" hangingPunct="0">
              <a:lnSpc>
                <a:spcPct val="80000"/>
              </a:lnSpc>
              <a:spcBef>
                <a:spcPct val="20000"/>
              </a:spcBef>
              <a:spcAft>
                <a:spcPct val="0"/>
              </a:spcAft>
              <a:buClr>
                <a:schemeClr val="hlink"/>
              </a:buClr>
              <a:buSzPct val="110000"/>
              <a:buFont typeface="Wingdings" panose="05000000000000000000" pitchFamily="2" charset="2"/>
              <a:defRPr kumimoji="1" sz="2800" b="1">
                <a:solidFill>
                  <a:srgbClr val="40458C"/>
                </a:solidFill>
                <a:latin typeface="楷体_GB2312" pitchFamily="1" charset="-122"/>
                <a:ea typeface="楷体_GB2312" pitchFamily="1" charset="-122"/>
              </a:defRPr>
            </a:lvl7pPr>
            <a:lvl8pPr marL="3429000" indent="-228600" eaLnBrk="0" fontAlgn="base" hangingPunct="0">
              <a:lnSpc>
                <a:spcPct val="80000"/>
              </a:lnSpc>
              <a:spcBef>
                <a:spcPct val="20000"/>
              </a:spcBef>
              <a:spcAft>
                <a:spcPct val="0"/>
              </a:spcAft>
              <a:buClr>
                <a:schemeClr val="hlink"/>
              </a:buClr>
              <a:buSzPct val="110000"/>
              <a:buFont typeface="Wingdings" panose="05000000000000000000" pitchFamily="2" charset="2"/>
              <a:defRPr kumimoji="1" sz="2800" b="1">
                <a:solidFill>
                  <a:srgbClr val="40458C"/>
                </a:solidFill>
                <a:latin typeface="楷体_GB2312" pitchFamily="1" charset="-122"/>
                <a:ea typeface="楷体_GB2312" pitchFamily="1" charset="-122"/>
              </a:defRPr>
            </a:lvl8pPr>
            <a:lvl9pPr marL="3886200" indent="-228600" eaLnBrk="0" fontAlgn="base" hangingPunct="0">
              <a:lnSpc>
                <a:spcPct val="80000"/>
              </a:lnSpc>
              <a:spcBef>
                <a:spcPct val="20000"/>
              </a:spcBef>
              <a:spcAft>
                <a:spcPct val="0"/>
              </a:spcAft>
              <a:buClr>
                <a:schemeClr val="hlink"/>
              </a:buClr>
              <a:buSzPct val="110000"/>
              <a:buFont typeface="Wingdings" panose="05000000000000000000" pitchFamily="2" charset="2"/>
              <a:defRPr kumimoji="1" sz="2800" b="1">
                <a:solidFill>
                  <a:srgbClr val="40458C"/>
                </a:solidFill>
                <a:latin typeface="楷体_GB2312" pitchFamily="1" charset="-122"/>
                <a:ea typeface="楷体_GB2312" pitchFamily="1" charset="-122"/>
              </a:defRPr>
            </a:lvl9pPr>
          </a:lstStyle>
          <a:p>
            <a:pPr algn="ctr" eaLnBrk="1" hangingPunct="1">
              <a:lnSpc>
                <a:spcPct val="100000"/>
              </a:lnSpc>
              <a:spcBef>
                <a:spcPct val="0"/>
              </a:spcBef>
              <a:buClrTx/>
              <a:buSzTx/>
              <a:buFontTx/>
              <a:buNone/>
            </a:pPr>
            <a:r>
              <a:rPr kumimoji="0" lang="zh-CN" altLang="en-US" sz="2400" dirty="0">
                <a:solidFill>
                  <a:schemeClr val="tx1"/>
                </a:solidFill>
                <a:latin typeface="Times New Roman" panose="02020603050405020304" pitchFamily="2" charset="0"/>
                <a:ea typeface="宋体" panose="02010600030101010101" pitchFamily="2" charset="-122"/>
              </a:rPr>
              <a:t>响应</a:t>
            </a:r>
            <a:r>
              <a:rPr lang="zh-CN" altLang="en-US" dirty="0">
                <a:solidFill>
                  <a:srgbClr val="FF3300"/>
                </a:solidFill>
                <a:latin typeface="Tahoma" panose="020B0604030504040204" pitchFamily="2" charset="0"/>
                <a:ea typeface="华文新魏" panose="02010800040101010101" pitchFamily="2" charset="-122"/>
              </a:rPr>
              <a:t>随机</a:t>
            </a:r>
            <a:r>
              <a:rPr kumimoji="0" lang="zh-CN" altLang="en-US" sz="2400" dirty="0">
                <a:solidFill>
                  <a:schemeClr val="tx1"/>
                </a:solidFill>
                <a:latin typeface="Times New Roman" panose="02020603050405020304" pitchFamily="2" charset="0"/>
                <a:ea typeface="宋体" panose="02010600030101010101" pitchFamily="2" charset="-122"/>
              </a:rPr>
              <a:t>发生的事件</a:t>
            </a:r>
            <a:endParaRPr kumimoji="0" lang="zh-CN" altLang="en-US" sz="2400" b="0" dirty="0">
              <a:solidFill>
                <a:schemeClr val="tx1"/>
              </a:solidFill>
              <a:latin typeface="Arial" panose="020B0604020202020204" pitchFamily="34" charset="0"/>
              <a:ea typeface="宋体" panose="02010600030101010101" pitchFamily="2" charset="-122"/>
            </a:endParaRPr>
          </a:p>
        </p:txBody>
      </p:sp>
      <p:sp>
        <p:nvSpPr>
          <p:cNvPr id="20488" name="Text Box 8"/>
          <p:cNvSpPr txBox="1">
            <a:spLocks noChangeArrowheads="1"/>
          </p:cNvSpPr>
          <p:nvPr/>
        </p:nvSpPr>
        <p:spPr bwMode="auto">
          <a:xfrm>
            <a:off x="2771775" y="3455407"/>
            <a:ext cx="2833688" cy="484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lvl1pPr eaLnBrk="0" hangingPunct="0">
              <a:defRPr kumimoji="1" sz="2800" b="1">
                <a:solidFill>
                  <a:srgbClr val="40458C"/>
                </a:solidFill>
                <a:latin typeface="楷体_GB2312" pitchFamily="1" charset="-122"/>
                <a:ea typeface="楷体_GB2312" pitchFamily="1" charset="-122"/>
              </a:defRPr>
            </a:lvl1pPr>
            <a:lvl2pPr marL="742950" indent="-285750" eaLnBrk="0" hangingPunct="0">
              <a:defRPr kumimoji="1" sz="2800" b="1">
                <a:solidFill>
                  <a:srgbClr val="40458C"/>
                </a:solidFill>
                <a:latin typeface="楷体_GB2312" pitchFamily="1" charset="-122"/>
                <a:ea typeface="楷体_GB2312" pitchFamily="1" charset="-122"/>
              </a:defRPr>
            </a:lvl2pPr>
            <a:lvl3pPr marL="1143000" indent="-228600" eaLnBrk="0" hangingPunct="0">
              <a:defRPr kumimoji="1" sz="2800" b="1">
                <a:solidFill>
                  <a:srgbClr val="40458C"/>
                </a:solidFill>
                <a:latin typeface="楷体_GB2312" pitchFamily="1" charset="-122"/>
                <a:ea typeface="楷体_GB2312" pitchFamily="1" charset="-122"/>
              </a:defRPr>
            </a:lvl3pPr>
            <a:lvl4pPr marL="1600200" indent="-228600" eaLnBrk="0" hangingPunct="0">
              <a:defRPr kumimoji="1" sz="2800" b="1">
                <a:solidFill>
                  <a:srgbClr val="40458C"/>
                </a:solidFill>
                <a:latin typeface="楷体_GB2312" pitchFamily="1" charset="-122"/>
                <a:ea typeface="楷体_GB2312" pitchFamily="1" charset="-122"/>
              </a:defRPr>
            </a:lvl4pPr>
            <a:lvl5pPr marL="2057400" indent="-228600" eaLnBrk="0" hangingPunct="0">
              <a:defRPr kumimoji="1" sz="2800" b="1">
                <a:solidFill>
                  <a:srgbClr val="40458C"/>
                </a:solidFill>
                <a:latin typeface="楷体_GB2312" pitchFamily="1" charset="-122"/>
                <a:ea typeface="楷体_GB2312" pitchFamily="1" charset="-122"/>
              </a:defRPr>
            </a:lvl5pPr>
            <a:lvl6pPr marL="2514600" indent="-228600" eaLnBrk="0" fontAlgn="base" hangingPunct="0">
              <a:lnSpc>
                <a:spcPct val="80000"/>
              </a:lnSpc>
              <a:spcBef>
                <a:spcPct val="20000"/>
              </a:spcBef>
              <a:spcAft>
                <a:spcPct val="0"/>
              </a:spcAft>
              <a:buClr>
                <a:schemeClr val="hlink"/>
              </a:buClr>
              <a:buSzPct val="110000"/>
              <a:buFont typeface="Wingdings" panose="05000000000000000000" pitchFamily="2" charset="2"/>
              <a:defRPr kumimoji="1" sz="2800" b="1">
                <a:solidFill>
                  <a:srgbClr val="40458C"/>
                </a:solidFill>
                <a:latin typeface="楷体_GB2312" pitchFamily="1" charset="-122"/>
                <a:ea typeface="楷体_GB2312" pitchFamily="1" charset="-122"/>
              </a:defRPr>
            </a:lvl6pPr>
            <a:lvl7pPr marL="2971800" indent="-228600" eaLnBrk="0" fontAlgn="base" hangingPunct="0">
              <a:lnSpc>
                <a:spcPct val="80000"/>
              </a:lnSpc>
              <a:spcBef>
                <a:spcPct val="20000"/>
              </a:spcBef>
              <a:spcAft>
                <a:spcPct val="0"/>
              </a:spcAft>
              <a:buClr>
                <a:schemeClr val="hlink"/>
              </a:buClr>
              <a:buSzPct val="110000"/>
              <a:buFont typeface="Wingdings" panose="05000000000000000000" pitchFamily="2" charset="2"/>
              <a:defRPr kumimoji="1" sz="2800" b="1">
                <a:solidFill>
                  <a:srgbClr val="40458C"/>
                </a:solidFill>
                <a:latin typeface="楷体_GB2312" pitchFamily="1" charset="-122"/>
                <a:ea typeface="楷体_GB2312" pitchFamily="1" charset="-122"/>
              </a:defRPr>
            </a:lvl7pPr>
            <a:lvl8pPr marL="3429000" indent="-228600" eaLnBrk="0" fontAlgn="base" hangingPunct="0">
              <a:lnSpc>
                <a:spcPct val="80000"/>
              </a:lnSpc>
              <a:spcBef>
                <a:spcPct val="20000"/>
              </a:spcBef>
              <a:spcAft>
                <a:spcPct val="0"/>
              </a:spcAft>
              <a:buClr>
                <a:schemeClr val="hlink"/>
              </a:buClr>
              <a:buSzPct val="110000"/>
              <a:buFont typeface="Wingdings" panose="05000000000000000000" pitchFamily="2" charset="2"/>
              <a:defRPr kumimoji="1" sz="2800" b="1">
                <a:solidFill>
                  <a:srgbClr val="40458C"/>
                </a:solidFill>
                <a:latin typeface="楷体_GB2312" pitchFamily="1" charset="-122"/>
                <a:ea typeface="楷体_GB2312" pitchFamily="1" charset="-122"/>
              </a:defRPr>
            </a:lvl8pPr>
            <a:lvl9pPr marL="3886200" indent="-228600" eaLnBrk="0" fontAlgn="base" hangingPunct="0">
              <a:lnSpc>
                <a:spcPct val="80000"/>
              </a:lnSpc>
              <a:spcBef>
                <a:spcPct val="20000"/>
              </a:spcBef>
              <a:spcAft>
                <a:spcPct val="0"/>
              </a:spcAft>
              <a:buClr>
                <a:schemeClr val="hlink"/>
              </a:buClr>
              <a:buSzPct val="110000"/>
              <a:buFont typeface="Wingdings" panose="05000000000000000000" pitchFamily="2" charset="2"/>
              <a:defRPr kumimoji="1" sz="2800" b="1">
                <a:solidFill>
                  <a:srgbClr val="40458C"/>
                </a:solidFill>
                <a:latin typeface="楷体_GB2312" pitchFamily="1" charset="-122"/>
                <a:ea typeface="楷体_GB2312" pitchFamily="1" charset="-122"/>
              </a:defRPr>
            </a:lvl9pPr>
          </a:lstStyle>
          <a:p>
            <a:pPr algn="ctr" eaLnBrk="1" hangingPunct="1">
              <a:lnSpc>
                <a:spcPct val="100000"/>
              </a:lnSpc>
              <a:spcBef>
                <a:spcPct val="0"/>
              </a:spcBef>
              <a:buClrTx/>
              <a:buSzTx/>
              <a:buFontTx/>
              <a:buNone/>
            </a:pPr>
            <a:r>
              <a:rPr kumimoji="0" lang="zh-CN" altLang="en-US" sz="2400" dirty="0">
                <a:solidFill>
                  <a:schemeClr val="tx1"/>
                </a:solidFill>
                <a:latin typeface="Times New Roman" panose="02020603050405020304" pitchFamily="2" charset="0"/>
                <a:ea typeface="宋体" panose="02010600030101010101" pitchFamily="2" charset="-122"/>
              </a:rPr>
              <a:t>处理结束，返回断点</a:t>
            </a:r>
            <a:endParaRPr kumimoji="0" lang="zh-CN" altLang="en-US" sz="2400" b="0" dirty="0">
              <a:solidFill>
                <a:schemeClr val="tx1"/>
              </a:solidFill>
              <a:latin typeface="Arial" panose="020B0604020202020204" pitchFamily="34" charset="0"/>
              <a:ea typeface="宋体" panose="02010600030101010101" pitchFamily="2" charset="-122"/>
            </a:endParaRPr>
          </a:p>
        </p:txBody>
      </p:sp>
      <p:sp>
        <p:nvSpPr>
          <p:cNvPr id="20489" name="Text Box 9"/>
          <p:cNvSpPr txBox="1">
            <a:spLocks noChangeArrowheads="1"/>
          </p:cNvSpPr>
          <p:nvPr/>
        </p:nvSpPr>
        <p:spPr bwMode="auto">
          <a:xfrm>
            <a:off x="5795963" y="2086982"/>
            <a:ext cx="2511452"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lvl1pPr eaLnBrk="0" hangingPunct="0">
              <a:defRPr kumimoji="1" sz="2800" b="1">
                <a:solidFill>
                  <a:srgbClr val="40458C"/>
                </a:solidFill>
                <a:latin typeface="楷体_GB2312" pitchFamily="1" charset="-122"/>
                <a:ea typeface="楷体_GB2312" pitchFamily="1" charset="-122"/>
              </a:defRPr>
            </a:lvl1pPr>
            <a:lvl2pPr marL="742950" indent="-285750" eaLnBrk="0" hangingPunct="0">
              <a:defRPr kumimoji="1" sz="2800" b="1">
                <a:solidFill>
                  <a:srgbClr val="40458C"/>
                </a:solidFill>
                <a:latin typeface="楷体_GB2312" pitchFamily="1" charset="-122"/>
                <a:ea typeface="楷体_GB2312" pitchFamily="1" charset="-122"/>
              </a:defRPr>
            </a:lvl2pPr>
            <a:lvl3pPr marL="1143000" indent="-228600" eaLnBrk="0" hangingPunct="0">
              <a:defRPr kumimoji="1" sz="2800" b="1">
                <a:solidFill>
                  <a:srgbClr val="40458C"/>
                </a:solidFill>
                <a:latin typeface="楷体_GB2312" pitchFamily="1" charset="-122"/>
                <a:ea typeface="楷体_GB2312" pitchFamily="1" charset="-122"/>
              </a:defRPr>
            </a:lvl3pPr>
            <a:lvl4pPr marL="1600200" indent="-228600" eaLnBrk="0" hangingPunct="0">
              <a:defRPr kumimoji="1" sz="2800" b="1">
                <a:solidFill>
                  <a:srgbClr val="40458C"/>
                </a:solidFill>
                <a:latin typeface="楷体_GB2312" pitchFamily="1" charset="-122"/>
                <a:ea typeface="楷体_GB2312" pitchFamily="1" charset="-122"/>
              </a:defRPr>
            </a:lvl4pPr>
            <a:lvl5pPr marL="2057400" indent="-228600" eaLnBrk="0" hangingPunct="0">
              <a:defRPr kumimoji="1" sz="2800" b="1">
                <a:solidFill>
                  <a:srgbClr val="40458C"/>
                </a:solidFill>
                <a:latin typeface="楷体_GB2312" pitchFamily="1" charset="-122"/>
                <a:ea typeface="楷体_GB2312" pitchFamily="1" charset="-122"/>
              </a:defRPr>
            </a:lvl5pPr>
            <a:lvl6pPr marL="2514600" indent="-228600" eaLnBrk="0" fontAlgn="base" hangingPunct="0">
              <a:lnSpc>
                <a:spcPct val="80000"/>
              </a:lnSpc>
              <a:spcBef>
                <a:spcPct val="20000"/>
              </a:spcBef>
              <a:spcAft>
                <a:spcPct val="0"/>
              </a:spcAft>
              <a:buClr>
                <a:schemeClr val="hlink"/>
              </a:buClr>
              <a:buSzPct val="110000"/>
              <a:buFont typeface="Wingdings" panose="05000000000000000000" pitchFamily="2" charset="2"/>
              <a:defRPr kumimoji="1" sz="2800" b="1">
                <a:solidFill>
                  <a:srgbClr val="40458C"/>
                </a:solidFill>
                <a:latin typeface="楷体_GB2312" pitchFamily="1" charset="-122"/>
                <a:ea typeface="楷体_GB2312" pitchFamily="1" charset="-122"/>
              </a:defRPr>
            </a:lvl6pPr>
            <a:lvl7pPr marL="2971800" indent="-228600" eaLnBrk="0" fontAlgn="base" hangingPunct="0">
              <a:lnSpc>
                <a:spcPct val="80000"/>
              </a:lnSpc>
              <a:spcBef>
                <a:spcPct val="20000"/>
              </a:spcBef>
              <a:spcAft>
                <a:spcPct val="0"/>
              </a:spcAft>
              <a:buClr>
                <a:schemeClr val="hlink"/>
              </a:buClr>
              <a:buSzPct val="110000"/>
              <a:buFont typeface="Wingdings" panose="05000000000000000000" pitchFamily="2" charset="2"/>
              <a:defRPr kumimoji="1" sz="2800" b="1">
                <a:solidFill>
                  <a:srgbClr val="40458C"/>
                </a:solidFill>
                <a:latin typeface="楷体_GB2312" pitchFamily="1" charset="-122"/>
                <a:ea typeface="楷体_GB2312" pitchFamily="1" charset="-122"/>
              </a:defRPr>
            </a:lvl7pPr>
            <a:lvl8pPr marL="3429000" indent="-228600" eaLnBrk="0" fontAlgn="base" hangingPunct="0">
              <a:lnSpc>
                <a:spcPct val="80000"/>
              </a:lnSpc>
              <a:spcBef>
                <a:spcPct val="20000"/>
              </a:spcBef>
              <a:spcAft>
                <a:spcPct val="0"/>
              </a:spcAft>
              <a:buClr>
                <a:schemeClr val="hlink"/>
              </a:buClr>
              <a:buSzPct val="110000"/>
              <a:buFont typeface="Wingdings" panose="05000000000000000000" pitchFamily="2" charset="2"/>
              <a:defRPr kumimoji="1" sz="2800" b="1">
                <a:solidFill>
                  <a:srgbClr val="40458C"/>
                </a:solidFill>
                <a:latin typeface="楷体_GB2312" pitchFamily="1" charset="-122"/>
                <a:ea typeface="楷体_GB2312" pitchFamily="1" charset="-122"/>
              </a:defRPr>
            </a:lvl8pPr>
            <a:lvl9pPr marL="3886200" indent="-228600" eaLnBrk="0" fontAlgn="base" hangingPunct="0">
              <a:lnSpc>
                <a:spcPct val="80000"/>
              </a:lnSpc>
              <a:spcBef>
                <a:spcPct val="20000"/>
              </a:spcBef>
              <a:spcAft>
                <a:spcPct val="0"/>
              </a:spcAft>
              <a:buClr>
                <a:schemeClr val="hlink"/>
              </a:buClr>
              <a:buSzPct val="110000"/>
              <a:buFont typeface="Wingdings" panose="05000000000000000000" pitchFamily="2" charset="2"/>
              <a:defRPr kumimoji="1" sz="2800" b="1">
                <a:solidFill>
                  <a:srgbClr val="40458C"/>
                </a:solidFill>
                <a:latin typeface="楷体_GB2312" pitchFamily="1" charset="-122"/>
                <a:ea typeface="楷体_GB2312" pitchFamily="1" charset="-122"/>
              </a:defRPr>
            </a:lvl9pPr>
          </a:lstStyle>
          <a:p>
            <a:pPr algn="ctr" eaLnBrk="1" hangingPunct="1">
              <a:lnSpc>
                <a:spcPct val="100000"/>
              </a:lnSpc>
              <a:spcBef>
                <a:spcPct val="0"/>
              </a:spcBef>
              <a:buClrTx/>
              <a:buSzTx/>
              <a:buFontTx/>
              <a:buNone/>
            </a:pPr>
            <a:r>
              <a:rPr kumimoji="0" lang="zh-CN" altLang="en-US" sz="2400" dirty="0">
                <a:solidFill>
                  <a:schemeClr val="tx1"/>
                </a:solidFill>
                <a:latin typeface="Times New Roman" panose="02020603050405020304" pitchFamily="2" charset="0"/>
                <a:ea typeface="宋体" panose="02010600030101010101" pitchFamily="2" charset="-122"/>
              </a:rPr>
              <a:t>处理事件的程序</a:t>
            </a:r>
            <a:endParaRPr kumimoji="0" lang="zh-CN" altLang="en-US" sz="2400" b="0" dirty="0">
              <a:solidFill>
                <a:schemeClr val="tx1"/>
              </a:solidFill>
              <a:latin typeface="Arial" panose="020B0604020202020204" pitchFamily="34" charset="0"/>
              <a:ea typeface="宋体" panose="02010600030101010101" pitchFamily="2" charset="-122"/>
            </a:endParaRPr>
          </a:p>
        </p:txBody>
      </p:sp>
      <p:sp>
        <p:nvSpPr>
          <p:cNvPr id="20490" name="Text Box 10"/>
          <p:cNvSpPr txBox="1">
            <a:spLocks noChangeArrowheads="1"/>
          </p:cNvSpPr>
          <p:nvPr/>
        </p:nvSpPr>
        <p:spPr bwMode="auto">
          <a:xfrm>
            <a:off x="1187450" y="4679370"/>
            <a:ext cx="1368425" cy="504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lvl1pPr eaLnBrk="0" hangingPunct="0">
              <a:defRPr kumimoji="1" sz="2800" b="1">
                <a:solidFill>
                  <a:srgbClr val="40458C"/>
                </a:solidFill>
                <a:latin typeface="楷体_GB2312" pitchFamily="1" charset="-122"/>
                <a:ea typeface="楷体_GB2312" pitchFamily="1" charset="-122"/>
              </a:defRPr>
            </a:lvl1pPr>
            <a:lvl2pPr marL="742950" indent="-285750" eaLnBrk="0" hangingPunct="0">
              <a:defRPr kumimoji="1" sz="2800" b="1">
                <a:solidFill>
                  <a:srgbClr val="40458C"/>
                </a:solidFill>
                <a:latin typeface="楷体_GB2312" pitchFamily="1" charset="-122"/>
                <a:ea typeface="楷体_GB2312" pitchFamily="1" charset="-122"/>
              </a:defRPr>
            </a:lvl2pPr>
            <a:lvl3pPr marL="1143000" indent="-228600" eaLnBrk="0" hangingPunct="0">
              <a:defRPr kumimoji="1" sz="2800" b="1">
                <a:solidFill>
                  <a:srgbClr val="40458C"/>
                </a:solidFill>
                <a:latin typeface="楷体_GB2312" pitchFamily="1" charset="-122"/>
                <a:ea typeface="楷体_GB2312" pitchFamily="1" charset="-122"/>
              </a:defRPr>
            </a:lvl3pPr>
            <a:lvl4pPr marL="1600200" indent="-228600" eaLnBrk="0" hangingPunct="0">
              <a:defRPr kumimoji="1" sz="2800" b="1">
                <a:solidFill>
                  <a:srgbClr val="40458C"/>
                </a:solidFill>
                <a:latin typeface="楷体_GB2312" pitchFamily="1" charset="-122"/>
                <a:ea typeface="楷体_GB2312" pitchFamily="1" charset="-122"/>
              </a:defRPr>
            </a:lvl4pPr>
            <a:lvl5pPr marL="2057400" indent="-228600" eaLnBrk="0" hangingPunct="0">
              <a:defRPr kumimoji="1" sz="2800" b="1">
                <a:solidFill>
                  <a:srgbClr val="40458C"/>
                </a:solidFill>
                <a:latin typeface="楷体_GB2312" pitchFamily="1" charset="-122"/>
                <a:ea typeface="楷体_GB2312" pitchFamily="1" charset="-122"/>
              </a:defRPr>
            </a:lvl5pPr>
            <a:lvl6pPr marL="2514600" indent="-228600" eaLnBrk="0" fontAlgn="base" hangingPunct="0">
              <a:lnSpc>
                <a:spcPct val="80000"/>
              </a:lnSpc>
              <a:spcBef>
                <a:spcPct val="20000"/>
              </a:spcBef>
              <a:spcAft>
                <a:spcPct val="0"/>
              </a:spcAft>
              <a:buClr>
                <a:schemeClr val="hlink"/>
              </a:buClr>
              <a:buSzPct val="110000"/>
              <a:buFont typeface="Wingdings" panose="05000000000000000000" pitchFamily="2" charset="2"/>
              <a:defRPr kumimoji="1" sz="2800" b="1">
                <a:solidFill>
                  <a:srgbClr val="40458C"/>
                </a:solidFill>
                <a:latin typeface="楷体_GB2312" pitchFamily="1" charset="-122"/>
                <a:ea typeface="楷体_GB2312" pitchFamily="1" charset="-122"/>
              </a:defRPr>
            </a:lvl6pPr>
            <a:lvl7pPr marL="2971800" indent="-228600" eaLnBrk="0" fontAlgn="base" hangingPunct="0">
              <a:lnSpc>
                <a:spcPct val="80000"/>
              </a:lnSpc>
              <a:spcBef>
                <a:spcPct val="20000"/>
              </a:spcBef>
              <a:spcAft>
                <a:spcPct val="0"/>
              </a:spcAft>
              <a:buClr>
                <a:schemeClr val="hlink"/>
              </a:buClr>
              <a:buSzPct val="110000"/>
              <a:buFont typeface="Wingdings" panose="05000000000000000000" pitchFamily="2" charset="2"/>
              <a:defRPr kumimoji="1" sz="2800" b="1">
                <a:solidFill>
                  <a:srgbClr val="40458C"/>
                </a:solidFill>
                <a:latin typeface="楷体_GB2312" pitchFamily="1" charset="-122"/>
                <a:ea typeface="楷体_GB2312" pitchFamily="1" charset="-122"/>
              </a:defRPr>
            </a:lvl7pPr>
            <a:lvl8pPr marL="3429000" indent="-228600" eaLnBrk="0" fontAlgn="base" hangingPunct="0">
              <a:lnSpc>
                <a:spcPct val="80000"/>
              </a:lnSpc>
              <a:spcBef>
                <a:spcPct val="20000"/>
              </a:spcBef>
              <a:spcAft>
                <a:spcPct val="0"/>
              </a:spcAft>
              <a:buClr>
                <a:schemeClr val="hlink"/>
              </a:buClr>
              <a:buSzPct val="110000"/>
              <a:buFont typeface="Wingdings" panose="05000000000000000000" pitchFamily="2" charset="2"/>
              <a:defRPr kumimoji="1" sz="2800" b="1">
                <a:solidFill>
                  <a:srgbClr val="40458C"/>
                </a:solidFill>
                <a:latin typeface="楷体_GB2312" pitchFamily="1" charset="-122"/>
                <a:ea typeface="楷体_GB2312" pitchFamily="1" charset="-122"/>
              </a:defRPr>
            </a:lvl8pPr>
            <a:lvl9pPr marL="3886200" indent="-228600" eaLnBrk="0" fontAlgn="base" hangingPunct="0">
              <a:lnSpc>
                <a:spcPct val="80000"/>
              </a:lnSpc>
              <a:spcBef>
                <a:spcPct val="20000"/>
              </a:spcBef>
              <a:spcAft>
                <a:spcPct val="0"/>
              </a:spcAft>
              <a:buClr>
                <a:schemeClr val="hlink"/>
              </a:buClr>
              <a:buSzPct val="110000"/>
              <a:buFont typeface="Wingdings" panose="05000000000000000000" pitchFamily="2" charset="2"/>
              <a:defRPr kumimoji="1" sz="2800" b="1">
                <a:solidFill>
                  <a:srgbClr val="40458C"/>
                </a:solidFill>
                <a:latin typeface="楷体_GB2312" pitchFamily="1" charset="-122"/>
                <a:ea typeface="楷体_GB2312" pitchFamily="1" charset="-122"/>
              </a:defRPr>
            </a:lvl9pPr>
          </a:lstStyle>
          <a:p>
            <a:pPr algn="ctr" eaLnBrk="1" hangingPunct="1">
              <a:lnSpc>
                <a:spcPct val="100000"/>
              </a:lnSpc>
              <a:spcBef>
                <a:spcPct val="0"/>
              </a:spcBef>
              <a:buClrTx/>
              <a:buSzTx/>
              <a:buFontTx/>
              <a:buNone/>
            </a:pPr>
            <a:r>
              <a:rPr kumimoji="0" lang="zh-CN" altLang="en-US" sz="2400" dirty="0">
                <a:solidFill>
                  <a:schemeClr val="tx1"/>
                </a:solidFill>
                <a:latin typeface="Times New Roman" panose="02020603050405020304" pitchFamily="2" charset="0"/>
                <a:ea typeface="宋体" panose="02010600030101010101" pitchFamily="2" charset="-122"/>
              </a:rPr>
              <a:t>现行程序</a:t>
            </a:r>
            <a:endParaRPr kumimoji="0" lang="zh-CN" altLang="en-US" sz="2400" b="0" dirty="0">
              <a:solidFill>
                <a:schemeClr val="tx1"/>
              </a:solidFill>
              <a:latin typeface="Arial" panose="020B0604020202020204" pitchFamily="34" charset="0"/>
              <a:ea typeface="宋体" panose="02010600030101010101" pitchFamily="2" charset="-122"/>
            </a:endParaRPr>
          </a:p>
        </p:txBody>
      </p:sp>
      <p:sp>
        <p:nvSpPr>
          <p:cNvPr id="20492" name="Rectangle 13"/>
          <p:cNvSpPr>
            <a:spLocks noChangeArrowheads="1"/>
          </p:cNvSpPr>
          <p:nvPr/>
        </p:nvSpPr>
        <p:spPr bwMode="auto">
          <a:xfrm>
            <a:off x="493713" y="1515482"/>
            <a:ext cx="2770187"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342900" indent="-342900">
              <a:lnSpc>
                <a:spcPct val="100000"/>
              </a:lnSpc>
            </a:pPr>
            <a:r>
              <a:rPr lang="zh-CN" altLang="en-US" sz="3200" dirty="0">
                <a:solidFill>
                  <a:srgbClr val="FF3300"/>
                </a:solidFill>
                <a:latin typeface="Tahoma" panose="020B0604030504040204" pitchFamily="2" charset="0"/>
                <a:ea typeface="华文新魏" panose="02010800040101010101" pitchFamily="2" charset="-122"/>
              </a:rPr>
              <a:t>中断处理过程</a:t>
            </a:r>
            <a:r>
              <a:rPr lang="en-US" altLang="zh-CN" sz="3200" dirty="0">
                <a:solidFill>
                  <a:srgbClr val="FF3300"/>
                </a:solidFill>
                <a:latin typeface="Tahoma" panose="020B0604030504040204" pitchFamily="2" charset="0"/>
                <a:ea typeface="华文新魏" panose="02010800040101010101" pitchFamily="2" charset="-122"/>
              </a:rPr>
              <a:t>:</a:t>
            </a:r>
            <a:endParaRPr lang="en-US" altLang="zh-CN" sz="3200" dirty="0">
              <a:solidFill>
                <a:srgbClr val="FF3300"/>
              </a:solidFill>
              <a:latin typeface="Tahoma" panose="020B0604030504040204" pitchFamily="2" charset="0"/>
              <a:ea typeface="华文新魏" panose="02010800040101010101" pitchFamily="2" charset="-122"/>
            </a:endParaRPr>
          </a:p>
        </p:txBody>
      </p:sp>
      <p:sp>
        <p:nvSpPr>
          <p:cNvPr id="14" name="Rectangle 2"/>
          <p:cNvSpPr>
            <a:spLocks noGrp="1" noChangeArrowheads="1"/>
          </p:cNvSpPr>
          <p:nvPr>
            <p:ph type="title"/>
          </p:nvPr>
        </p:nvSpPr>
        <p:spPr>
          <a:xfrm>
            <a:off x="381000" y="260350"/>
            <a:ext cx="7215188" cy="654050"/>
          </a:xfrm>
        </p:spPr>
        <p:txBody>
          <a:bodyPr/>
          <a:lstStyle/>
          <a:p>
            <a:pPr eaLnBrk="1" hangingPunct="1"/>
            <a:r>
              <a:rPr lang="en-US" altLang="zh-CN" sz="4000" b="1" dirty="0">
                <a:solidFill>
                  <a:schemeClr val="bg1"/>
                </a:solidFill>
                <a:latin typeface="Times New Roman" panose="02020603050405020304" pitchFamily="2" charset="0"/>
                <a:ea typeface="华文新魏" panose="02010800040101010101" pitchFamily="2" charset="-122"/>
                <a:sym typeface="+mn-ea"/>
              </a:rPr>
              <a:t>6</a:t>
            </a:r>
            <a:r>
              <a:rPr lang="en-US" altLang="zh-CN" sz="4000" b="1" dirty="0">
                <a:solidFill>
                  <a:schemeClr val="bg1"/>
                </a:solidFill>
                <a:latin typeface="Times New Roman" panose="02020603050405020304" pitchFamily="2" charset="0"/>
                <a:ea typeface="华文新魏" panose="02010800040101010101" pitchFamily="2" charset="-122"/>
                <a:sym typeface="+mn-ea"/>
              </a:rPr>
              <a:t>.1 </a:t>
            </a:r>
            <a:r>
              <a:rPr lang="zh-CN" altLang="en-US" sz="4000" b="1" dirty="0">
                <a:solidFill>
                  <a:schemeClr val="bg1"/>
                </a:solidFill>
                <a:latin typeface="Times New Roman" panose="02020603050405020304" pitchFamily="2" charset="0"/>
                <a:ea typeface="华文新魏" panose="02010800040101010101" pitchFamily="2" charset="-122"/>
                <a:sym typeface="+mn-ea"/>
              </a:rPr>
              <a:t>中断与异常的概念</a:t>
            </a:r>
            <a:endParaRPr lang="zh-CN" altLang="en-US" sz="4000" b="1" dirty="0">
              <a:solidFill>
                <a:schemeClr val="bg1"/>
              </a:solidFill>
              <a:latin typeface="Times New Roman" panose="02020603050405020304" pitchFamily="2" charset="0"/>
              <a:ea typeface="华文新魏" panose="02010800040101010101" pitchFamily="2" charset="-122"/>
            </a:endParaRPr>
          </a:p>
        </p:txBody>
      </p:sp>
      <p:sp>
        <p:nvSpPr>
          <p:cNvPr id="16" name="Rectangle 13"/>
          <p:cNvSpPr>
            <a:spLocks noChangeArrowheads="1"/>
          </p:cNvSpPr>
          <p:nvPr/>
        </p:nvSpPr>
        <p:spPr bwMode="auto">
          <a:xfrm>
            <a:off x="500278" y="5184195"/>
            <a:ext cx="512832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342900" indent="-342900">
              <a:lnSpc>
                <a:spcPct val="100000"/>
              </a:lnSpc>
            </a:pPr>
            <a:r>
              <a:rPr lang="en-US" altLang="zh-CN" dirty="0">
                <a:solidFill>
                  <a:srgbClr val="FF3300"/>
                </a:solidFill>
                <a:latin typeface="宋体" panose="02010600030101010101" pitchFamily="2" charset="-122"/>
                <a:ea typeface="宋体" panose="02010600030101010101" pitchFamily="2" charset="-122"/>
              </a:rPr>
              <a:t>Q</a:t>
            </a:r>
            <a:r>
              <a:rPr lang="zh-CN" altLang="en-US" dirty="0">
                <a:solidFill>
                  <a:srgbClr val="FF3300"/>
                </a:solidFill>
                <a:latin typeface="宋体" panose="02010600030101010101" pitchFamily="2" charset="-122"/>
                <a:ea typeface="宋体" panose="02010600030101010101" pitchFamily="2" charset="-122"/>
              </a:rPr>
              <a:t>：与子程序调用有什么差别？</a:t>
            </a:r>
            <a:endParaRPr lang="en-US" altLang="zh-CN" dirty="0">
              <a:solidFill>
                <a:srgbClr val="FF3300"/>
              </a:solidFill>
              <a:latin typeface="宋体" panose="02010600030101010101" pitchFamily="2" charset="-122"/>
              <a:ea typeface="宋体" panose="02010600030101010101" pitchFamily="2" charset="-122"/>
            </a:endParaRPr>
          </a:p>
        </p:txBody>
      </p:sp>
      <p:sp>
        <p:nvSpPr>
          <p:cNvPr id="17" name="Rectangle 13"/>
          <p:cNvSpPr>
            <a:spLocks noChangeArrowheads="1"/>
          </p:cNvSpPr>
          <p:nvPr/>
        </p:nvSpPr>
        <p:spPr bwMode="auto">
          <a:xfrm>
            <a:off x="476545" y="5859560"/>
            <a:ext cx="578075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342900" indent="-342900">
              <a:lnSpc>
                <a:spcPct val="100000"/>
              </a:lnSpc>
            </a:pPr>
            <a:r>
              <a:rPr lang="en-US" altLang="zh-CN" dirty="0">
                <a:solidFill>
                  <a:srgbClr val="000066"/>
                </a:solidFill>
                <a:latin typeface="宋体" panose="02010600030101010101" pitchFamily="2" charset="-122"/>
                <a:ea typeface="宋体" panose="02010600030101010101" pitchFamily="2" charset="-122"/>
              </a:rPr>
              <a:t>A</a:t>
            </a:r>
            <a:r>
              <a:rPr lang="zh-CN" altLang="en-US" dirty="0">
                <a:solidFill>
                  <a:srgbClr val="000066"/>
                </a:solidFill>
                <a:latin typeface="宋体" panose="02010600030101010101" pitchFamily="2" charset="-122"/>
                <a:ea typeface="宋体" panose="02010600030101010101" pitchFamily="2" charset="-122"/>
              </a:rPr>
              <a:t>：事先安排好的  </a:t>
            </a:r>
            <a:r>
              <a:rPr lang="en-US" altLang="zh-CN" dirty="0">
                <a:solidFill>
                  <a:srgbClr val="000066"/>
                </a:solidFill>
                <a:latin typeface="宋体" panose="02010600030101010101" pitchFamily="2" charset="-122"/>
                <a:ea typeface="宋体" panose="02010600030101010101" pitchFamily="2" charset="-122"/>
              </a:rPr>
              <a:t>VS  </a:t>
            </a:r>
            <a:r>
              <a:rPr lang="zh-CN" altLang="en-US" dirty="0">
                <a:solidFill>
                  <a:srgbClr val="000066"/>
                </a:solidFill>
                <a:latin typeface="宋体" panose="02010600030101010101" pitchFamily="2" charset="-122"/>
                <a:ea typeface="宋体" panose="02010600030101010101" pitchFamily="2" charset="-122"/>
              </a:rPr>
              <a:t>随机发生的</a:t>
            </a:r>
            <a:endParaRPr lang="en-US" altLang="zh-CN" dirty="0">
              <a:solidFill>
                <a:srgbClr val="000066"/>
              </a:solidFill>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ppt_x"/>
                                          </p:val>
                                        </p:tav>
                                        <p:tav tm="100000">
                                          <p:val>
                                            <p:strVal val="#ppt_x"/>
                                          </p:val>
                                        </p:tav>
                                      </p:tavLst>
                                    </p:anim>
                                    <p:anim calcmode="lin" valueType="num">
                                      <p:cBhvr additive="base">
                                        <p:cTn id="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ldLvl="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ext Box 5"/>
          <p:cNvSpPr txBox="1">
            <a:spLocks noChangeArrowheads="1"/>
          </p:cNvSpPr>
          <p:nvPr/>
        </p:nvSpPr>
        <p:spPr bwMode="auto">
          <a:xfrm>
            <a:off x="476250" y="1584325"/>
            <a:ext cx="7796213" cy="310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800" b="1">
                <a:solidFill>
                  <a:srgbClr val="40458C"/>
                </a:solidFill>
                <a:latin typeface="楷体_GB2312" pitchFamily="1" charset="-122"/>
                <a:ea typeface="楷体_GB2312" pitchFamily="1" charset="-122"/>
              </a:defRPr>
            </a:lvl1pPr>
            <a:lvl2pPr marL="742950" indent="-285750" eaLnBrk="0" hangingPunct="0">
              <a:defRPr kumimoji="1" sz="2800" b="1">
                <a:solidFill>
                  <a:srgbClr val="40458C"/>
                </a:solidFill>
                <a:latin typeface="楷体_GB2312" pitchFamily="1" charset="-122"/>
                <a:ea typeface="楷体_GB2312" pitchFamily="1" charset="-122"/>
              </a:defRPr>
            </a:lvl2pPr>
            <a:lvl3pPr marL="1143000" indent="-228600" eaLnBrk="0" hangingPunct="0">
              <a:defRPr kumimoji="1" sz="2800" b="1">
                <a:solidFill>
                  <a:srgbClr val="40458C"/>
                </a:solidFill>
                <a:latin typeface="楷体_GB2312" pitchFamily="1" charset="-122"/>
                <a:ea typeface="楷体_GB2312" pitchFamily="1" charset="-122"/>
              </a:defRPr>
            </a:lvl3pPr>
            <a:lvl4pPr marL="1600200" indent="-228600" eaLnBrk="0" hangingPunct="0">
              <a:defRPr kumimoji="1" sz="2800" b="1">
                <a:solidFill>
                  <a:srgbClr val="40458C"/>
                </a:solidFill>
                <a:latin typeface="楷体_GB2312" pitchFamily="1" charset="-122"/>
                <a:ea typeface="楷体_GB2312" pitchFamily="1" charset="-122"/>
              </a:defRPr>
            </a:lvl4pPr>
            <a:lvl5pPr marL="2057400" indent="-228600" eaLnBrk="0" hangingPunct="0">
              <a:defRPr kumimoji="1" sz="2800" b="1">
                <a:solidFill>
                  <a:srgbClr val="40458C"/>
                </a:solidFill>
                <a:latin typeface="楷体_GB2312" pitchFamily="1" charset="-122"/>
                <a:ea typeface="楷体_GB2312" pitchFamily="1" charset="-122"/>
              </a:defRPr>
            </a:lvl5pPr>
            <a:lvl6pPr marL="2514600" indent="-228600" eaLnBrk="0" fontAlgn="base" hangingPunct="0">
              <a:lnSpc>
                <a:spcPct val="80000"/>
              </a:lnSpc>
              <a:spcBef>
                <a:spcPct val="20000"/>
              </a:spcBef>
              <a:spcAft>
                <a:spcPct val="0"/>
              </a:spcAft>
              <a:buClr>
                <a:schemeClr val="hlink"/>
              </a:buClr>
              <a:buSzPct val="110000"/>
              <a:buFont typeface="Wingdings" panose="05000000000000000000" pitchFamily="2" charset="2"/>
              <a:defRPr kumimoji="1" sz="2800" b="1">
                <a:solidFill>
                  <a:srgbClr val="40458C"/>
                </a:solidFill>
                <a:latin typeface="楷体_GB2312" pitchFamily="1" charset="-122"/>
                <a:ea typeface="楷体_GB2312" pitchFamily="1" charset="-122"/>
              </a:defRPr>
            </a:lvl6pPr>
            <a:lvl7pPr marL="2971800" indent="-228600" eaLnBrk="0" fontAlgn="base" hangingPunct="0">
              <a:lnSpc>
                <a:spcPct val="80000"/>
              </a:lnSpc>
              <a:spcBef>
                <a:spcPct val="20000"/>
              </a:spcBef>
              <a:spcAft>
                <a:spcPct val="0"/>
              </a:spcAft>
              <a:buClr>
                <a:schemeClr val="hlink"/>
              </a:buClr>
              <a:buSzPct val="110000"/>
              <a:buFont typeface="Wingdings" panose="05000000000000000000" pitchFamily="2" charset="2"/>
              <a:defRPr kumimoji="1" sz="2800" b="1">
                <a:solidFill>
                  <a:srgbClr val="40458C"/>
                </a:solidFill>
                <a:latin typeface="楷体_GB2312" pitchFamily="1" charset="-122"/>
                <a:ea typeface="楷体_GB2312" pitchFamily="1" charset="-122"/>
              </a:defRPr>
            </a:lvl7pPr>
            <a:lvl8pPr marL="3429000" indent="-228600" eaLnBrk="0" fontAlgn="base" hangingPunct="0">
              <a:lnSpc>
                <a:spcPct val="80000"/>
              </a:lnSpc>
              <a:spcBef>
                <a:spcPct val="20000"/>
              </a:spcBef>
              <a:spcAft>
                <a:spcPct val="0"/>
              </a:spcAft>
              <a:buClr>
                <a:schemeClr val="hlink"/>
              </a:buClr>
              <a:buSzPct val="110000"/>
              <a:buFont typeface="Wingdings" panose="05000000000000000000" pitchFamily="2" charset="2"/>
              <a:defRPr kumimoji="1" sz="2800" b="1">
                <a:solidFill>
                  <a:srgbClr val="40458C"/>
                </a:solidFill>
                <a:latin typeface="楷体_GB2312" pitchFamily="1" charset="-122"/>
                <a:ea typeface="楷体_GB2312" pitchFamily="1" charset="-122"/>
              </a:defRPr>
            </a:lvl8pPr>
            <a:lvl9pPr marL="3886200" indent="-228600" eaLnBrk="0" fontAlgn="base" hangingPunct="0">
              <a:lnSpc>
                <a:spcPct val="80000"/>
              </a:lnSpc>
              <a:spcBef>
                <a:spcPct val="20000"/>
              </a:spcBef>
              <a:spcAft>
                <a:spcPct val="0"/>
              </a:spcAft>
              <a:buClr>
                <a:schemeClr val="hlink"/>
              </a:buClr>
              <a:buSzPct val="110000"/>
              <a:buFont typeface="Wingdings" panose="05000000000000000000" pitchFamily="2" charset="2"/>
              <a:defRPr kumimoji="1" sz="2800" b="1">
                <a:solidFill>
                  <a:srgbClr val="40458C"/>
                </a:solidFill>
                <a:latin typeface="楷体_GB2312" pitchFamily="1" charset="-122"/>
                <a:ea typeface="楷体_GB2312" pitchFamily="1" charset="-122"/>
              </a:defRPr>
            </a:lvl9pPr>
          </a:lstStyle>
          <a:p>
            <a:pPr eaLnBrk="1" hangingPunct="1">
              <a:lnSpc>
                <a:spcPct val="100000"/>
              </a:lnSpc>
              <a:spcBef>
                <a:spcPct val="0"/>
              </a:spcBef>
              <a:buClrTx/>
              <a:buSzTx/>
              <a:buFontTx/>
              <a:buNone/>
            </a:pPr>
            <a:r>
              <a:rPr lang="zh-CN" altLang="en-US" dirty="0"/>
              <a:t>例</a:t>
            </a:r>
            <a:r>
              <a:rPr lang="en-US" altLang="zh-CN" dirty="0"/>
              <a:t>: </a:t>
            </a:r>
            <a:r>
              <a:rPr lang="zh-CN" altLang="en-US" dirty="0"/>
              <a:t>编制时钟显示程序</a:t>
            </a:r>
            <a:r>
              <a:rPr lang="en-US" altLang="zh-CN" dirty="0"/>
              <a:t>.</a:t>
            </a:r>
            <a:endParaRPr lang="en-US" altLang="zh-CN" dirty="0"/>
          </a:p>
          <a:p>
            <a:pPr eaLnBrk="1" hangingPunct="1">
              <a:lnSpc>
                <a:spcPct val="100000"/>
              </a:lnSpc>
              <a:spcBef>
                <a:spcPct val="0"/>
              </a:spcBef>
              <a:buClrTx/>
              <a:buSzTx/>
              <a:buFontTx/>
              <a:buNone/>
            </a:pPr>
            <a:r>
              <a:rPr lang="en-US" altLang="zh-CN" dirty="0"/>
              <a:t>    </a:t>
            </a:r>
            <a:r>
              <a:rPr lang="zh-CN" altLang="en-US" dirty="0"/>
              <a:t>要求每隔</a:t>
            </a:r>
            <a:r>
              <a:rPr lang="en-US" altLang="zh-CN" dirty="0"/>
              <a:t>1</a:t>
            </a:r>
            <a:r>
              <a:rPr lang="zh-CN" altLang="en-US" dirty="0"/>
              <a:t>秒在屏幕的右上角显示时间。</a:t>
            </a:r>
            <a:endParaRPr lang="zh-CN" altLang="en-US" dirty="0"/>
          </a:p>
          <a:p>
            <a:pPr eaLnBrk="1" hangingPunct="1">
              <a:lnSpc>
                <a:spcPct val="100000"/>
              </a:lnSpc>
              <a:spcBef>
                <a:spcPct val="0"/>
              </a:spcBef>
              <a:buClrTx/>
              <a:buSzTx/>
              <a:buFontTx/>
              <a:buNone/>
            </a:pPr>
            <a:r>
              <a:rPr lang="zh-CN" altLang="en-US" dirty="0"/>
              <a:t>   （扩充原中断的功能）</a:t>
            </a:r>
            <a:endParaRPr lang="zh-CN" altLang="en-US" dirty="0"/>
          </a:p>
          <a:p>
            <a:pPr eaLnBrk="1" hangingPunct="1">
              <a:lnSpc>
                <a:spcPct val="100000"/>
              </a:lnSpc>
              <a:spcBef>
                <a:spcPct val="0"/>
              </a:spcBef>
              <a:buClrTx/>
              <a:buSzTx/>
              <a:buFontTx/>
              <a:buNone/>
            </a:pPr>
            <a:r>
              <a:rPr lang="zh-CN" altLang="en-US" dirty="0"/>
              <a:t>   </a:t>
            </a:r>
            <a:endParaRPr lang="en-US" altLang="zh-CN" dirty="0"/>
          </a:p>
          <a:p>
            <a:pPr eaLnBrk="1" hangingPunct="1">
              <a:lnSpc>
                <a:spcPct val="100000"/>
              </a:lnSpc>
              <a:spcBef>
                <a:spcPct val="0"/>
              </a:spcBef>
              <a:buClrTx/>
              <a:buSzTx/>
              <a:buFontTx/>
              <a:buNone/>
            </a:pPr>
            <a:endParaRPr lang="en-US" altLang="zh-CN" dirty="0"/>
          </a:p>
          <a:p>
            <a:pPr eaLnBrk="1" hangingPunct="1">
              <a:lnSpc>
                <a:spcPct val="100000"/>
              </a:lnSpc>
              <a:spcBef>
                <a:spcPct val="0"/>
              </a:spcBef>
              <a:buClrTx/>
              <a:buSzTx/>
              <a:buFontTx/>
              <a:buNone/>
            </a:pPr>
            <a:r>
              <a:rPr lang="en-US" altLang="zh-CN" dirty="0"/>
              <a:t>   </a:t>
            </a:r>
            <a:r>
              <a:rPr lang="zh-CN" altLang="en-US" dirty="0"/>
              <a:t>在该程序运行结束后，时间显示仍然继续。</a:t>
            </a:r>
            <a:endParaRPr lang="zh-CN" altLang="en-US" dirty="0"/>
          </a:p>
          <a:p>
            <a:pPr eaLnBrk="1" hangingPunct="1">
              <a:lnSpc>
                <a:spcPct val="100000"/>
              </a:lnSpc>
              <a:spcBef>
                <a:spcPct val="0"/>
              </a:spcBef>
              <a:buClrTx/>
              <a:buSzTx/>
              <a:buFontTx/>
              <a:buNone/>
            </a:pPr>
            <a:r>
              <a:rPr lang="zh-CN" altLang="en-US" dirty="0"/>
              <a:t>   在运行其它程序时，还看得到显示的时间。</a:t>
            </a:r>
            <a:endParaRPr lang="zh-CN" altLang="en-US" dirty="0"/>
          </a:p>
        </p:txBody>
      </p:sp>
      <p:sp>
        <p:nvSpPr>
          <p:cNvPr id="5" name="Rectangle 4"/>
          <p:cNvSpPr>
            <a:spLocks noChangeArrowheads="1"/>
          </p:cNvSpPr>
          <p:nvPr/>
        </p:nvSpPr>
        <p:spPr bwMode="auto">
          <a:xfrm>
            <a:off x="611188" y="312738"/>
            <a:ext cx="572464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342900" indent="-342900">
              <a:lnSpc>
                <a:spcPct val="100000"/>
              </a:lnSpc>
            </a:pPr>
            <a:r>
              <a:rPr lang="zh-CN" altLang="en-US" sz="3600" dirty="0">
                <a:solidFill>
                  <a:schemeClr val="bg1"/>
                </a:solidFill>
                <a:latin typeface="Times New Roman" panose="02020603050405020304" pitchFamily="2" charset="0"/>
                <a:ea typeface="华文新魏" panose="02010800040101010101" pitchFamily="2" charset="-122"/>
              </a:rPr>
              <a:t>实方式下中断处理程序示例</a:t>
            </a:r>
            <a:endParaRPr lang="zh-CN" altLang="en-US" sz="3600" dirty="0">
              <a:solidFill>
                <a:schemeClr val="bg1"/>
              </a:solidFill>
              <a:latin typeface="Times New Roman" panose="02020603050405020304" pitchFamily="2" charset="0"/>
              <a:ea typeface="华文新魏" panose="02010800040101010101" pitchFamily="2" charset="-122"/>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ext Box 2"/>
          <p:cNvSpPr txBox="1">
            <a:spLocks noChangeArrowheads="1"/>
          </p:cNvSpPr>
          <p:nvPr/>
        </p:nvSpPr>
        <p:spPr bwMode="auto">
          <a:xfrm>
            <a:off x="555625" y="1604963"/>
            <a:ext cx="779621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800" b="1">
                <a:solidFill>
                  <a:srgbClr val="40458C"/>
                </a:solidFill>
                <a:latin typeface="楷体_GB2312" pitchFamily="1" charset="-122"/>
                <a:ea typeface="楷体_GB2312" pitchFamily="1" charset="-122"/>
              </a:defRPr>
            </a:lvl1pPr>
            <a:lvl2pPr marL="742950" indent="-285750" eaLnBrk="0" hangingPunct="0">
              <a:defRPr kumimoji="1" sz="2800" b="1">
                <a:solidFill>
                  <a:srgbClr val="40458C"/>
                </a:solidFill>
                <a:latin typeface="楷体_GB2312" pitchFamily="1" charset="-122"/>
                <a:ea typeface="楷体_GB2312" pitchFamily="1" charset="-122"/>
              </a:defRPr>
            </a:lvl2pPr>
            <a:lvl3pPr marL="1143000" indent="-228600" eaLnBrk="0" hangingPunct="0">
              <a:defRPr kumimoji="1" sz="2800" b="1">
                <a:solidFill>
                  <a:srgbClr val="40458C"/>
                </a:solidFill>
                <a:latin typeface="楷体_GB2312" pitchFamily="1" charset="-122"/>
                <a:ea typeface="楷体_GB2312" pitchFamily="1" charset="-122"/>
              </a:defRPr>
            </a:lvl3pPr>
            <a:lvl4pPr marL="1600200" indent="-228600" eaLnBrk="0" hangingPunct="0">
              <a:defRPr kumimoji="1" sz="2800" b="1">
                <a:solidFill>
                  <a:srgbClr val="40458C"/>
                </a:solidFill>
                <a:latin typeface="楷体_GB2312" pitchFamily="1" charset="-122"/>
                <a:ea typeface="楷体_GB2312" pitchFamily="1" charset="-122"/>
              </a:defRPr>
            </a:lvl4pPr>
            <a:lvl5pPr marL="2057400" indent="-228600" eaLnBrk="0" hangingPunct="0">
              <a:defRPr kumimoji="1" sz="2800" b="1">
                <a:solidFill>
                  <a:srgbClr val="40458C"/>
                </a:solidFill>
                <a:latin typeface="楷体_GB2312" pitchFamily="1" charset="-122"/>
                <a:ea typeface="楷体_GB2312" pitchFamily="1" charset="-122"/>
              </a:defRPr>
            </a:lvl5pPr>
            <a:lvl6pPr marL="2514600" indent="-228600" eaLnBrk="0" fontAlgn="base" hangingPunct="0">
              <a:lnSpc>
                <a:spcPct val="80000"/>
              </a:lnSpc>
              <a:spcBef>
                <a:spcPct val="20000"/>
              </a:spcBef>
              <a:spcAft>
                <a:spcPct val="0"/>
              </a:spcAft>
              <a:buClr>
                <a:schemeClr val="hlink"/>
              </a:buClr>
              <a:buSzPct val="110000"/>
              <a:buFont typeface="Wingdings" panose="05000000000000000000" pitchFamily="2" charset="2"/>
              <a:defRPr kumimoji="1" sz="2800" b="1">
                <a:solidFill>
                  <a:srgbClr val="40458C"/>
                </a:solidFill>
                <a:latin typeface="楷体_GB2312" pitchFamily="1" charset="-122"/>
                <a:ea typeface="楷体_GB2312" pitchFamily="1" charset="-122"/>
              </a:defRPr>
            </a:lvl6pPr>
            <a:lvl7pPr marL="2971800" indent="-228600" eaLnBrk="0" fontAlgn="base" hangingPunct="0">
              <a:lnSpc>
                <a:spcPct val="80000"/>
              </a:lnSpc>
              <a:spcBef>
                <a:spcPct val="20000"/>
              </a:spcBef>
              <a:spcAft>
                <a:spcPct val="0"/>
              </a:spcAft>
              <a:buClr>
                <a:schemeClr val="hlink"/>
              </a:buClr>
              <a:buSzPct val="110000"/>
              <a:buFont typeface="Wingdings" panose="05000000000000000000" pitchFamily="2" charset="2"/>
              <a:defRPr kumimoji="1" sz="2800" b="1">
                <a:solidFill>
                  <a:srgbClr val="40458C"/>
                </a:solidFill>
                <a:latin typeface="楷体_GB2312" pitchFamily="1" charset="-122"/>
                <a:ea typeface="楷体_GB2312" pitchFamily="1" charset="-122"/>
              </a:defRPr>
            </a:lvl7pPr>
            <a:lvl8pPr marL="3429000" indent="-228600" eaLnBrk="0" fontAlgn="base" hangingPunct="0">
              <a:lnSpc>
                <a:spcPct val="80000"/>
              </a:lnSpc>
              <a:spcBef>
                <a:spcPct val="20000"/>
              </a:spcBef>
              <a:spcAft>
                <a:spcPct val="0"/>
              </a:spcAft>
              <a:buClr>
                <a:schemeClr val="hlink"/>
              </a:buClr>
              <a:buSzPct val="110000"/>
              <a:buFont typeface="Wingdings" panose="05000000000000000000" pitchFamily="2" charset="2"/>
              <a:defRPr kumimoji="1" sz="2800" b="1">
                <a:solidFill>
                  <a:srgbClr val="40458C"/>
                </a:solidFill>
                <a:latin typeface="楷体_GB2312" pitchFamily="1" charset="-122"/>
                <a:ea typeface="楷体_GB2312" pitchFamily="1" charset="-122"/>
              </a:defRPr>
            </a:lvl8pPr>
            <a:lvl9pPr marL="3886200" indent="-228600" eaLnBrk="0" fontAlgn="base" hangingPunct="0">
              <a:lnSpc>
                <a:spcPct val="80000"/>
              </a:lnSpc>
              <a:spcBef>
                <a:spcPct val="20000"/>
              </a:spcBef>
              <a:spcAft>
                <a:spcPct val="0"/>
              </a:spcAft>
              <a:buClr>
                <a:schemeClr val="hlink"/>
              </a:buClr>
              <a:buSzPct val="110000"/>
              <a:buFont typeface="Wingdings" panose="05000000000000000000" pitchFamily="2" charset="2"/>
              <a:defRPr kumimoji="1" sz="2800" b="1">
                <a:solidFill>
                  <a:srgbClr val="40458C"/>
                </a:solidFill>
                <a:latin typeface="楷体_GB2312" pitchFamily="1" charset="-122"/>
                <a:ea typeface="楷体_GB2312" pitchFamily="1" charset="-122"/>
              </a:defRPr>
            </a:lvl9pPr>
          </a:lstStyle>
          <a:p>
            <a:pPr eaLnBrk="1" hangingPunct="1">
              <a:lnSpc>
                <a:spcPct val="100000"/>
              </a:lnSpc>
              <a:spcBef>
                <a:spcPct val="0"/>
              </a:spcBef>
              <a:buClrTx/>
              <a:buSzTx/>
              <a:buFontTx/>
              <a:buNone/>
            </a:pPr>
            <a:r>
              <a:rPr lang="zh-CN" altLang="en-US"/>
              <a:t>程序涉及的知识要点分析</a:t>
            </a:r>
            <a:r>
              <a:rPr lang="en-US" altLang="zh-CN"/>
              <a:t>:</a:t>
            </a:r>
            <a:endParaRPr lang="en-US" altLang="zh-CN"/>
          </a:p>
        </p:txBody>
      </p:sp>
      <p:sp>
        <p:nvSpPr>
          <p:cNvPr id="48132" name="Rectangle 5"/>
          <p:cNvSpPr>
            <a:spLocks noChangeArrowheads="1"/>
          </p:cNvSpPr>
          <p:nvPr/>
        </p:nvSpPr>
        <p:spPr bwMode="auto">
          <a:xfrm>
            <a:off x="657225" y="2393950"/>
            <a:ext cx="7785100" cy="303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p>
            <a:pPr marL="342900" indent="-342900">
              <a:lnSpc>
                <a:spcPct val="115000"/>
              </a:lnSpc>
              <a:spcBef>
                <a:spcPct val="0"/>
              </a:spcBef>
            </a:pPr>
            <a:r>
              <a:rPr lang="en-US" altLang="zh-CN">
                <a:solidFill>
                  <a:srgbClr val="FF3300"/>
                </a:solidFill>
              </a:rPr>
              <a:t>(1)</a:t>
            </a:r>
            <a:r>
              <a:rPr lang="zh-CN" altLang="en-US">
                <a:solidFill>
                  <a:srgbClr val="FF3300"/>
                </a:solidFill>
              </a:rPr>
              <a:t>如何知道是否到达</a:t>
            </a:r>
            <a:r>
              <a:rPr lang="en-US" altLang="zh-CN">
                <a:solidFill>
                  <a:srgbClr val="FF3300"/>
                </a:solidFill>
              </a:rPr>
              <a:t>1</a:t>
            </a:r>
            <a:r>
              <a:rPr lang="zh-CN" altLang="en-US">
                <a:solidFill>
                  <a:srgbClr val="FF3300"/>
                </a:solidFill>
              </a:rPr>
              <a:t>秒？用什么中断合适</a:t>
            </a:r>
            <a:r>
              <a:rPr lang="en-US" altLang="zh-CN">
                <a:solidFill>
                  <a:srgbClr val="FF3300"/>
                </a:solidFill>
              </a:rPr>
              <a:t>?</a:t>
            </a:r>
            <a:endParaRPr lang="en-US" altLang="zh-CN">
              <a:solidFill>
                <a:srgbClr val="FF3300"/>
              </a:solidFill>
            </a:endParaRPr>
          </a:p>
          <a:p>
            <a:pPr marL="342900" indent="-342900">
              <a:lnSpc>
                <a:spcPct val="115000"/>
              </a:lnSpc>
              <a:spcBef>
                <a:spcPct val="0"/>
              </a:spcBef>
            </a:pPr>
            <a:r>
              <a:rPr lang="en-US" altLang="zh-CN">
                <a:solidFill>
                  <a:srgbClr val="FF3300"/>
                </a:solidFill>
              </a:rPr>
              <a:t>(2)</a:t>
            </a:r>
            <a:r>
              <a:rPr lang="zh-CN" altLang="en-US">
                <a:solidFill>
                  <a:srgbClr val="FF3300"/>
                </a:solidFill>
              </a:rPr>
              <a:t>如何取当前时间？</a:t>
            </a:r>
            <a:endParaRPr lang="zh-CN" altLang="en-US">
              <a:solidFill>
                <a:srgbClr val="FF3300"/>
              </a:solidFill>
            </a:endParaRPr>
          </a:p>
          <a:p>
            <a:pPr marL="342900" indent="-342900">
              <a:lnSpc>
                <a:spcPct val="115000"/>
              </a:lnSpc>
              <a:spcBef>
                <a:spcPct val="0"/>
              </a:spcBef>
            </a:pPr>
            <a:r>
              <a:rPr lang="en-US" altLang="zh-CN">
                <a:solidFill>
                  <a:srgbClr val="FF3300"/>
                </a:solidFill>
              </a:rPr>
              <a:t>(3)</a:t>
            </a:r>
            <a:r>
              <a:rPr lang="zh-CN" altLang="en-US">
                <a:solidFill>
                  <a:srgbClr val="FF3300"/>
                </a:solidFill>
              </a:rPr>
              <a:t>如何在指定位置显示时间？</a:t>
            </a:r>
            <a:endParaRPr lang="zh-CN" altLang="en-US">
              <a:solidFill>
                <a:srgbClr val="FF3300"/>
              </a:solidFill>
            </a:endParaRPr>
          </a:p>
          <a:p>
            <a:pPr marL="342900" indent="-342900">
              <a:lnSpc>
                <a:spcPct val="115000"/>
              </a:lnSpc>
              <a:spcBef>
                <a:spcPct val="0"/>
              </a:spcBef>
            </a:pPr>
            <a:r>
              <a:rPr lang="en-US" altLang="zh-CN">
                <a:solidFill>
                  <a:srgbClr val="FF3300"/>
                </a:solidFill>
              </a:rPr>
              <a:t>(4)</a:t>
            </a:r>
            <a:r>
              <a:rPr lang="zh-CN" altLang="en-US">
                <a:solidFill>
                  <a:srgbClr val="FF3300"/>
                </a:solidFill>
              </a:rPr>
              <a:t>如何在显示时间后（改变了光标的位置），</a:t>
            </a:r>
            <a:endParaRPr lang="zh-CN" altLang="en-US">
              <a:solidFill>
                <a:srgbClr val="FF3300"/>
              </a:solidFill>
            </a:endParaRPr>
          </a:p>
          <a:p>
            <a:pPr marL="342900" indent="-342900">
              <a:lnSpc>
                <a:spcPct val="115000"/>
              </a:lnSpc>
              <a:spcBef>
                <a:spcPct val="0"/>
              </a:spcBef>
            </a:pPr>
            <a:r>
              <a:rPr lang="zh-CN" altLang="en-US">
                <a:solidFill>
                  <a:srgbClr val="FF3300"/>
                </a:solidFill>
              </a:rPr>
              <a:t>   不影响其他程序的运行？</a:t>
            </a:r>
            <a:endParaRPr lang="zh-CN" altLang="en-US">
              <a:solidFill>
                <a:srgbClr val="FF3300"/>
              </a:solidFill>
            </a:endParaRPr>
          </a:p>
          <a:p>
            <a:pPr marL="342900" indent="-342900">
              <a:lnSpc>
                <a:spcPct val="115000"/>
              </a:lnSpc>
              <a:spcBef>
                <a:spcPct val="0"/>
              </a:spcBef>
            </a:pPr>
            <a:r>
              <a:rPr lang="en-US" altLang="zh-CN">
                <a:solidFill>
                  <a:srgbClr val="FF3300"/>
                </a:solidFill>
              </a:rPr>
              <a:t>(5)</a:t>
            </a:r>
            <a:r>
              <a:rPr lang="zh-CN" altLang="en-US">
                <a:solidFill>
                  <a:srgbClr val="FF3300"/>
                </a:solidFill>
              </a:rPr>
              <a:t>如何在退出程序后，仍能显示时间？</a:t>
            </a:r>
            <a:endParaRPr lang="zh-CN" altLang="en-US">
              <a:solidFill>
                <a:srgbClr val="FF3300"/>
              </a:solidFill>
            </a:endParaRPr>
          </a:p>
        </p:txBody>
      </p:sp>
      <p:sp>
        <p:nvSpPr>
          <p:cNvPr id="5" name="Rectangle 4"/>
          <p:cNvSpPr>
            <a:spLocks noChangeArrowheads="1"/>
          </p:cNvSpPr>
          <p:nvPr/>
        </p:nvSpPr>
        <p:spPr bwMode="auto">
          <a:xfrm>
            <a:off x="611188" y="312738"/>
            <a:ext cx="572464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342900" indent="-342900">
              <a:lnSpc>
                <a:spcPct val="100000"/>
              </a:lnSpc>
            </a:pPr>
            <a:r>
              <a:rPr lang="zh-CN" altLang="en-US" sz="3600" dirty="0">
                <a:solidFill>
                  <a:schemeClr val="bg1"/>
                </a:solidFill>
                <a:latin typeface="Times New Roman" panose="02020603050405020304" pitchFamily="2" charset="0"/>
                <a:ea typeface="华文新魏" panose="02010800040101010101" pitchFamily="2" charset="-122"/>
              </a:rPr>
              <a:t>实方式下中断处理程序示例</a:t>
            </a:r>
            <a:endParaRPr lang="zh-CN" altLang="en-US" sz="3600" dirty="0">
              <a:solidFill>
                <a:schemeClr val="bg1"/>
              </a:solidFill>
              <a:latin typeface="Times New Roman" panose="02020603050405020304" pitchFamily="2" charset="0"/>
              <a:ea typeface="华文新魏" panose="02010800040101010101" pitchFamily="2" charset="-122"/>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ext Box 2"/>
          <p:cNvSpPr txBox="1">
            <a:spLocks noChangeArrowheads="1"/>
          </p:cNvSpPr>
          <p:nvPr/>
        </p:nvSpPr>
        <p:spPr bwMode="auto">
          <a:xfrm>
            <a:off x="555625" y="1604963"/>
            <a:ext cx="779621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800" b="1">
                <a:solidFill>
                  <a:srgbClr val="40458C"/>
                </a:solidFill>
                <a:latin typeface="楷体_GB2312" pitchFamily="1" charset="-122"/>
                <a:ea typeface="楷体_GB2312" pitchFamily="1" charset="-122"/>
              </a:defRPr>
            </a:lvl1pPr>
            <a:lvl2pPr marL="742950" indent="-285750" eaLnBrk="0" hangingPunct="0">
              <a:defRPr kumimoji="1" sz="2800" b="1">
                <a:solidFill>
                  <a:srgbClr val="40458C"/>
                </a:solidFill>
                <a:latin typeface="楷体_GB2312" pitchFamily="1" charset="-122"/>
                <a:ea typeface="楷体_GB2312" pitchFamily="1" charset="-122"/>
              </a:defRPr>
            </a:lvl2pPr>
            <a:lvl3pPr marL="1143000" indent="-228600" eaLnBrk="0" hangingPunct="0">
              <a:defRPr kumimoji="1" sz="2800" b="1">
                <a:solidFill>
                  <a:srgbClr val="40458C"/>
                </a:solidFill>
                <a:latin typeface="楷体_GB2312" pitchFamily="1" charset="-122"/>
                <a:ea typeface="楷体_GB2312" pitchFamily="1" charset="-122"/>
              </a:defRPr>
            </a:lvl3pPr>
            <a:lvl4pPr marL="1600200" indent="-228600" eaLnBrk="0" hangingPunct="0">
              <a:defRPr kumimoji="1" sz="2800" b="1">
                <a:solidFill>
                  <a:srgbClr val="40458C"/>
                </a:solidFill>
                <a:latin typeface="楷体_GB2312" pitchFamily="1" charset="-122"/>
                <a:ea typeface="楷体_GB2312" pitchFamily="1" charset="-122"/>
              </a:defRPr>
            </a:lvl4pPr>
            <a:lvl5pPr marL="2057400" indent="-228600" eaLnBrk="0" hangingPunct="0">
              <a:defRPr kumimoji="1" sz="2800" b="1">
                <a:solidFill>
                  <a:srgbClr val="40458C"/>
                </a:solidFill>
                <a:latin typeface="楷体_GB2312" pitchFamily="1" charset="-122"/>
                <a:ea typeface="楷体_GB2312" pitchFamily="1" charset="-122"/>
              </a:defRPr>
            </a:lvl5pPr>
            <a:lvl6pPr marL="2514600" indent="-228600" eaLnBrk="0" fontAlgn="base" hangingPunct="0">
              <a:lnSpc>
                <a:spcPct val="80000"/>
              </a:lnSpc>
              <a:spcBef>
                <a:spcPct val="20000"/>
              </a:spcBef>
              <a:spcAft>
                <a:spcPct val="0"/>
              </a:spcAft>
              <a:buClr>
                <a:schemeClr val="hlink"/>
              </a:buClr>
              <a:buSzPct val="110000"/>
              <a:buFont typeface="Wingdings" panose="05000000000000000000" pitchFamily="2" charset="2"/>
              <a:defRPr kumimoji="1" sz="2800" b="1">
                <a:solidFill>
                  <a:srgbClr val="40458C"/>
                </a:solidFill>
                <a:latin typeface="楷体_GB2312" pitchFamily="1" charset="-122"/>
                <a:ea typeface="楷体_GB2312" pitchFamily="1" charset="-122"/>
              </a:defRPr>
            </a:lvl6pPr>
            <a:lvl7pPr marL="2971800" indent="-228600" eaLnBrk="0" fontAlgn="base" hangingPunct="0">
              <a:lnSpc>
                <a:spcPct val="80000"/>
              </a:lnSpc>
              <a:spcBef>
                <a:spcPct val="20000"/>
              </a:spcBef>
              <a:spcAft>
                <a:spcPct val="0"/>
              </a:spcAft>
              <a:buClr>
                <a:schemeClr val="hlink"/>
              </a:buClr>
              <a:buSzPct val="110000"/>
              <a:buFont typeface="Wingdings" panose="05000000000000000000" pitchFamily="2" charset="2"/>
              <a:defRPr kumimoji="1" sz="2800" b="1">
                <a:solidFill>
                  <a:srgbClr val="40458C"/>
                </a:solidFill>
                <a:latin typeface="楷体_GB2312" pitchFamily="1" charset="-122"/>
                <a:ea typeface="楷体_GB2312" pitchFamily="1" charset="-122"/>
              </a:defRPr>
            </a:lvl7pPr>
            <a:lvl8pPr marL="3429000" indent="-228600" eaLnBrk="0" fontAlgn="base" hangingPunct="0">
              <a:lnSpc>
                <a:spcPct val="80000"/>
              </a:lnSpc>
              <a:spcBef>
                <a:spcPct val="20000"/>
              </a:spcBef>
              <a:spcAft>
                <a:spcPct val="0"/>
              </a:spcAft>
              <a:buClr>
                <a:schemeClr val="hlink"/>
              </a:buClr>
              <a:buSzPct val="110000"/>
              <a:buFont typeface="Wingdings" panose="05000000000000000000" pitchFamily="2" charset="2"/>
              <a:defRPr kumimoji="1" sz="2800" b="1">
                <a:solidFill>
                  <a:srgbClr val="40458C"/>
                </a:solidFill>
                <a:latin typeface="楷体_GB2312" pitchFamily="1" charset="-122"/>
                <a:ea typeface="楷体_GB2312" pitchFamily="1" charset="-122"/>
              </a:defRPr>
            </a:lvl8pPr>
            <a:lvl9pPr marL="3886200" indent="-228600" eaLnBrk="0" fontAlgn="base" hangingPunct="0">
              <a:lnSpc>
                <a:spcPct val="80000"/>
              </a:lnSpc>
              <a:spcBef>
                <a:spcPct val="20000"/>
              </a:spcBef>
              <a:spcAft>
                <a:spcPct val="0"/>
              </a:spcAft>
              <a:buClr>
                <a:schemeClr val="hlink"/>
              </a:buClr>
              <a:buSzPct val="110000"/>
              <a:buFont typeface="Wingdings" panose="05000000000000000000" pitchFamily="2" charset="2"/>
              <a:defRPr kumimoji="1" sz="2800" b="1">
                <a:solidFill>
                  <a:srgbClr val="40458C"/>
                </a:solidFill>
                <a:latin typeface="楷体_GB2312" pitchFamily="1" charset="-122"/>
                <a:ea typeface="楷体_GB2312" pitchFamily="1" charset="-122"/>
              </a:defRPr>
            </a:lvl9pPr>
          </a:lstStyle>
          <a:p>
            <a:pPr eaLnBrk="1" hangingPunct="1">
              <a:lnSpc>
                <a:spcPct val="100000"/>
              </a:lnSpc>
              <a:spcBef>
                <a:spcPct val="0"/>
              </a:spcBef>
              <a:buClrTx/>
              <a:buSzTx/>
              <a:buFontTx/>
              <a:buNone/>
            </a:pPr>
            <a:r>
              <a:rPr lang="zh-CN" altLang="en-US"/>
              <a:t>程序涉及的知识要点分析</a:t>
            </a:r>
            <a:r>
              <a:rPr lang="en-US" altLang="zh-CN"/>
              <a:t>:</a:t>
            </a:r>
            <a:endParaRPr lang="en-US" altLang="zh-CN"/>
          </a:p>
        </p:txBody>
      </p:sp>
      <p:sp>
        <p:nvSpPr>
          <p:cNvPr id="49156" name="Rectangle 4"/>
          <p:cNvSpPr>
            <a:spLocks noChangeArrowheads="1"/>
          </p:cNvSpPr>
          <p:nvPr/>
        </p:nvSpPr>
        <p:spPr bwMode="auto">
          <a:xfrm>
            <a:off x="657225" y="2393950"/>
            <a:ext cx="3014663" cy="433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p>
            <a:pPr marL="342900" indent="-342900"/>
            <a:r>
              <a:rPr lang="en-US" altLang="zh-CN">
                <a:solidFill>
                  <a:srgbClr val="FF3300"/>
                </a:solidFill>
              </a:rPr>
              <a:t>(1)</a:t>
            </a:r>
            <a:r>
              <a:rPr lang="zh-CN" altLang="en-US">
                <a:solidFill>
                  <a:srgbClr val="FF3300"/>
                </a:solidFill>
              </a:rPr>
              <a:t>每隔</a:t>
            </a:r>
            <a:r>
              <a:rPr lang="en-US" altLang="zh-CN">
                <a:solidFill>
                  <a:srgbClr val="FF3300"/>
                </a:solidFill>
              </a:rPr>
              <a:t>1</a:t>
            </a:r>
            <a:r>
              <a:rPr lang="zh-CN" altLang="en-US">
                <a:solidFill>
                  <a:srgbClr val="FF3300"/>
                </a:solidFill>
              </a:rPr>
              <a:t>秒</a:t>
            </a:r>
            <a:endParaRPr lang="zh-CN" altLang="en-US">
              <a:solidFill>
                <a:srgbClr val="FF3300"/>
              </a:solidFill>
            </a:endParaRPr>
          </a:p>
        </p:txBody>
      </p:sp>
      <p:sp>
        <p:nvSpPr>
          <p:cNvPr id="49157" name="Text Box 5"/>
          <p:cNvSpPr txBox="1">
            <a:spLocks noChangeArrowheads="1"/>
          </p:cNvSpPr>
          <p:nvPr/>
        </p:nvSpPr>
        <p:spPr bwMode="auto">
          <a:xfrm>
            <a:off x="1168400" y="2905125"/>
            <a:ext cx="7273925" cy="19451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lvl1pPr marL="342900" indent="-342900" eaLnBrk="0" hangingPunct="0">
              <a:defRPr kumimoji="1" sz="2800" b="1">
                <a:solidFill>
                  <a:srgbClr val="40458C"/>
                </a:solidFill>
                <a:latin typeface="楷体_GB2312" pitchFamily="1" charset="-122"/>
                <a:ea typeface="楷体_GB2312" pitchFamily="1" charset="-122"/>
              </a:defRPr>
            </a:lvl1pPr>
            <a:lvl2pPr marL="742950" indent="-285750" eaLnBrk="0" hangingPunct="0">
              <a:defRPr kumimoji="1" sz="2800" b="1">
                <a:solidFill>
                  <a:srgbClr val="40458C"/>
                </a:solidFill>
                <a:latin typeface="楷体_GB2312" pitchFamily="1" charset="-122"/>
                <a:ea typeface="楷体_GB2312" pitchFamily="1" charset="-122"/>
              </a:defRPr>
            </a:lvl2pPr>
            <a:lvl3pPr marL="1143000" indent="-228600" eaLnBrk="0" hangingPunct="0">
              <a:defRPr kumimoji="1" sz="2800" b="1">
                <a:solidFill>
                  <a:srgbClr val="40458C"/>
                </a:solidFill>
                <a:latin typeface="楷体_GB2312" pitchFamily="1" charset="-122"/>
                <a:ea typeface="楷体_GB2312" pitchFamily="1" charset="-122"/>
              </a:defRPr>
            </a:lvl3pPr>
            <a:lvl4pPr marL="1600200" indent="-228600" eaLnBrk="0" hangingPunct="0">
              <a:defRPr kumimoji="1" sz="2800" b="1">
                <a:solidFill>
                  <a:srgbClr val="40458C"/>
                </a:solidFill>
                <a:latin typeface="楷体_GB2312" pitchFamily="1" charset="-122"/>
                <a:ea typeface="楷体_GB2312" pitchFamily="1" charset="-122"/>
              </a:defRPr>
            </a:lvl4pPr>
            <a:lvl5pPr marL="2057400" indent="-228600" eaLnBrk="0" hangingPunct="0">
              <a:defRPr kumimoji="1" sz="2800" b="1">
                <a:solidFill>
                  <a:srgbClr val="40458C"/>
                </a:solidFill>
                <a:latin typeface="楷体_GB2312" pitchFamily="1" charset="-122"/>
                <a:ea typeface="楷体_GB2312" pitchFamily="1" charset="-122"/>
              </a:defRPr>
            </a:lvl5pPr>
            <a:lvl6pPr marL="2514600" indent="-228600" eaLnBrk="0" fontAlgn="base" hangingPunct="0">
              <a:lnSpc>
                <a:spcPct val="80000"/>
              </a:lnSpc>
              <a:spcBef>
                <a:spcPct val="20000"/>
              </a:spcBef>
              <a:spcAft>
                <a:spcPct val="0"/>
              </a:spcAft>
              <a:buClr>
                <a:schemeClr val="hlink"/>
              </a:buClr>
              <a:buSzPct val="110000"/>
              <a:buFont typeface="Wingdings" panose="05000000000000000000" pitchFamily="2" charset="2"/>
              <a:defRPr kumimoji="1" sz="2800" b="1">
                <a:solidFill>
                  <a:srgbClr val="40458C"/>
                </a:solidFill>
                <a:latin typeface="楷体_GB2312" pitchFamily="1" charset="-122"/>
                <a:ea typeface="楷体_GB2312" pitchFamily="1" charset="-122"/>
              </a:defRPr>
            </a:lvl6pPr>
            <a:lvl7pPr marL="2971800" indent="-228600" eaLnBrk="0" fontAlgn="base" hangingPunct="0">
              <a:lnSpc>
                <a:spcPct val="80000"/>
              </a:lnSpc>
              <a:spcBef>
                <a:spcPct val="20000"/>
              </a:spcBef>
              <a:spcAft>
                <a:spcPct val="0"/>
              </a:spcAft>
              <a:buClr>
                <a:schemeClr val="hlink"/>
              </a:buClr>
              <a:buSzPct val="110000"/>
              <a:buFont typeface="Wingdings" panose="05000000000000000000" pitchFamily="2" charset="2"/>
              <a:defRPr kumimoji="1" sz="2800" b="1">
                <a:solidFill>
                  <a:srgbClr val="40458C"/>
                </a:solidFill>
                <a:latin typeface="楷体_GB2312" pitchFamily="1" charset="-122"/>
                <a:ea typeface="楷体_GB2312" pitchFamily="1" charset="-122"/>
              </a:defRPr>
            </a:lvl7pPr>
            <a:lvl8pPr marL="3429000" indent="-228600" eaLnBrk="0" fontAlgn="base" hangingPunct="0">
              <a:lnSpc>
                <a:spcPct val="80000"/>
              </a:lnSpc>
              <a:spcBef>
                <a:spcPct val="20000"/>
              </a:spcBef>
              <a:spcAft>
                <a:spcPct val="0"/>
              </a:spcAft>
              <a:buClr>
                <a:schemeClr val="hlink"/>
              </a:buClr>
              <a:buSzPct val="110000"/>
              <a:buFont typeface="Wingdings" panose="05000000000000000000" pitchFamily="2" charset="2"/>
              <a:defRPr kumimoji="1" sz="2800" b="1">
                <a:solidFill>
                  <a:srgbClr val="40458C"/>
                </a:solidFill>
                <a:latin typeface="楷体_GB2312" pitchFamily="1" charset="-122"/>
                <a:ea typeface="楷体_GB2312" pitchFamily="1" charset="-122"/>
              </a:defRPr>
            </a:lvl8pPr>
            <a:lvl9pPr marL="3886200" indent="-228600" eaLnBrk="0" fontAlgn="base" hangingPunct="0">
              <a:lnSpc>
                <a:spcPct val="80000"/>
              </a:lnSpc>
              <a:spcBef>
                <a:spcPct val="20000"/>
              </a:spcBef>
              <a:spcAft>
                <a:spcPct val="0"/>
              </a:spcAft>
              <a:buClr>
                <a:schemeClr val="hlink"/>
              </a:buClr>
              <a:buSzPct val="110000"/>
              <a:buFont typeface="Wingdings" panose="05000000000000000000" pitchFamily="2" charset="2"/>
              <a:defRPr kumimoji="1" sz="2800" b="1">
                <a:solidFill>
                  <a:srgbClr val="40458C"/>
                </a:solidFill>
                <a:latin typeface="楷体_GB2312" pitchFamily="1" charset="-122"/>
                <a:ea typeface="楷体_GB2312" pitchFamily="1" charset="-122"/>
              </a:defRPr>
            </a:lvl9pPr>
          </a:lstStyle>
          <a:p>
            <a:pPr eaLnBrk="1" hangingPunct="1">
              <a:lnSpc>
                <a:spcPct val="110000"/>
              </a:lnSpc>
              <a:spcBef>
                <a:spcPct val="0"/>
              </a:spcBef>
            </a:pPr>
            <a:r>
              <a:rPr lang="zh-CN" altLang="en-US" dirty="0"/>
              <a:t>定时中断，时钟中断</a:t>
            </a:r>
            <a:endParaRPr lang="en-US" altLang="zh-CN" dirty="0"/>
          </a:p>
          <a:p>
            <a:pPr eaLnBrk="1" hangingPunct="1">
              <a:lnSpc>
                <a:spcPct val="110000"/>
              </a:lnSpc>
              <a:spcBef>
                <a:spcPct val="0"/>
              </a:spcBef>
            </a:pPr>
            <a:r>
              <a:rPr lang="en-US" altLang="zh-CN" dirty="0"/>
              <a:t>&lt;PC</a:t>
            </a:r>
            <a:r>
              <a:rPr lang="zh-CN" altLang="en-US" dirty="0"/>
              <a:t>中断大全 </a:t>
            </a:r>
            <a:r>
              <a:rPr lang="en-US" altLang="zh-CN" dirty="0"/>
              <a:t>BIOS,DOS</a:t>
            </a:r>
            <a:r>
              <a:rPr lang="zh-CN" altLang="en-US" dirty="0"/>
              <a:t>及第三方调用的程序员参考资料</a:t>
            </a:r>
            <a:r>
              <a:rPr lang="en-US" altLang="zh-CN" dirty="0"/>
              <a:t>&gt;</a:t>
            </a:r>
            <a:endParaRPr lang="en-US" altLang="zh-CN" dirty="0"/>
          </a:p>
          <a:p>
            <a:pPr eaLnBrk="1" hangingPunct="1"/>
            <a:r>
              <a:rPr lang="en-US" altLang="zh-CN" dirty="0"/>
              <a:t>&lt;PC</a:t>
            </a:r>
            <a:r>
              <a:rPr lang="zh-CN" altLang="en-US" dirty="0"/>
              <a:t>中断调用大全</a:t>
            </a:r>
            <a:r>
              <a:rPr lang="en-US" altLang="zh-CN" dirty="0"/>
              <a:t>&gt;</a:t>
            </a:r>
            <a:endParaRPr lang="en-US" altLang="zh-CN" dirty="0"/>
          </a:p>
        </p:txBody>
      </p:sp>
      <p:sp>
        <p:nvSpPr>
          <p:cNvPr id="475142" name="Rectangle 6"/>
          <p:cNvSpPr>
            <a:spLocks noChangeArrowheads="1"/>
          </p:cNvSpPr>
          <p:nvPr/>
        </p:nvSpPr>
        <p:spPr bwMode="auto">
          <a:xfrm>
            <a:off x="792163" y="5003800"/>
            <a:ext cx="7650162" cy="1031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p>
            <a:pPr marL="342900" indent="-342900">
              <a:lnSpc>
                <a:spcPct val="110000"/>
              </a:lnSpc>
              <a:spcBef>
                <a:spcPct val="0"/>
              </a:spcBef>
            </a:pPr>
            <a:r>
              <a:rPr lang="en-US" altLang="zh-CN"/>
              <a:t>  </a:t>
            </a:r>
            <a:r>
              <a:rPr lang="zh-CN" altLang="en-US"/>
              <a:t>由</a:t>
            </a:r>
            <a:r>
              <a:rPr lang="en-US" altLang="zh-CN"/>
              <a:t>8254</a:t>
            </a:r>
            <a:r>
              <a:rPr lang="zh-CN" altLang="en-US"/>
              <a:t>系统定时器的</a:t>
            </a:r>
            <a:r>
              <a:rPr lang="en-US" altLang="zh-CN"/>
              <a:t>0</a:t>
            </a:r>
            <a:r>
              <a:rPr lang="zh-CN" altLang="en-US"/>
              <a:t>通道每秒产生</a:t>
            </a:r>
            <a:r>
              <a:rPr lang="en-US" altLang="zh-CN"/>
              <a:t>18.2</a:t>
            </a:r>
            <a:r>
              <a:rPr lang="zh-CN" altLang="en-US"/>
              <a:t>次，该中断用于时钟更新。</a:t>
            </a:r>
            <a:endParaRPr lang="zh-CN" altLang="en-US"/>
          </a:p>
        </p:txBody>
      </p:sp>
      <p:sp>
        <p:nvSpPr>
          <p:cNvPr id="7" name="Rectangle 4"/>
          <p:cNvSpPr>
            <a:spLocks noChangeArrowheads="1"/>
          </p:cNvSpPr>
          <p:nvPr/>
        </p:nvSpPr>
        <p:spPr bwMode="auto">
          <a:xfrm>
            <a:off x="611188" y="312738"/>
            <a:ext cx="572464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342900" indent="-342900">
              <a:lnSpc>
                <a:spcPct val="100000"/>
              </a:lnSpc>
            </a:pPr>
            <a:r>
              <a:rPr lang="zh-CN" altLang="en-US" sz="3600" dirty="0">
                <a:solidFill>
                  <a:schemeClr val="bg1"/>
                </a:solidFill>
                <a:latin typeface="Times New Roman" panose="02020603050405020304" pitchFamily="2" charset="0"/>
                <a:ea typeface="华文新魏" panose="02010800040101010101" pitchFamily="2" charset="-122"/>
              </a:rPr>
              <a:t>实方式下中断处理程序示例</a:t>
            </a:r>
            <a:endParaRPr lang="zh-CN" altLang="en-US" sz="3600" dirty="0">
              <a:solidFill>
                <a:schemeClr val="bg1"/>
              </a:solidFill>
              <a:latin typeface="Times New Roman" panose="02020603050405020304" pitchFamily="2" charset="0"/>
              <a:ea typeface="华文新魏" panose="020108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75142"/>
                                        </p:tgtEl>
                                        <p:attrNameLst>
                                          <p:attrName>style.visibility</p:attrName>
                                        </p:attrNameLst>
                                      </p:cBhvr>
                                      <p:to>
                                        <p:strVal val="visible"/>
                                      </p:to>
                                    </p:set>
                                    <p:animEffect transition="in" filter="blinds(horizontal)">
                                      <p:cBhvr>
                                        <p:cTn id="7" dur="500"/>
                                        <p:tgtEl>
                                          <p:spTgt spid="4751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5142" grpId="0" bldLvl="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ext Box 2"/>
          <p:cNvSpPr txBox="1">
            <a:spLocks noChangeArrowheads="1"/>
          </p:cNvSpPr>
          <p:nvPr/>
        </p:nvSpPr>
        <p:spPr bwMode="auto">
          <a:xfrm>
            <a:off x="555625" y="1604963"/>
            <a:ext cx="779621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800" b="1">
                <a:solidFill>
                  <a:srgbClr val="40458C"/>
                </a:solidFill>
                <a:latin typeface="楷体_GB2312" pitchFamily="1" charset="-122"/>
                <a:ea typeface="楷体_GB2312" pitchFamily="1" charset="-122"/>
              </a:defRPr>
            </a:lvl1pPr>
            <a:lvl2pPr marL="742950" indent="-285750" eaLnBrk="0" hangingPunct="0">
              <a:defRPr kumimoji="1" sz="2800" b="1">
                <a:solidFill>
                  <a:srgbClr val="40458C"/>
                </a:solidFill>
                <a:latin typeface="楷体_GB2312" pitchFamily="1" charset="-122"/>
                <a:ea typeface="楷体_GB2312" pitchFamily="1" charset="-122"/>
              </a:defRPr>
            </a:lvl2pPr>
            <a:lvl3pPr marL="1143000" indent="-228600" eaLnBrk="0" hangingPunct="0">
              <a:defRPr kumimoji="1" sz="2800" b="1">
                <a:solidFill>
                  <a:srgbClr val="40458C"/>
                </a:solidFill>
                <a:latin typeface="楷体_GB2312" pitchFamily="1" charset="-122"/>
                <a:ea typeface="楷体_GB2312" pitchFamily="1" charset="-122"/>
              </a:defRPr>
            </a:lvl3pPr>
            <a:lvl4pPr marL="1600200" indent="-228600" eaLnBrk="0" hangingPunct="0">
              <a:defRPr kumimoji="1" sz="2800" b="1">
                <a:solidFill>
                  <a:srgbClr val="40458C"/>
                </a:solidFill>
                <a:latin typeface="楷体_GB2312" pitchFamily="1" charset="-122"/>
                <a:ea typeface="楷体_GB2312" pitchFamily="1" charset="-122"/>
              </a:defRPr>
            </a:lvl4pPr>
            <a:lvl5pPr marL="2057400" indent="-228600" eaLnBrk="0" hangingPunct="0">
              <a:defRPr kumimoji="1" sz="2800" b="1">
                <a:solidFill>
                  <a:srgbClr val="40458C"/>
                </a:solidFill>
                <a:latin typeface="楷体_GB2312" pitchFamily="1" charset="-122"/>
                <a:ea typeface="楷体_GB2312" pitchFamily="1" charset="-122"/>
              </a:defRPr>
            </a:lvl5pPr>
            <a:lvl6pPr marL="2514600" indent="-228600" eaLnBrk="0" fontAlgn="base" hangingPunct="0">
              <a:lnSpc>
                <a:spcPct val="80000"/>
              </a:lnSpc>
              <a:spcBef>
                <a:spcPct val="20000"/>
              </a:spcBef>
              <a:spcAft>
                <a:spcPct val="0"/>
              </a:spcAft>
              <a:buClr>
                <a:schemeClr val="hlink"/>
              </a:buClr>
              <a:buSzPct val="110000"/>
              <a:buFont typeface="Wingdings" panose="05000000000000000000" pitchFamily="2" charset="2"/>
              <a:defRPr kumimoji="1" sz="2800" b="1">
                <a:solidFill>
                  <a:srgbClr val="40458C"/>
                </a:solidFill>
                <a:latin typeface="楷体_GB2312" pitchFamily="1" charset="-122"/>
                <a:ea typeface="楷体_GB2312" pitchFamily="1" charset="-122"/>
              </a:defRPr>
            </a:lvl6pPr>
            <a:lvl7pPr marL="2971800" indent="-228600" eaLnBrk="0" fontAlgn="base" hangingPunct="0">
              <a:lnSpc>
                <a:spcPct val="80000"/>
              </a:lnSpc>
              <a:spcBef>
                <a:spcPct val="20000"/>
              </a:spcBef>
              <a:spcAft>
                <a:spcPct val="0"/>
              </a:spcAft>
              <a:buClr>
                <a:schemeClr val="hlink"/>
              </a:buClr>
              <a:buSzPct val="110000"/>
              <a:buFont typeface="Wingdings" panose="05000000000000000000" pitchFamily="2" charset="2"/>
              <a:defRPr kumimoji="1" sz="2800" b="1">
                <a:solidFill>
                  <a:srgbClr val="40458C"/>
                </a:solidFill>
                <a:latin typeface="楷体_GB2312" pitchFamily="1" charset="-122"/>
                <a:ea typeface="楷体_GB2312" pitchFamily="1" charset="-122"/>
              </a:defRPr>
            </a:lvl7pPr>
            <a:lvl8pPr marL="3429000" indent="-228600" eaLnBrk="0" fontAlgn="base" hangingPunct="0">
              <a:lnSpc>
                <a:spcPct val="80000"/>
              </a:lnSpc>
              <a:spcBef>
                <a:spcPct val="20000"/>
              </a:spcBef>
              <a:spcAft>
                <a:spcPct val="0"/>
              </a:spcAft>
              <a:buClr>
                <a:schemeClr val="hlink"/>
              </a:buClr>
              <a:buSzPct val="110000"/>
              <a:buFont typeface="Wingdings" panose="05000000000000000000" pitchFamily="2" charset="2"/>
              <a:defRPr kumimoji="1" sz="2800" b="1">
                <a:solidFill>
                  <a:srgbClr val="40458C"/>
                </a:solidFill>
                <a:latin typeface="楷体_GB2312" pitchFamily="1" charset="-122"/>
                <a:ea typeface="楷体_GB2312" pitchFamily="1" charset="-122"/>
              </a:defRPr>
            </a:lvl8pPr>
            <a:lvl9pPr marL="3886200" indent="-228600" eaLnBrk="0" fontAlgn="base" hangingPunct="0">
              <a:lnSpc>
                <a:spcPct val="80000"/>
              </a:lnSpc>
              <a:spcBef>
                <a:spcPct val="20000"/>
              </a:spcBef>
              <a:spcAft>
                <a:spcPct val="0"/>
              </a:spcAft>
              <a:buClr>
                <a:schemeClr val="hlink"/>
              </a:buClr>
              <a:buSzPct val="110000"/>
              <a:buFont typeface="Wingdings" panose="05000000000000000000" pitchFamily="2" charset="2"/>
              <a:defRPr kumimoji="1" sz="2800" b="1">
                <a:solidFill>
                  <a:srgbClr val="40458C"/>
                </a:solidFill>
                <a:latin typeface="楷体_GB2312" pitchFamily="1" charset="-122"/>
                <a:ea typeface="楷体_GB2312" pitchFamily="1" charset="-122"/>
              </a:defRPr>
            </a:lvl9pPr>
          </a:lstStyle>
          <a:p>
            <a:pPr eaLnBrk="1" hangingPunct="1">
              <a:lnSpc>
                <a:spcPct val="100000"/>
              </a:lnSpc>
              <a:spcBef>
                <a:spcPct val="0"/>
              </a:spcBef>
              <a:buClrTx/>
              <a:buSzTx/>
              <a:buFontTx/>
              <a:buNone/>
            </a:pPr>
            <a:r>
              <a:rPr lang="zh-CN" altLang="en-US"/>
              <a:t>程序涉及的知识要点分析</a:t>
            </a:r>
            <a:r>
              <a:rPr lang="en-US" altLang="zh-CN"/>
              <a:t>:</a:t>
            </a:r>
            <a:endParaRPr lang="en-US" altLang="zh-CN"/>
          </a:p>
        </p:txBody>
      </p:sp>
      <p:sp>
        <p:nvSpPr>
          <p:cNvPr id="50180" name="Rectangle 5"/>
          <p:cNvSpPr>
            <a:spLocks noChangeArrowheads="1"/>
          </p:cNvSpPr>
          <p:nvPr/>
        </p:nvSpPr>
        <p:spPr bwMode="auto">
          <a:xfrm>
            <a:off x="657225" y="2393950"/>
            <a:ext cx="1789113" cy="433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spAutoFit/>
          </a:bodyPr>
          <a:lstStyle/>
          <a:p>
            <a:pPr marL="342900" indent="-342900"/>
            <a:r>
              <a:rPr lang="en-US" altLang="zh-CN">
                <a:solidFill>
                  <a:srgbClr val="FF3300"/>
                </a:solidFill>
              </a:rPr>
              <a:t>(1)</a:t>
            </a:r>
            <a:r>
              <a:rPr lang="zh-CN" altLang="en-US">
                <a:solidFill>
                  <a:srgbClr val="FF3300"/>
                </a:solidFill>
              </a:rPr>
              <a:t>每隔</a:t>
            </a:r>
            <a:r>
              <a:rPr lang="en-US" altLang="zh-CN">
                <a:solidFill>
                  <a:srgbClr val="FF3300"/>
                </a:solidFill>
              </a:rPr>
              <a:t>1</a:t>
            </a:r>
            <a:r>
              <a:rPr lang="zh-CN" altLang="en-US">
                <a:solidFill>
                  <a:srgbClr val="FF3300"/>
                </a:solidFill>
              </a:rPr>
              <a:t>秒</a:t>
            </a:r>
            <a:endParaRPr lang="zh-CN" altLang="en-US">
              <a:solidFill>
                <a:srgbClr val="FF3300"/>
              </a:solidFill>
            </a:endParaRPr>
          </a:p>
        </p:txBody>
      </p:sp>
      <p:sp>
        <p:nvSpPr>
          <p:cNvPr id="473094" name="Rectangle 6"/>
          <p:cNvSpPr>
            <a:spLocks noChangeArrowheads="1"/>
          </p:cNvSpPr>
          <p:nvPr/>
        </p:nvSpPr>
        <p:spPr bwMode="auto">
          <a:xfrm>
            <a:off x="836613" y="4525963"/>
            <a:ext cx="4622800" cy="433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spAutoFit/>
          </a:bodyPr>
          <a:lstStyle/>
          <a:p>
            <a:pPr marL="342900" indent="-342900"/>
            <a:r>
              <a:rPr lang="en-US" altLang="zh-CN">
                <a:solidFill>
                  <a:srgbClr val="FF3300"/>
                </a:solidFill>
              </a:rPr>
              <a:t>(2) </a:t>
            </a:r>
            <a:r>
              <a:rPr lang="zh-CN" altLang="en-US">
                <a:solidFill>
                  <a:srgbClr val="FF3300"/>
                </a:solidFill>
              </a:rPr>
              <a:t>在屏幕的右上角显示时间</a:t>
            </a:r>
            <a:endParaRPr lang="zh-CN" altLang="en-US">
              <a:solidFill>
                <a:srgbClr val="FF3300"/>
              </a:solidFill>
            </a:endParaRPr>
          </a:p>
        </p:txBody>
      </p:sp>
      <p:sp>
        <p:nvSpPr>
          <p:cNvPr id="50182" name="Text Box 8"/>
          <p:cNvSpPr txBox="1">
            <a:spLocks noChangeArrowheads="1"/>
          </p:cNvSpPr>
          <p:nvPr/>
        </p:nvSpPr>
        <p:spPr bwMode="auto">
          <a:xfrm>
            <a:off x="1150938" y="3024188"/>
            <a:ext cx="7500937" cy="860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spAutoFit/>
          </a:bodyPr>
          <a:lstStyle>
            <a:lvl1pPr marL="342900" indent="-342900" eaLnBrk="0" hangingPunct="0">
              <a:defRPr kumimoji="1" sz="2800" b="1">
                <a:solidFill>
                  <a:srgbClr val="40458C"/>
                </a:solidFill>
                <a:latin typeface="楷体_GB2312" pitchFamily="1" charset="-122"/>
                <a:ea typeface="楷体_GB2312" pitchFamily="1" charset="-122"/>
              </a:defRPr>
            </a:lvl1pPr>
            <a:lvl2pPr marL="742950" indent="-285750" eaLnBrk="0" hangingPunct="0">
              <a:defRPr kumimoji="1" sz="2800" b="1">
                <a:solidFill>
                  <a:srgbClr val="40458C"/>
                </a:solidFill>
                <a:latin typeface="楷体_GB2312" pitchFamily="1" charset="-122"/>
                <a:ea typeface="楷体_GB2312" pitchFamily="1" charset="-122"/>
              </a:defRPr>
            </a:lvl2pPr>
            <a:lvl3pPr marL="1143000" indent="-228600" eaLnBrk="0" hangingPunct="0">
              <a:defRPr kumimoji="1" sz="2800" b="1">
                <a:solidFill>
                  <a:srgbClr val="40458C"/>
                </a:solidFill>
                <a:latin typeface="楷体_GB2312" pitchFamily="1" charset="-122"/>
                <a:ea typeface="楷体_GB2312" pitchFamily="1" charset="-122"/>
              </a:defRPr>
            </a:lvl3pPr>
            <a:lvl4pPr marL="1600200" indent="-228600" eaLnBrk="0" hangingPunct="0">
              <a:defRPr kumimoji="1" sz="2800" b="1">
                <a:solidFill>
                  <a:srgbClr val="40458C"/>
                </a:solidFill>
                <a:latin typeface="楷体_GB2312" pitchFamily="1" charset="-122"/>
                <a:ea typeface="楷体_GB2312" pitchFamily="1" charset="-122"/>
              </a:defRPr>
            </a:lvl4pPr>
            <a:lvl5pPr marL="2057400" indent="-228600" eaLnBrk="0" hangingPunct="0">
              <a:defRPr kumimoji="1" sz="2800" b="1">
                <a:solidFill>
                  <a:srgbClr val="40458C"/>
                </a:solidFill>
                <a:latin typeface="楷体_GB2312" pitchFamily="1" charset="-122"/>
                <a:ea typeface="楷体_GB2312" pitchFamily="1" charset="-122"/>
              </a:defRPr>
            </a:lvl5pPr>
            <a:lvl6pPr marL="2514600" indent="-228600" eaLnBrk="0" fontAlgn="base" hangingPunct="0">
              <a:lnSpc>
                <a:spcPct val="80000"/>
              </a:lnSpc>
              <a:spcBef>
                <a:spcPct val="20000"/>
              </a:spcBef>
              <a:spcAft>
                <a:spcPct val="0"/>
              </a:spcAft>
              <a:buClr>
                <a:schemeClr val="hlink"/>
              </a:buClr>
              <a:buSzPct val="110000"/>
              <a:buFont typeface="Wingdings" panose="05000000000000000000" pitchFamily="2" charset="2"/>
              <a:defRPr kumimoji="1" sz="2800" b="1">
                <a:solidFill>
                  <a:srgbClr val="40458C"/>
                </a:solidFill>
                <a:latin typeface="楷体_GB2312" pitchFamily="1" charset="-122"/>
                <a:ea typeface="楷体_GB2312" pitchFamily="1" charset="-122"/>
              </a:defRPr>
            </a:lvl6pPr>
            <a:lvl7pPr marL="2971800" indent="-228600" eaLnBrk="0" fontAlgn="base" hangingPunct="0">
              <a:lnSpc>
                <a:spcPct val="80000"/>
              </a:lnSpc>
              <a:spcBef>
                <a:spcPct val="20000"/>
              </a:spcBef>
              <a:spcAft>
                <a:spcPct val="0"/>
              </a:spcAft>
              <a:buClr>
                <a:schemeClr val="hlink"/>
              </a:buClr>
              <a:buSzPct val="110000"/>
              <a:buFont typeface="Wingdings" panose="05000000000000000000" pitchFamily="2" charset="2"/>
              <a:defRPr kumimoji="1" sz="2800" b="1">
                <a:solidFill>
                  <a:srgbClr val="40458C"/>
                </a:solidFill>
                <a:latin typeface="楷体_GB2312" pitchFamily="1" charset="-122"/>
                <a:ea typeface="楷体_GB2312" pitchFamily="1" charset="-122"/>
              </a:defRPr>
            </a:lvl7pPr>
            <a:lvl8pPr marL="3429000" indent="-228600" eaLnBrk="0" fontAlgn="base" hangingPunct="0">
              <a:lnSpc>
                <a:spcPct val="80000"/>
              </a:lnSpc>
              <a:spcBef>
                <a:spcPct val="20000"/>
              </a:spcBef>
              <a:spcAft>
                <a:spcPct val="0"/>
              </a:spcAft>
              <a:buClr>
                <a:schemeClr val="hlink"/>
              </a:buClr>
              <a:buSzPct val="110000"/>
              <a:buFont typeface="Wingdings" panose="05000000000000000000" pitchFamily="2" charset="2"/>
              <a:defRPr kumimoji="1" sz="2800" b="1">
                <a:solidFill>
                  <a:srgbClr val="40458C"/>
                </a:solidFill>
                <a:latin typeface="楷体_GB2312" pitchFamily="1" charset="-122"/>
                <a:ea typeface="楷体_GB2312" pitchFamily="1" charset="-122"/>
              </a:defRPr>
            </a:lvl8pPr>
            <a:lvl9pPr marL="3886200" indent="-228600" eaLnBrk="0" fontAlgn="base" hangingPunct="0">
              <a:lnSpc>
                <a:spcPct val="80000"/>
              </a:lnSpc>
              <a:spcBef>
                <a:spcPct val="20000"/>
              </a:spcBef>
              <a:spcAft>
                <a:spcPct val="0"/>
              </a:spcAft>
              <a:buClr>
                <a:schemeClr val="hlink"/>
              </a:buClr>
              <a:buSzPct val="110000"/>
              <a:buFont typeface="Wingdings" panose="05000000000000000000" pitchFamily="2" charset="2"/>
              <a:defRPr kumimoji="1" sz="2800" b="1">
                <a:solidFill>
                  <a:srgbClr val="40458C"/>
                </a:solidFill>
                <a:latin typeface="楷体_GB2312" pitchFamily="1" charset="-122"/>
                <a:ea typeface="楷体_GB2312" pitchFamily="1" charset="-122"/>
              </a:defRPr>
            </a:lvl9pPr>
          </a:lstStyle>
          <a:p>
            <a:pPr eaLnBrk="1" hangingPunct="1"/>
            <a:r>
              <a:rPr lang="zh-CN" altLang="en-US"/>
              <a:t>引入一个变量，记录进入中断处理程序的次数。</a:t>
            </a:r>
            <a:endParaRPr lang="zh-CN" altLang="en-US"/>
          </a:p>
          <a:p>
            <a:pPr eaLnBrk="1" hangingPunct="1"/>
            <a:r>
              <a:rPr lang="zh-CN" altLang="en-US"/>
              <a:t>当达到</a:t>
            </a:r>
            <a:r>
              <a:rPr lang="en-US" altLang="zh-CN"/>
              <a:t>18</a:t>
            </a:r>
            <a:r>
              <a:rPr lang="zh-CN" altLang="en-US"/>
              <a:t>次时，取时间，然后显示时间。</a:t>
            </a:r>
            <a:endParaRPr lang="zh-CN" altLang="en-US"/>
          </a:p>
        </p:txBody>
      </p:sp>
      <p:sp>
        <p:nvSpPr>
          <p:cNvPr id="473097" name="Text Box 9"/>
          <p:cNvSpPr txBox="1">
            <a:spLocks noChangeArrowheads="1"/>
          </p:cNvSpPr>
          <p:nvPr/>
        </p:nvSpPr>
        <p:spPr bwMode="auto">
          <a:xfrm>
            <a:off x="1557338" y="5249863"/>
            <a:ext cx="5286704" cy="4370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spAutoFit/>
          </a:bodyPr>
          <a:lstStyle>
            <a:lvl1pPr marL="342900" indent="-342900" eaLnBrk="0" hangingPunct="0">
              <a:defRPr kumimoji="1" sz="2800" b="1">
                <a:solidFill>
                  <a:srgbClr val="40458C"/>
                </a:solidFill>
                <a:latin typeface="楷体_GB2312" pitchFamily="1" charset="-122"/>
                <a:ea typeface="楷体_GB2312" pitchFamily="1" charset="-122"/>
              </a:defRPr>
            </a:lvl1pPr>
            <a:lvl2pPr marL="742950" indent="-285750" eaLnBrk="0" hangingPunct="0">
              <a:defRPr kumimoji="1" sz="2800" b="1">
                <a:solidFill>
                  <a:srgbClr val="40458C"/>
                </a:solidFill>
                <a:latin typeface="楷体_GB2312" pitchFamily="1" charset="-122"/>
                <a:ea typeface="楷体_GB2312" pitchFamily="1" charset="-122"/>
              </a:defRPr>
            </a:lvl2pPr>
            <a:lvl3pPr marL="1143000" indent="-228600" eaLnBrk="0" hangingPunct="0">
              <a:defRPr kumimoji="1" sz="2800" b="1">
                <a:solidFill>
                  <a:srgbClr val="40458C"/>
                </a:solidFill>
                <a:latin typeface="楷体_GB2312" pitchFamily="1" charset="-122"/>
                <a:ea typeface="楷体_GB2312" pitchFamily="1" charset="-122"/>
              </a:defRPr>
            </a:lvl3pPr>
            <a:lvl4pPr marL="1600200" indent="-228600" eaLnBrk="0" hangingPunct="0">
              <a:defRPr kumimoji="1" sz="2800" b="1">
                <a:solidFill>
                  <a:srgbClr val="40458C"/>
                </a:solidFill>
                <a:latin typeface="楷体_GB2312" pitchFamily="1" charset="-122"/>
                <a:ea typeface="楷体_GB2312" pitchFamily="1" charset="-122"/>
              </a:defRPr>
            </a:lvl4pPr>
            <a:lvl5pPr marL="2057400" indent="-228600" eaLnBrk="0" hangingPunct="0">
              <a:defRPr kumimoji="1" sz="2800" b="1">
                <a:solidFill>
                  <a:srgbClr val="40458C"/>
                </a:solidFill>
                <a:latin typeface="楷体_GB2312" pitchFamily="1" charset="-122"/>
                <a:ea typeface="楷体_GB2312" pitchFamily="1" charset="-122"/>
              </a:defRPr>
            </a:lvl5pPr>
            <a:lvl6pPr marL="2514600" indent="-228600" eaLnBrk="0" fontAlgn="base" hangingPunct="0">
              <a:lnSpc>
                <a:spcPct val="80000"/>
              </a:lnSpc>
              <a:spcBef>
                <a:spcPct val="20000"/>
              </a:spcBef>
              <a:spcAft>
                <a:spcPct val="0"/>
              </a:spcAft>
              <a:buClr>
                <a:schemeClr val="hlink"/>
              </a:buClr>
              <a:buSzPct val="110000"/>
              <a:buFont typeface="Wingdings" panose="05000000000000000000" pitchFamily="2" charset="2"/>
              <a:defRPr kumimoji="1" sz="2800" b="1">
                <a:solidFill>
                  <a:srgbClr val="40458C"/>
                </a:solidFill>
                <a:latin typeface="楷体_GB2312" pitchFamily="1" charset="-122"/>
                <a:ea typeface="楷体_GB2312" pitchFamily="1" charset="-122"/>
              </a:defRPr>
            </a:lvl6pPr>
            <a:lvl7pPr marL="2971800" indent="-228600" eaLnBrk="0" fontAlgn="base" hangingPunct="0">
              <a:lnSpc>
                <a:spcPct val="80000"/>
              </a:lnSpc>
              <a:spcBef>
                <a:spcPct val="20000"/>
              </a:spcBef>
              <a:spcAft>
                <a:spcPct val="0"/>
              </a:spcAft>
              <a:buClr>
                <a:schemeClr val="hlink"/>
              </a:buClr>
              <a:buSzPct val="110000"/>
              <a:buFont typeface="Wingdings" panose="05000000000000000000" pitchFamily="2" charset="2"/>
              <a:defRPr kumimoji="1" sz="2800" b="1">
                <a:solidFill>
                  <a:srgbClr val="40458C"/>
                </a:solidFill>
                <a:latin typeface="楷体_GB2312" pitchFamily="1" charset="-122"/>
                <a:ea typeface="楷体_GB2312" pitchFamily="1" charset="-122"/>
              </a:defRPr>
            </a:lvl7pPr>
            <a:lvl8pPr marL="3429000" indent="-228600" eaLnBrk="0" fontAlgn="base" hangingPunct="0">
              <a:lnSpc>
                <a:spcPct val="80000"/>
              </a:lnSpc>
              <a:spcBef>
                <a:spcPct val="20000"/>
              </a:spcBef>
              <a:spcAft>
                <a:spcPct val="0"/>
              </a:spcAft>
              <a:buClr>
                <a:schemeClr val="hlink"/>
              </a:buClr>
              <a:buSzPct val="110000"/>
              <a:buFont typeface="Wingdings" panose="05000000000000000000" pitchFamily="2" charset="2"/>
              <a:defRPr kumimoji="1" sz="2800" b="1">
                <a:solidFill>
                  <a:srgbClr val="40458C"/>
                </a:solidFill>
                <a:latin typeface="楷体_GB2312" pitchFamily="1" charset="-122"/>
                <a:ea typeface="楷体_GB2312" pitchFamily="1" charset="-122"/>
              </a:defRPr>
            </a:lvl8pPr>
            <a:lvl9pPr marL="3886200" indent="-228600" eaLnBrk="0" fontAlgn="base" hangingPunct="0">
              <a:lnSpc>
                <a:spcPct val="80000"/>
              </a:lnSpc>
              <a:spcBef>
                <a:spcPct val="20000"/>
              </a:spcBef>
              <a:spcAft>
                <a:spcPct val="0"/>
              </a:spcAft>
              <a:buClr>
                <a:schemeClr val="hlink"/>
              </a:buClr>
              <a:buSzPct val="110000"/>
              <a:buFont typeface="Wingdings" panose="05000000000000000000" pitchFamily="2" charset="2"/>
              <a:defRPr kumimoji="1" sz="2800" b="1">
                <a:solidFill>
                  <a:srgbClr val="40458C"/>
                </a:solidFill>
                <a:latin typeface="楷体_GB2312" pitchFamily="1" charset="-122"/>
                <a:ea typeface="楷体_GB2312" pitchFamily="1" charset="-122"/>
              </a:defRPr>
            </a:lvl9pPr>
          </a:lstStyle>
          <a:p>
            <a:pPr eaLnBrk="1" hangingPunct="1"/>
            <a:r>
              <a:rPr lang="zh-CN" altLang="en-US" dirty="0"/>
              <a:t>常用</a:t>
            </a:r>
            <a:r>
              <a:rPr lang="en-US" altLang="zh-CN" dirty="0"/>
              <a:t>BIOS</a:t>
            </a:r>
            <a:r>
              <a:rPr lang="zh-CN" altLang="en-US" dirty="0"/>
              <a:t>子程序</a:t>
            </a:r>
            <a:r>
              <a:rPr lang="en-US" altLang="zh-CN" dirty="0"/>
              <a:t>,</a:t>
            </a:r>
            <a:r>
              <a:rPr lang="zh-CN" altLang="en-US" dirty="0"/>
              <a:t>显示器驱动程序</a:t>
            </a:r>
            <a:endParaRPr lang="en-US" altLang="zh-CN" dirty="0"/>
          </a:p>
        </p:txBody>
      </p:sp>
      <p:sp>
        <p:nvSpPr>
          <p:cNvPr id="8" name="Rectangle 4"/>
          <p:cNvSpPr>
            <a:spLocks noChangeArrowheads="1"/>
          </p:cNvSpPr>
          <p:nvPr/>
        </p:nvSpPr>
        <p:spPr bwMode="auto">
          <a:xfrm>
            <a:off x="611188" y="312738"/>
            <a:ext cx="572464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342900" indent="-342900">
              <a:lnSpc>
                <a:spcPct val="100000"/>
              </a:lnSpc>
            </a:pPr>
            <a:r>
              <a:rPr lang="zh-CN" altLang="en-US" sz="3600" dirty="0">
                <a:solidFill>
                  <a:schemeClr val="bg1"/>
                </a:solidFill>
                <a:latin typeface="Times New Roman" panose="02020603050405020304" pitchFamily="2" charset="0"/>
                <a:ea typeface="华文新魏" panose="02010800040101010101" pitchFamily="2" charset="-122"/>
              </a:rPr>
              <a:t>实方式下中断处理程序示例</a:t>
            </a:r>
            <a:endParaRPr lang="zh-CN" altLang="en-US" sz="3600" dirty="0">
              <a:solidFill>
                <a:schemeClr val="bg1"/>
              </a:solidFill>
              <a:latin typeface="Times New Roman" panose="02020603050405020304" pitchFamily="2" charset="0"/>
              <a:ea typeface="华文新魏" panose="020108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73094"/>
                                        </p:tgtEl>
                                        <p:attrNameLst>
                                          <p:attrName>style.visibility</p:attrName>
                                        </p:attrNameLst>
                                      </p:cBhvr>
                                      <p:to>
                                        <p:strVal val="visible"/>
                                      </p:to>
                                    </p:set>
                                    <p:animEffect transition="in" filter="blinds(horizontal)">
                                      <p:cBhvr>
                                        <p:cTn id="7" dur="500"/>
                                        <p:tgtEl>
                                          <p:spTgt spid="47309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73097"/>
                                        </p:tgtEl>
                                        <p:attrNameLst>
                                          <p:attrName>style.visibility</p:attrName>
                                        </p:attrNameLst>
                                      </p:cBhvr>
                                      <p:to>
                                        <p:strVal val="visible"/>
                                      </p:to>
                                    </p:set>
                                    <p:animEffect transition="in" filter="blinds(horizontal)">
                                      <p:cBhvr>
                                        <p:cTn id="12" dur="500"/>
                                        <p:tgtEl>
                                          <p:spTgt spid="4730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3094" grpId="0" bldLvl="0" animBg="1"/>
      <p:bldP spid="473097" grpId="0" bldLvl="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4"/>
          <p:cNvSpPr>
            <a:spLocks noChangeArrowheads="1"/>
          </p:cNvSpPr>
          <p:nvPr/>
        </p:nvSpPr>
        <p:spPr bwMode="auto">
          <a:xfrm>
            <a:off x="611188" y="2124075"/>
            <a:ext cx="7875587" cy="163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p>
            <a:pPr marL="342900" indent="-342900">
              <a:lnSpc>
                <a:spcPct val="120000"/>
              </a:lnSpc>
              <a:spcBef>
                <a:spcPct val="0"/>
              </a:spcBef>
            </a:pPr>
            <a:r>
              <a:rPr lang="en-US" altLang="zh-CN">
                <a:solidFill>
                  <a:srgbClr val="FF3300"/>
                </a:solidFill>
              </a:rPr>
              <a:t>(3) </a:t>
            </a:r>
            <a:r>
              <a:rPr lang="zh-CN" altLang="en-US">
                <a:solidFill>
                  <a:srgbClr val="FF3300"/>
                </a:solidFill>
              </a:rPr>
              <a:t>程序驻留</a:t>
            </a:r>
            <a:endParaRPr lang="zh-CN" altLang="en-US">
              <a:solidFill>
                <a:srgbClr val="FF3300"/>
              </a:solidFill>
            </a:endParaRPr>
          </a:p>
          <a:p>
            <a:pPr marL="342900" indent="-342900">
              <a:lnSpc>
                <a:spcPct val="120000"/>
              </a:lnSpc>
              <a:spcBef>
                <a:spcPct val="0"/>
              </a:spcBef>
            </a:pPr>
            <a:r>
              <a:rPr lang="zh-CN" altLang="en-US"/>
              <a:t>  一个程序所占的主存储空间，在该程序运行结束后，不被回收。</a:t>
            </a:r>
            <a:endParaRPr lang="zh-CN" altLang="en-US"/>
          </a:p>
        </p:txBody>
      </p:sp>
      <p:sp>
        <p:nvSpPr>
          <p:cNvPr id="4" name="Rectangle 4"/>
          <p:cNvSpPr>
            <a:spLocks noChangeArrowheads="1"/>
          </p:cNvSpPr>
          <p:nvPr/>
        </p:nvSpPr>
        <p:spPr bwMode="auto">
          <a:xfrm>
            <a:off x="611188" y="312738"/>
            <a:ext cx="572464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342900" indent="-342900">
              <a:lnSpc>
                <a:spcPct val="100000"/>
              </a:lnSpc>
            </a:pPr>
            <a:r>
              <a:rPr lang="zh-CN" altLang="en-US" sz="3600" dirty="0">
                <a:solidFill>
                  <a:schemeClr val="bg1"/>
                </a:solidFill>
                <a:latin typeface="Times New Roman" panose="02020603050405020304" pitchFamily="2" charset="0"/>
                <a:ea typeface="华文新魏" panose="02010800040101010101" pitchFamily="2" charset="-122"/>
              </a:rPr>
              <a:t>实方式下中断处理程序示例</a:t>
            </a:r>
            <a:endParaRPr lang="zh-CN" altLang="en-US" sz="3600" dirty="0">
              <a:solidFill>
                <a:schemeClr val="bg1"/>
              </a:solidFill>
              <a:latin typeface="Times New Roman" panose="02020603050405020304" pitchFamily="2" charset="0"/>
              <a:ea typeface="华文新魏" panose="02010800040101010101" pitchFamily="2" charset="-122"/>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descr="Rectangle: Click to edit Master text styles&#10;Second level&#10;Third level&#10;Fourth level&#10;Fifth level"/>
          <p:cNvSpPr>
            <a:spLocks noGrp="1" noChangeArrowheads="1"/>
          </p:cNvSpPr>
          <p:nvPr>
            <p:ph type="body" idx="1"/>
          </p:nvPr>
        </p:nvSpPr>
        <p:spPr>
          <a:xfrm>
            <a:off x="431800" y="1403350"/>
            <a:ext cx="8229600" cy="5265738"/>
          </a:xfrm>
        </p:spPr>
        <p:txBody>
          <a:bodyPr/>
          <a:lstStyle/>
          <a:p>
            <a:pPr eaLnBrk="1" hangingPunct="1">
              <a:buFont typeface="Wingdings" panose="05000000000000000000" pitchFamily="2" charset="2"/>
              <a:buNone/>
            </a:pPr>
            <a:endParaRPr lang="zh-CN" altLang="zh-CN" sz="2400" b="1"/>
          </a:p>
        </p:txBody>
      </p:sp>
      <p:sp>
        <p:nvSpPr>
          <p:cNvPr id="52227" name="Text Box 3"/>
          <p:cNvSpPr txBox="1">
            <a:spLocks noChangeArrowheads="1"/>
          </p:cNvSpPr>
          <p:nvPr/>
        </p:nvSpPr>
        <p:spPr bwMode="auto">
          <a:xfrm>
            <a:off x="3348038" y="2435225"/>
            <a:ext cx="3744912" cy="2827338"/>
          </a:xfrm>
          <a:prstGeom prst="rect">
            <a:avLst/>
          </a:prstGeom>
          <a:noFill/>
          <a:ln w="9525">
            <a:solidFill>
              <a:srgbClr val="000000"/>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kumimoji="1" sz="2800" b="1">
                <a:solidFill>
                  <a:srgbClr val="40458C"/>
                </a:solidFill>
                <a:latin typeface="楷体_GB2312" pitchFamily="1" charset="-122"/>
                <a:ea typeface="楷体_GB2312" pitchFamily="1" charset="-122"/>
              </a:defRPr>
            </a:lvl1pPr>
            <a:lvl2pPr marL="742950" indent="-285750" eaLnBrk="0" hangingPunct="0">
              <a:defRPr kumimoji="1" sz="2800" b="1">
                <a:solidFill>
                  <a:srgbClr val="40458C"/>
                </a:solidFill>
                <a:latin typeface="楷体_GB2312" pitchFamily="1" charset="-122"/>
                <a:ea typeface="楷体_GB2312" pitchFamily="1" charset="-122"/>
              </a:defRPr>
            </a:lvl2pPr>
            <a:lvl3pPr marL="1143000" indent="-228600" eaLnBrk="0" hangingPunct="0">
              <a:defRPr kumimoji="1" sz="2800" b="1">
                <a:solidFill>
                  <a:srgbClr val="40458C"/>
                </a:solidFill>
                <a:latin typeface="楷体_GB2312" pitchFamily="1" charset="-122"/>
                <a:ea typeface="楷体_GB2312" pitchFamily="1" charset="-122"/>
              </a:defRPr>
            </a:lvl3pPr>
            <a:lvl4pPr marL="1600200" indent="-228600" eaLnBrk="0" hangingPunct="0">
              <a:defRPr kumimoji="1" sz="2800" b="1">
                <a:solidFill>
                  <a:srgbClr val="40458C"/>
                </a:solidFill>
                <a:latin typeface="楷体_GB2312" pitchFamily="1" charset="-122"/>
                <a:ea typeface="楷体_GB2312" pitchFamily="1" charset="-122"/>
              </a:defRPr>
            </a:lvl4pPr>
            <a:lvl5pPr marL="2057400" indent="-228600" eaLnBrk="0" hangingPunct="0">
              <a:defRPr kumimoji="1" sz="2800" b="1">
                <a:solidFill>
                  <a:srgbClr val="40458C"/>
                </a:solidFill>
                <a:latin typeface="楷体_GB2312" pitchFamily="1" charset="-122"/>
                <a:ea typeface="楷体_GB2312" pitchFamily="1" charset="-122"/>
              </a:defRPr>
            </a:lvl5pPr>
            <a:lvl6pPr marL="2514600" indent="-228600" eaLnBrk="0" fontAlgn="base" hangingPunct="0">
              <a:lnSpc>
                <a:spcPct val="80000"/>
              </a:lnSpc>
              <a:spcBef>
                <a:spcPct val="20000"/>
              </a:spcBef>
              <a:spcAft>
                <a:spcPct val="0"/>
              </a:spcAft>
              <a:buClr>
                <a:schemeClr val="hlink"/>
              </a:buClr>
              <a:buSzPct val="110000"/>
              <a:buFont typeface="Wingdings" panose="05000000000000000000" pitchFamily="2" charset="2"/>
              <a:defRPr kumimoji="1" sz="2800" b="1">
                <a:solidFill>
                  <a:srgbClr val="40458C"/>
                </a:solidFill>
                <a:latin typeface="楷体_GB2312" pitchFamily="1" charset="-122"/>
                <a:ea typeface="楷体_GB2312" pitchFamily="1" charset="-122"/>
              </a:defRPr>
            </a:lvl6pPr>
            <a:lvl7pPr marL="2971800" indent="-228600" eaLnBrk="0" fontAlgn="base" hangingPunct="0">
              <a:lnSpc>
                <a:spcPct val="80000"/>
              </a:lnSpc>
              <a:spcBef>
                <a:spcPct val="20000"/>
              </a:spcBef>
              <a:spcAft>
                <a:spcPct val="0"/>
              </a:spcAft>
              <a:buClr>
                <a:schemeClr val="hlink"/>
              </a:buClr>
              <a:buSzPct val="110000"/>
              <a:buFont typeface="Wingdings" panose="05000000000000000000" pitchFamily="2" charset="2"/>
              <a:defRPr kumimoji="1" sz="2800" b="1">
                <a:solidFill>
                  <a:srgbClr val="40458C"/>
                </a:solidFill>
                <a:latin typeface="楷体_GB2312" pitchFamily="1" charset="-122"/>
                <a:ea typeface="楷体_GB2312" pitchFamily="1" charset="-122"/>
              </a:defRPr>
            </a:lvl7pPr>
            <a:lvl8pPr marL="3429000" indent="-228600" eaLnBrk="0" fontAlgn="base" hangingPunct="0">
              <a:lnSpc>
                <a:spcPct val="80000"/>
              </a:lnSpc>
              <a:spcBef>
                <a:spcPct val="20000"/>
              </a:spcBef>
              <a:spcAft>
                <a:spcPct val="0"/>
              </a:spcAft>
              <a:buClr>
                <a:schemeClr val="hlink"/>
              </a:buClr>
              <a:buSzPct val="110000"/>
              <a:buFont typeface="Wingdings" panose="05000000000000000000" pitchFamily="2" charset="2"/>
              <a:defRPr kumimoji="1" sz="2800" b="1">
                <a:solidFill>
                  <a:srgbClr val="40458C"/>
                </a:solidFill>
                <a:latin typeface="楷体_GB2312" pitchFamily="1" charset="-122"/>
                <a:ea typeface="楷体_GB2312" pitchFamily="1" charset="-122"/>
              </a:defRPr>
            </a:lvl8pPr>
            <a:lvl9pPr marL="3886200" indent="-228600" eaLnBrk="0" fontAlgn="base" hangingPunct="0">
              <a:lnSpc>
                <a:spcPct val="80000"/>
              </a:lnSpc>
              <a:spcBef>
                <a:spcPct val="20000"/>
              </a:spcBef>
              <a:spcAft>
                <a:spcPct val="0"/>
              </a:spcAft>
              <a:buClr>
                <a:schemeClr val="hlink"/>
              </a:buClr>
              <a:buSzPct val="110000"/>
              <a:buFont typeface="Wingdings" panose="05000000000000000000" pitchFamily="2" charset="2"/>
              <a:defRPr kumimoji="1" sz="2800" b="1">
                <a:solidFill>
                  <a:srgbClr val="40458C"/>
                </a:solidFill>
                <a:latin typeface="楷体_GB2312" pitchFamily="1" charset="-122"/>
                <a:ea typeface="楷体_GB2312" pitchFamily="1" charset="-122"/>
              </a:defRPr>
            </a:lvl9pPr>
          </a:lstStyle>
          <a:p>
            <a:pPr algn="ctr" eaLnBrk="1" hangingPunct="1">
              <a:lnSpc>
                <a:spcPct val="100000"/>
              </a:lnSpc>
              <a:spcBef>
                <a:spcPts val="775"/>
              </a:spcBef>
              <a:buClrTx/>
              <a:buSzTx/>
              <a:buFontTx/>
              <a:buNone/>
            </a:pPr>
            <a:r>
              <a:rPr kumimoji="0" lang="en-US" altLang="zh-CN" sz="1400" b="0">
                <a:solidFill>
                  <a:schemeClr val="tx1"/>
                </a:solidFill>
                <a:latin typeface="宋体" panose="02010600030101010101" pitchFamily="2" charset="-122"/>
                <a:ea typeface="宋体" panose="02010600030101010101" pitchFamily="2" charset="-122"/>
              </a:rPr>
              <a:t>┇</a:t>
            </a:r>
            <a:endParaRPr kumimoji="0" lang="en-US" altLang="zh-CN" sz="1400" b="0">
              <a:solidFill>
                <a:schemeClr val="tx1"/>
              </a:solidFill>
              <a:latin typeface="宋体" panose="02010600030101010101" pitchFamily="2" charset="-122"/>
              <a:ea typeface="宋体" panose="02010600030101010101" pitchFamily="2" charset="-122"/>
            </a:endParaRPr>
          </a:p>
          <a:p>
            <a:pPr algn="ctr" eaLnBrk="1" hangingPunct="1">
              <a:lnSpc>
                <a:spcPct val="100000"/>
              </a:lnSpc>
              <a:spcBef>
                <a:spcPts val="775"/>
              </a:spcBef>
              <a:buClrTx/>
              <a:buSzTx/>
              <a:buFontTx/>
              <a:buNone/>
            </a:pPr>
            <a:r>
              <a:rPr kumimoji="0" lang="zh-CN" altLang="en-US" sz="1600">
                <a:solidFill>
                  <a:schemeClr val="tx1"/>
                </a:solidFill>
                <a:latin typeface="宋体" panose="02010600030101010101" pitchFamily="2" charset="-122"/>
                <a:ea typeface="宋体" panose="02010600030101010101" pitchFamily="2" charset="-122"/>
              </a:rPr>
              <a:t>操作系统为用户程序分配的程序段前缀（</a:t>
            </a:r>
            <a:r>
              <a:rPr kumimoji="0" lang="en-US" altLang="zh-CN" sz="1600">
                <a:solidFill>
                  <a:schemeClr val="tx1"/>
                </a:solidFill>
                <a:latin typeface="宋体" panose="02010600030101010101" pitchFamily="2" charset="-122"/>
                <a:ea typeface="宋体" panose="02010600030101010101" pitchFamily="2" charset="-122"/>
              </a:rPr>
              <a:t>PSP</a:t>
            </a:r>
            <a:r>
              <a:rPr kumimoji="0" lang="zh-CN" altLang="en-US" sz="1600">
                <a:solidFill>
                  <a:schemeClr val="tx1"/>
                </a:solidFill>
                <a:latin typeface="宋体" panose="02010600030101010101" pitchFamily="2" charset="-122"/>
                <a:ea typeface="宋体" panose="02010600030101010101" pitchFamily="2" charset="-122"/>
              </a:rPr>
              <a:t>），共</a:t>
            </a:r>
            <a:r>
              <a:rPr kumimoji="0" lang="en-US" altLang="zh-CN" sz="1600">
                <a:solidFill>
                  <a:schemeClr val="tx1"/>
                </a:solidFill>
                <a:latin typeface="宋体" panose="02010600030101010101" pitchFamily="2" charset="-122"/>
                <a:ea typeface="宋体" panose="02010600030101010101" pitchFamily="2" charset="-122"/>
              </a:rPr>
              <a:t>100H</a:t>
            </a:r>
            <a:r>
              <a:rPr kumimoji="0" lang="zh-CN" altLang="en-US" sz="1600">
                <a:solidFill>
                  <a:schemeClr val="tx1"/>
                </a:solidFill>
                <a:latin typeface="宋体" panose="02010600030101010101" pitchFamily="2" charset="-122"/>
                <a:ea typeface="宋体" panose="02010600030101010101" pitchFamily="2" charset="-122"/>
              </a:rPr>
              <a:t>个字节</a:t>
            </a:r>
            <a:endParaRPr kumimoji="0" lang="zh-CN" altLang="en-US" sz="1600">
              <a:solidFill>
                <a:schemeClr val="tx1"/>
              </a:solidFill>
              <a:latin typeface="宋体" panose="02010600030101010101" pitchFamily="2" charset="-122"/>
              <a:ea typeface="宋体" panose="02010600030101010101" pitchFamily="2" charset="-122"/>
            </a:endParaRPr>
          </a:p>
          <a:p>
            <a:pPr algn="ctr" eaLnBrk="1" hangingPunct="1">
              <a:lnSpc>
                <a:spcPct val="100000"/>
              </a:lnSpc>
              <a:spcBef>
                <a:spcPts val="775"/>
              </a:spcBef>
              <a:buClrTx/>
              <a:buSzTx/>
              <a:buFontTx/>
              <a:buNone/>
            </a:pPr>
            <a:r>
              <a:rPr kumimoji="0" lang="zh-CN" altLang="en-US" sz="1600">
                <a:solidFill>
                  <a:schemeClr val="tx1"/>
                </a:solidFill>
                <a:latin typeface="宋体" panose="02010600030101010101" pitchFamily="2" charset="-122"/>
                <a:ea typeface="宋体" panose="02010600030101010101" pitchFamily="2" charset="-122"/>
              </a:rPr>
              <a:t>用户程序若在中断处理程序前定义了其他段（如数据段、堆栈段等），则在此占用空间</a:t>
            </a:r>
            <a:endParaRPr kumimoji="0" lang="zh-CN" altLang="en-US" sz="1600">
              <a:solidFill>
                <a:schemeClr val="tx1"/>
              </a:solidFill>
              <a:latin typeface="宋体" panose="02010600030101010101" pitchFamily="2" charset="-122"/>
              <a:ea typeface="宋体" panose="02010600030101010101" pitchFamily="2" charset="-122"/>
            </a:endParaRPr>
          </a:p>
          <a:p>
            <a:pPr algn="ctr" eaLnBrk="1" hangingPunct="1">
              <a:lnSpc>
                <a:spcPct val="100000"/>
              </a:lnSpc>
              <a:spcBef>
                <a:spcPts val="775"/>
              </a:spcBef>
              <a:buClrTx/>
              <a:buSzTx/>
              <a:buFontTx/>
              <a:buNone/>
            </a:pPr>
            <a:r>
              <a:rPr kumimoji="0" lang="zh-CN" altLang="en-US" sz="1600">
                <a:solidFill>
                  <a:schemeClr val="tx1"/>
                </a:solidFill>
                <a:latin typeface="宋体" panose="02010600030101010101" pitchFamily="2" charset="-122"/>
                <a:ea typeface="宋体" panose="02010600030101010101" pitchFamily="2" charset="-122"/>
              </a:rPr>
              <a:t>用户编制的中断处理程序占用的空间</a:t>
            </a:r>
            <a:endParaRPr kumimoji="0" lang="zh-CN" altLang="en-US" sz="1600">
              <a:solidFill>
                <a:schemeClr val="tx1"/>
              </a:solidFill>
              <a:latin typeface="宋体" panose="02010600030101010101" pitchFamily="2" charset="-122"/>
              <a:ea typeface="宋体" panose="02010600030101010101" pitchFamily="2" charset="-122"/>
            </a:endParaRPr>
          </a:p>
          <a:p>
            <a:pPr algn="ctr" eaLnBrk="1" hangingPunct="1">
              <a:lnSpc>
                <a:spcPct val="100000"/>
              </a:lnSpc>
              <a:spcBef>
                <a:spcPts val="775"/>
              </a:spcBef>
              <a:buClrTx/>
              <a:buSzTx/>
              <a:buFontTx/>
              <a:buNone/>
            </a:pPr>
            <a:r>
              <a:rPr kumimoji="0" lang="zh-CN" altLang="en-US" sz="1600">
                <a:solidFill>
                  <a:schemeClr val="tx1"/>
                </a:solidFill>
                <a:latin typeface="宋体" panose="02010600030101010101" pitchFamily="2" charset="-122"/>
                <a:ea typeface="宋体" panose="02010600030101010101" pitchFamily="2" charset="-122"/>
              </a:rPr>
              <a:t>用户程序其他部分占用的空间</a:t>
            </a:r>
            <a:endParaRPr kumimoji="0" lang="zh-CN" altLang="en-US" sz="1600">
              <a:solidFill>
                <a:schemeClr val="tx1"/>
              </a:solidFill>
              <a:latin typeface="宋体" panose="02010600030101010101" pitchFamily="2" charset="-122"/>
              <a:ea typeface="宋体" panose="02010600030101010101" pitchFamily="2" charset="-122"/>
            </a:endParaRPr>
          </a:p>
          <a:p>
            <a:pPr algn="ctr" eaLnBrk="1" hangingPunct="1">
              <a:lnSpc>
                <a:spcPct val="100000"/>
              </a:lnSpc>
              <a:spcBef>
                <a:spcPts val="775"/>
              </a:spcBef>
              <a:buClrTx/>
              <a:buSzTx/>
              <a:buFontTx/>
              <a:buNone/>
            </a:pPr>
            <a:r>
              <a:rPr kumimoji="0" lang="zh-CN" altLang="en-US" sz="1600">
                <a:solidFill>
                  <a:schemeClr val="tx1"/>
                </a:solidFill>
                <a:latin typeface="宋体" panose="02010600030101010101" pitchFamily="2" charset="-122"/>
                <a:ea typeface="宋体" panose="02010600030101010101" pitchFamily="2" charset="-122"/>
              </a:rPr>
              <a:t>┇</a:t>
            </a:r>
            <a:endParaRPr kumimoji="0" lang="zh-CN" altLang="en-US" sz="1600" b="0">
              <a:solidFill>
                <a:schemeClr val="tx1"/>
              </a:solidFill>
              <a:latin typeface="Arial" panose="020B0604020202020204" pitchFamily="34" charset="0"/>
              <a:ea typeface="宋体" panose="02010600030101010101" pitchFamily="2" charset="-122"/>
            </a:endParaRPr>
          </a:p>
        </p:txBody>
      </p:sp>
      <p:sp>
        <p:nvSpPr>
          <p:cNvPr id="52228" name="Line 4"/>
          <p:cNvSpPr>
            <a:spLocks noChangeShapeType="1"/>
          </p:cNvSpPr>
          <p:nvPr/>
        </p:nvSpPr>
        <p:spPr bwMode="auto">
          <a:xfrm>
            <a:off x="3348038" y="2795588"/>
            <a:ext cx="3744912" cy="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2229" name="Line 5"/>
          <p:cNvSpPr>
            <a:spLocks noChangeShapeType="1"/>
          </p:cNvSpPr>
          <p:nvPr/>
        </p:nvSpPr>
        <p:spPr bwMode="auto">
          <a:xfrm>
            <a:off x="3348038" y="3371850"/>
            <a:ext cx="3744912" cy="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2230" name="Line 6"/>
          <p:cNvSpPr>
            <a:spLocks noChangeShapeType="1"/>
          </p:cNvSpPr>
          <p:nvPr/>
        </p:nvSpPr>
        <p:spPr bwMode="auto">
          <a:xfrm>
            <a:off x="3348038" y="4164013"/>
            <a:ext cx="3744912" cy="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2231" name="Line 7"/>
          <p:cNvSpPr>
            <a:spLocks noChangeShapeType="1"/>
          </p:cNvSpPr>
          <p:nvPr/>
        </p:nvSpPr>
        <p:spPr bwMode="auto">
          <a:xfrm>
            <a:off x="3348038" y="4524375"/>
            <a:ext cx="3744912" cy="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2232" name="Line 8"/>
          <p:cNvSpPr>
            <a:spLocks noChangeShapeType="1"/>
          </p:cNvSpPr>
          <p:nvPr/>
        </p:nvSpPr>
        <p:spPr bwMode="auto">
          <a:xfrm>
            <a:off x="3348038" y="4883150"/>
            <a:ext cx="3744912" cy="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2233" name="Text Box 9"/>
          <p:cNvSpPr txBox="1">
            <a:spLocks noChangeArrowheads="1"/>
          </p:cNvSpPr>
          <p:nvPr/>
        </p:nvSpPr>
        <p:spPr bwMode="auto">
          <a:xfrm>
            <a:off x="1908175" y="3298825"/>
            <a:ext cx="974725" cy="577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lvl1pPr eaLnBrk="0" hangingPunct="0">
              <a:defRPr kumimoji="1" sz="2800" b="1">
                <a:solidFill>
                  <a:srgbClr val="40458C"/>
                </a:solidFill>
                <a:latin typeface="楷体_GB2312" pitchFamily="1" charset="-122"/>
                <a:ea typeface="楷体_GB2312" pitchFamily="1" charset="-122"/>
              </a:defRPr>
            </a:lvl1pPr>
            <a:lvl2pPr marL="742950" indent="-285750" eaLnBrk="0" hangingPunct="0">
              <a:defRPr kumimoji="1" sz="2800" b="1">
                <a:solidFill>
                  <a:srgbClr val="40458C"/>
                </a:solidFill>
                <a:latin typeface="楷体_GB2312" pitchFamily="1" charset="-122"/>
                <a:ea typeface="楷体_GB2312" pitchFamily="1" charset="-122"/>
              </a:defRPr>
            </a:lvl2pPr>
            <a:lvl3pPr marL="1143000" indent="-228600" eaLnBrk="0" hangingPunct="0">
              <a:defRPr kumimoji="1" sz="2800" b="1">
                <a:solidFill>
                  <a:srgbClr val="40458C"/>
                </a:solidFill>
                <a:latin typeface="楷体_GB2312" pitchFamily="1" charset="-122"/>
                <a:ea typeface="楷体_GB2312" pitchFamily="1" charset="-122"/>
              </a:defRPr>
            </a:lvl3pPr>
            <a:lvl4pPr marL="1600200" indent="-228600" eaLnBrk="0" hangingPunct="0">
              <a:defRPr kumimoji="1" sz="2800" b="1">
                <a:solidFill>
                  <a:srgbClr val="40458C"/>
                </a:solidFill>
                <a:latin typeface="楷体_GB2312" pitchFamily="1" charset="-122"/>
                <a:ea typeface="楷体_GB2312" pitchFamily="1" charset="-122"/>
              </a:defRPr>
            </a:lvl4pPr>
            <a:lvl5pPr marL="2057400" indent="-228600" eaLnBrk="0" hangingPunct="0">
              <a:defRPr kumimoji="1" sz="2800" b="1">
                <a:solidFill>
                  <a:srgbClr val="40458C"/>
                </a:solidFill>
                <a:latin typeface="楷体_GB2312" pitchFamily="1" charset="-122"/>
                <a:ea typeface="楷体_GB2312" pitchFamily="1" charset="-122"/>
              </a:defRPr>
            </a:lvl5pPr>
            <a:lvl6pPr marL="2514600" indent="-228600" eaLnBrk="0" fontAlgn="base" hangingPunct="0">
              <a:lnSpc>
                <a:spcPct val="80000"/>
              </a:lnSpc>
              <a:spcBef>
                <a:spcPct val="20000"/>
              </a:spcBef>
              <a:spcAft>
                <a:spcPct val="0"/>
              </a:spcAft>
              <a:buClr>
                <a:schemeClr val="hlink"/>
              </a:buClr>
              <a:buSzPct val="110000"/>
              <a:buFont typeface="Wingdings" panose="05000000000000000000" pitchFamily="2" charset="2"/>
              <a:defRPr kumimoji="1" sz="2800" b="1">
                <a:solidFill>
                  <a:srgbClr val="40458C"/>
                </a:solidFill>
                <a:latin typeface="楷体_GB2312" pitchFamily="1" charset="-122"/>
                <a:ea typeface="楷体_GB2312" pitchFamily="1" charset="-122"/>
              </a:defRPr>
            </a:lvl6pPr>
            <a:lvl7pPr marL="2971800" indent="-228600" eaLnBrk="0" fontAlgn="base" hangingPunct="0">
              <a:lnSpc>
                <a:spcPct val="80000"/>
              </a:lnSpc>
              <a:spcBef>
                <a:spcPct val="20000"/>
              </a:spcBef>
              <a:spcAft>
                <a:spcPct val="0"/>
              </a:spcAft>
              <a:buClr>
                <a:schemeClr val="hlink"/>
              </a:buClr>
              <a:buSzPct val="110000"/>
              <a:buFont typeface="Wingdings" panose="05000000000000000000" pitchFamily="2" charset="2"/>
              <a:defRPr kumimoji="1" sz="2800" b="1">
                <a:solidFill>
                  <a:srgbClr val="40458C"/>
                </a:solidFill>
                <a:latin typeface="楷体_GB2312" pitchFamily="1" charset="-122"/>
                <a:ea typeface="楷体_GB2312" pitchFamily="1" charset="-122"/>
              </a:defRPr>
            </a:lvl7pPr>
            <a:lvl8pPr marL="3429000" indent="-228600" eaLnBrk="0" fontAlgn="base" hangingPunct="0">
              <a:lnSpc>
                <a:spcPct val="80000"/>
              </a:lnSpc>
              <a:spcBef>
                <a:spcPct val="20000"/>
              </a:spcBef>
              <a:spcAft>
                <a:spcPct val="0"/>
              </a:spcAft>
              <a:buClr>
                <a:schemeClr val="hlink"/>
              </a:buClr>
              <a:buSzPct val="110000"/>
              <a:buFont typeface="Wingdings" panose="05000000000000000000" pitchFamily="2" charset="2"/>
              <a:defRPr kumimoji="1" sz="2800" b="1">
                <a:solidFill>
                  <a:srgbClr val="40458C"/>
                </a:solidFill>
                <a:latin typeface="楷体_GB2312" pitchFamily="1" charset="-122"/>
                <a:ea typeface="楷体_GB2312" pitchFamily="1" charset="-122"/>
              </a:defRPr>
            </a:lvl8pPr>
            <a:lvl9pPr marL="3886200" indent="-228600" eaLnBrk="0" fontAlgn="base" hangingPunct="0">
              <a:lnSpc>
                <a:spcPct val="80000"/>
              </a:lnSpc>
              <a:spcBef>
                <a:spcPct val="20000"/>
              </a:spcBef>
              <a:spcAft>
                <a:spcPct val="0"/>
              </a:spcAft>
              <a:buClr>
                <a:schemeClr val="hlink"/>
              </a:buClr>
              <a:buSzPct val="110000"/>
              <a:buFont typeface="Wingdings" panose="05000000000000000000" pitchFamily="2" charset="2"/>
              <a:defRPr kumimoji="1" sz="2800" b="1">
                <a:solidFill>
                  <a:srgbClr val="40458C"/>
                </a:solidFill>
                <a:latin typeface="楷体_GB2312" pitchFamily="1" charset="-122"/>
                <a:ea typeface="楷体_GB2312" pitchFamily="1" charset="-122"/>
              </a:defRPr>
            </a:lvl9pPr>
          </a:lstStyle>
          <a:p>
            <a:pPr algn="just" eaLnBrk="1" hangingPunct="1">
              <a:lnSpc>
                <a:spcPct val="100000"/>
              </a:lnSpc>
              <a:spcBef>
                <a:spcPct val="0"/>
              </a:spcBef>
              <a:buClrTx/>
              <a:buSzTx/>
              <a:buFontTx/>
              <a:buNone/>
            </a:pPr>
            <a:r>
              <a:rPr kumimoji="0" lang="zh-CN" altLang="en-US" sz="1600">
                <a:solidFill>
                  <a:schemeClr val="accent2"/>
                </a:solidFill>
                <a:latin typeface="Times New Roman" panose="02020603050405020304" pitchFamily="2" charset="0"/>
                <a:ea typeface="宋体" panose="02010600030101010101" pitchFamily="2" charset="-122"/>
              </a:rPr>
              <a:t>需要驻留的空间</a:t>
            </a:r>
            <a:endParaRPr kumimoji="0" lang="zh-CN" altLang="en-US" sz="1600">
              <a:solidFill>
                <a:schemeClr val="accent2"/>
              </a:solidFill>
              <a:latin typeface="Times New Roman" panose="02020603050405020304" pitchFamily="2" charset="0"/>
              <a:ea typeface="宋体" panose="02010600030101010101" pitchFamily="2" charset="-122"/>
            </a:endParaRPr>
          </a:p>
        </p:txBody>
      </p:sp>
      <p:sp>
        <p:nvSpPr>
          <p:cNvPr id="52234" name="Text Box 10"/>
          <p:cNvSpPr txBox="1">
            <a:spLocks noChangeArrowheads="1"/>
          </p:cNvSpPr>
          <p:nvPr/>
        </p:nvSpPr>
        <p:spPr bwMode="auto">
          <a:xfrm>
            <a:off x="7462838" y="3644900"/>
            <a:ext cx="717550" cy="7921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lvl1pPr eaLnBrk="0" hangingPunct="0">
              <a:defRPr kumimoji="1" sz="2800" b="1">
                <a:solidFill>
                  <a:srgbClr val="40458C"/>
                </a:solidFill>
                <a:latin typeface="楷体_GB2312" pitchFamily="1" charset="-122"/>
                <a:ea typeface="楷体_GB2312" pitchFamily="1" charset="-122"/>
              </a:defRPr>
            </a:lvl1pPr>
            <a:lvl2pPr marL="742950" indent="-285750" eaLnBrk="0" hangingPunct="0">
              <a:defRPr kumimoji="1" sz="2800" b="1">
                <a:solidFill>
                  <a:srgbClr val="40458C"/>
                </a:solidFill>
                <a:latin typeface="楷体_GB2312" pitchFamily="1" charset="-122"/>
                <a:ea typeface="楷体_GB2312" pitchFamily="1" charset="-122"/>
              </a:defRPr>
            </a:lvl2pPr>
            <a:lvl3pPr marL="1143000" indent="-228600" eaLnBrk="0" hangingPunct="0">
              <a:defRPr kumimoji="1" sz="2800" b="1">
                <a:solidFill>
                  <a:srgbClr val="40458C"/>
                </a:solidFill>
                <a:latin typeface="楷体_GB2312" pitchFamily="1" charset="-122"/>
                <a:ea typeface="楷体_GB2312" pitchFamily="1" charset="-122"/>
              </a:defRPr>
            </a:lvl3pPr>
            <a:lvl4pPr marL="1600200" indent="-228600" eaLnBrk="0" hangingPunct="0">
              <a:defRPr kumimoji="1" sz="2800" b="1">
                <a:solidFill>
                  <a:srgbClr val="40458C"/>
                </a:solidFill>
                <a:latin typeface="楷体_GB2312" pitchFamily="1" charset="-122"/>
                <a:ea typeface="楷体_GB2312" pitchFamily="1" charset="-122"/>
              </a:defRPr>
            </a:lvl4pPr>
            <a:lvl5pPr marL="2057400" indent="-228600" eaLnBrk="0" hangingPunct="0">
              <a:defRPr kumimoji="1" sz="2800" b="1">
                <a:solidFill>
                  <a:srgbClr val="40458C"/>
                </a:solidFill>
                <a:latin typeface="楷体_GB2312" pitchFamily="1" charset="-122"/>
                <a:ea typeface="楷体_GB2312" pitchFamily="1" charset="-122"/>
              </a:defRPr>
            </a:lvl5pPr>
            <a:lvl6pPr marL="2514600" indent="-228600" eaLnBrk="0" fontAlgn="base" hangingPunct="0">
              <a:lnSpc>
                <a:spcPct val="80000"/>
              </a:lnSpc>
              <a:spcBef>
                <a:spcPct val="20000"/>
              </a:spcBef>
              <a:spcAft>
                <a:spcPct val="0"/>
              </a:spcAft>
              <a:buClr>
                <a:schemeClr val="hlink"/>
              </a:buClr>
              <a:buSzPct val="110000"/>
              <a:buFont typeface="Wingdings" panose="05000000000000000000" pitchFamily="2" charset="2"/>
              <a:defRPr kumimoji="1" sz="2800" b="1">
                <a:solidFill>
                  <a:srgbClr val="40458C"/>
                </a:solidFill>
                <a:latin typeface="楷体_GB2312" pitchFamily="1" charset="-122"/>
                <a:ea typeface="楷体_GB2312" pitchFamily="1" charset="-122"/>
              </a:defRPr>
            </a:lvl6pPr>
            <a:lvl7pPr marL="2971800" indent="-228600" eaLnBrk="0" fontAlgn="base" hangingPunct="0">
              <a:lnSpc>
                <a:spcPct val="80000"/>
              </a:lnSpc>
              <a:spcBef>
                <a:spcPct val="20000"/>
              </a:spcBef>
              <a:spcAft>
                <a:spcPct val="0"/>
              </a:spcAft>
              <a:buClr>
                <a:schemeClr val="hlink"/>
              </a:buClr>
              <a:buSzPct val="110000"/>
              <a:buFont typeface="Wingdings" panose="05000000000000000000" pitchFamily="2" charset="2"/>
              <a:defRPr kumimoji="1" sz="2800" b="1">
                <a:solidFill>
                  <a:srgbClr val="40458C"/>
                </a:solidFill>
                <a:latin typeface="楷体_GB2312" pitchFamily="1" charset="-122"/>
                <a:ea typeface="楷体_GB2312" pitchFamily="1" charset="-122"/>
              </a:defRPr>
            </a:lvl7pPr>
            <a:lvl8pPr marL="3429000" indent="-228600" eaLnBrk="0" fontAlgn="base" hangingPunct="0">
              <a:lnSpc>
                <a:spcPct val="80000"/>
              </a:lnSpc>
              <a:spcBef>
                <a:spcPct val="20000"/>
              </a:spcBef>
              <a:spcAft>
                <a:spcPct val="0"/>
              </a:spcAft>
              <a:buClr>
                <a:schemeClr val="hlink"/>
              </a:buClr>
              <a:buSzPct val="110000"/>
              <a:buFont typeface="Wingdings" panose="05000000000000000000" pitchFamily="2" charset="2"/>
              <a:defRPr kumimoji="1" sz="2800" b="1">
                <a:solidFill>
                  <a:srgbClr val="40458C"/>
                </a:solidFill>
                <a:latin typeface="楷体_GB2312" pitchFamily="1" charset="-122"/>
                <a:ea typeface="楷体_GB2312" pitchFamily="1" charset="-122"/>
              </a:defRPr>
            </a:lvl8pPr>
            <a:lvl9pPr marL="3886200" indent="-228600" eaLnBrk="0" fontAlgn="base" hangingPunct="0">
              <a:lnSpc>
                <a:spcPct val="80000"/>
              </a:lnSpc>
              <a:spcBef>
                <a:spcPct val="20000"/>
              </a:spcBef>
              <a:spcAft>
                <a:spcPct val="0"/>
              </a:spcAft>
              <a:buClr>
                <a:schemeClr val="hlink"/>
              </a:buClr>
              <a:buSzPct val="110000"/>
              <a:buFont typeface="Wingdings" panose="05000000000000000000" pitchFamily="2" charset="2"/>
              <a:defRPr kumimoji="1" sz="2800" b="1">
                <a:solidFill>
                  <a:srgbClr val="40458C"/>
                </a:solidFill>
                <a:latin typeface="楷体_GB2312" pitchFamily="1" charset="-122"/>
                <a:ea typeface="楷体_GB2312" pitchFamily="1" charset="-122"/>
              </a:defRPr>
            </a:lvl9pPr>
          </a:lstStyle>
          <a:p>
            <a:pPr algn="ctr" eaLnBrk="1" hangingPunct="1">
              <a:lnSpc>
                <a:spcPct val="100000"/>
              </a:lnSpc>
              <a:spcBef>
                <a:spcPct val="0"/>
              </a:spcBef>
              <a:buClrTx/>
              <a:buSzTx/>
              <a:buFontTx/>
              <a:buNone/>
            </a:pPr>
            <a:r>
              <a:rPr kumimoji="0" lang="zh-CN" altLang="en-US" sz="1600">
                <a:solidFill>
                  <a:schemeClr val="accent2"/>
                </a:solidFill>
                <a:latin typeface="Times New Roman" panose="02020603050405020304" pitchFamily="2" charset="0"/>
                <a:ea typeface="宋体" panose="02010600030101010101" pitchFamily="2" charset="-122"/>
              </a:rPr>
              <a:t>用户程序占用的空间</a:t>
            </a:r>
            <a:endParaRPr kumimoji="0" lang="zh-CN" altLang="en-US" sz="1600">
              <a:solidFill>
                <a:schemeClr val="accent2"/>
              </a:solidFill>
              <a:latin typeface="Times New Roman" panose="02020603050405020304" pitchFamily="2" charset="0"/>
              <a:ea typeface="宋体" panose="02010600030101010101" pitchFamily="2" charset="-122"/>
            </a:endParaRPr>
          </a:p>
        </p:txBody>
      </p:sp>
      <p:sp>
        <p:nvSpPr>
          <p:cNvPr id="52235" name="AutoShape 11"/>
          <p:cNvSpPr/>
          <p:nvPr/>
        </p:nvSpPr>
        <p:spPr bwMode="auto">
          <a:xfrm>
            <a:off x="3059113" y="2867025"/>
            <a:ext cx="198437" cy="1616075"/>
          </a:xfrm>
          <a:prstGeom prst="leftBrace">
            <a:avLst>
              <a:gd name="adj1" fmla="val 67867"/>
              <a:gd name="adj2" fmla="val 50000"/>
            </a:avLst>
          </a:prstGeom>
          <a:noFill/>
          <a:ln w="9525">
            <a:solidFill>
              <a:srgbClr val="000000"/>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2236" name="AutoShape 12"/>
          <p:cNvSpPr/>
          <p:nvPr/>
        </p:nvSpPr>
        <p:spPr bwMode="auto">
          <a:xfrm>
            <a:off x="7219950" y="3373438"/>
            <a:ext cx="198438" cy="1390650"/>
          </a:xfrm>
          <a:prstGeom prst="rightBrace">
            <a:avLst>
              <a:gd name="adj1" fmla="val 58400"/>
              <a:gd name="adj2" fmla="val 50000"/>
            </a:avLst>
          </a:prstGeom>
          <a:noFill/>
          <a:ln w="9525">
            <a:solidFill>
              <a:srgbClr val="000000"/>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nvGrpSpPr>
          <p:cNvPr id="52237" name="Group 13"/>
          <p:cNvGrpSpPr/>
          <p:nvPr/>
        </p:nvGrpSpPr>
        <p:grpSpPr bwMode="auto">
          <a:xfrm>
            <a:off x="468313" y="3933825"/>
            <a:ext cx="1295400" cy="2159000"/>
            <a:chOff x="1878" y="4998"/>
            <a:chExt cx="1536" cy="3264"/>
          </a:xfrm>
        </p:grpSpPr>
        <p:sp>
          <p:nvSpPr>
            <p:cNvPr id="52240" name="Text Box 14"/>
            <p:cNvSpPr txBox="1">
              <a:spLocks noChangeArrowheads="1"/>
            </p:cNvSpPr>
            <p:nvPr/>
          </p:nvSpPr>
          <p:spPr bwMode="auto">
            <a:xfrm>
              <a:off x="1878" y="4998"/>
              <a:ext cx="1536" cy="3264"/>
            </a:xfrm>
            <a:prstGeom prst="rect">
              <a:avLst/>
            </a:prstGeom>
            <a:solidFill>
              <a:srgbClr val="FFFFFF"/>
            </a:solidFill>
            <a:ln w="9525">
              <a:solidFill>
                <a:srgbClr val="0000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kumimoji="1" sz="2800" b="1">
                  <a:solidFill>
                    <a:srgbClr val="40458C"/>
                  </a:solidFill>
                  <a:latin typeface="楷体_GB2312" pitchFamily="1" charset="-122"/>
                  <a:ea typeface="楷体_GB2312" pitchFamily="1" charset="-122"/>
                </a:defRPr>
              </a:lvl1pPr>
              <a:lvl2pPr marL="742950" indent="-285750" eaLnBrk="0" hangingPunct="0">
                <a:defRPr kumimoji="1" sz="2800" b="1">
                  <a:solidFill>
                    <a:srgbClr val="40458C"/>
                  </a:solidFill>
                  <a:latin typeface="楷体_GB2312" pitchFamily="1" charset="-122"/>
                  <a:ea typeface="楷体_GB2312" pitchFamily="1" charset="-122"/>
                </a:defRPr>
              </a:lvl2pPr>
              <a:lvl3pPr marL="1143000" indent="-228600" eaLnBrk="0" hangingPunct="0">
                <a:defRPr kumimoji="1" sz="2800" b="1">
                  <a:solidFill>
                    <a:srgbClr val="40458C"/>
                  </a:solidFill>
                  <a:latin typeface="楷体_GB2312" pitchFamily="1" charset="-122"/>
                  <a:ea typeface="楷体_GB2312" pitchFamily="1" charset="-122"/>
                </a:defRPr>
              </a:lvl3pPr>
              <a:lvl4pPr marL="1600200" indent="-228600" eaLnBrk="0" hangingPunct="0">
                <a:defRPr kumimoji="1" sz="2800" b="1">
                  <a:solidFill>
                    <a:srgbClr val="40458C"/>
                  </a:solidFill>
                  <a:latin typeface="楷体_GB2312" pitchFamily="1" charset="-122"/>
                  <a:ea typeface="楷体_GB2312" pitchFamily="1" charset="-122"/>
                </a:defRPr>
              </a:lvl4pPr>
              <a:lvl5pPr marL="2057400" indent="-228600" eaLnBrk="0" hangingPunct="0">
                <a:defRPr kumimoji="1" sz="2800" b="1">
                  <a:solidFill>
                    <a:srgbClr val="40458C"/>
                  </a:solidFill>
                  <a:latin typeface="楷体_GB2312" pitchFamily="1" charset="-122"/>
                  <a:ea typeface="楷体_GB2312" pitchFamily="1" charset="-122"/>
                </a:defRPr>
              </a:lvl5pPr>
              <a:lvl6pPr marL="2514600" indent="-228600" eaLnBrk="0" fontAlgn="base" hangingPunct="0">
                <a:lnSpc>
                  <a:spcPct val="80000"/>
                </a:lnSpc>
                <a:spcBef>
                  <a:spcPct val="20000"/>
                </a:spcBef>
                <a:spcAft>
                  <a:spcPct val="0"/>
                </a:spcAft>
                <a:buClr>
                  <a:schemeClr val="hlink"/>
                </a:buClr>
                <a:buSzPct val="110000"/>
                <a:buFont typeface="Wingdings" panose="05000000000000000000" pitchFamily="2" charset="2"/>
                <a:defRPr kumimoji="1" sz="2800" b="1">
                  <a:solidFill>
                    <a:srgbClr val="40458C"/>
                  </a:solidFill>
                  <a:latin typeface="楷体_GB2312" pitchFamily="1" charset="-122"/>
                  <a:ea typeface="楷体_GB2312" pitchFamily="1" charset="-122"/>
                </a:defRPr>
              </a:lvl6pPr>
              <a:lvl7pPr marL="2971800" indent="-228600" eaLnBrk="0" fontAlgn="base" hangingPunct="0">
                <a:lnSpc>
                  <a:spcPct val="80000"/>
                </a:lnSpc>
                <a:spcBef>
                  <a:spcPct val="20000"/>
                </a:spcBef>
                <a:spcAft>
                  <a:spcPct val="0"/>
                </a:spcAft>
                <a:buClr>
                  <a:schemeClr val="hlink"/>
                </a:buClr>
                <a:buSzPct val="110000"/>
                <a:buFont typeface="Wingdings" panose="05000000000000000000" pitchFamily="2" charset="2"/>
                <a:defRPr kumimoji="1" sz="2800" b="1">
                  <a:solidFill>
                    <a:srgbClr val="40458C"/>
                  </a:solidFill>
                  <a:latin typeface="楷体_GB2312" pitchFamily="1" charset="-122"/>
                  <a:ea typeface="楷体_GB2312" pitchFamily="1" charset="-122"/>
                </a:defRPr>
              </a:lvl7pPr>
              <a:lvl8pPr marL="3429000" indent="-228600" eaLnBrk="0" fontAlgn="base" hangingPunct="0">
                <a:lnSpc>
                  <a:spcPct val="80000"/>
                </a:lnSpc>
                <a:spcBef>
                  <a:spcPct val="20000"/>
                </a:spcBef>
                <a:spcAft>
                  <a:spcPct val="0"/>
                </a:spcAft>
                <a:buClr>
                  <a:schemeClr val="hlink"/>
                </a:buClr>
                <a:buSzPct val="110000"/>
                <a:buFont typeface="Wingdings" panose="05000000000000000000" pitchFamily="2" charset="2"/>
                <a:defRPr kumimoji="1" sz="2800" b="1">
                  <a:solidFill>
                    <a:srgbClr val="40458C"/>
                  </a:solidFill>
                  <a:latin typeface="楷体_GB2312" pitchFamily="1" charset="-122"/>
                  <a:ea typeface="楷体_GB2312" pitchFamily="1" charset="-122"/>
                </a:defRPr>
              </a:lvl8pPr>
              <a:lvl9pPr marL="3886200" indent="-228600" eaLnBrk="0" fontAlgn="base" hangingPunct="0">
                <a:lnSpc>
                  <a:spcPct val="80000"/>
                </a:lnSpc>
                <a:spcBef>
                  <a:spcPct val="20000"/>
                </a:spcBef>
                <a:spcAft>
                  <a:spcPct val="0"/>
                </a:spcAft>
                <a:buClr>
                  <a:schemeClr val="hlink"/>
                </a:buClr>
                <a:buSzPct val="110000"/>
                <a:buFont typeface="Wingdings" panose="05000000000000000000" pitchFamily="2" charset="2"/>
                <a:defRPr kumimoji="1" sz="2800" b="1">
                  <a:solidFill>
                    <a:srgbClr val="40458C"/>
                  </a:solidFill>
                  <a:latin typeface="楷体_GB2312" pitchFamily="1" charset="-122"/>
                  <a:ea typeface="楷体_GB2312" pitchFamily="1" charset="-122"/>
                </a:defRPr>
              </a:lvl9pPr>
            </a:lstStyle>
            <a:p>
              <a:pPr algn="just" eaLnBrk="1" hangingPunct="1">
                <a:lnSpc>
                  <a:spcPct val="100000"/>
                </a:lnSpc>
                <a:spcBef>
                  <a:spcPct val="0"/>
                </a:spcBef>
                <a:buClrTx/>
                <a:buSzTx/>
                <a:buFontTx/>
                <a:buNone/>
              </a:pPr>
              <a:r>
                <a:rPr kumimoji="0" lang="zh-CN" altLang="en-US" sz="1600">
                  <a:solidFill>
                    <a:schemeClr val="accent2"/>
                  </a:solidFill>
                  <a:latin typeface="Times New Roman" panose="02020603050405020304" pitchFamily="2" charset="0"/>
                  <a:ea typeface="宋体" panose="02010600030101010101" pitchFamily="2" charset="-122"/>
                </a:rPr>
                <a:t>中断矢量表</a:t>
              </a:r>
              <a:endParaRPr kumimoji="0" lang="zh-CN" altLang="en-US" sz="1600">
                <a:solidFill>
                  <a:schemeClr val="accent2"/>
                </a:solidFill>
                <a:latin typeface="Times New Roman" panose="02020603050405020304" pitchFamily="2" charset="0"/>
                <a:ea typeface="宋体" panose="02010600030101010101" pitchFamily="2" charset="-122"/>
              </a:endParaRPr>
            </a:p>
            <a:p>
              <a:pPr algn="just" eaLnBrk="1" hangingPunct="1">
                <a:lnSpc>
                  <a:spcPct val="100000"/>
                </a:lnSpc>
                <a:spcBef>
                  <a:spcPct val="0"/>
                </a:spcBef>
                <a:buClrTx/>
                <a:buSzTx/>
                <a:buFontTx/>
                <a:buNone/>
              </a:pPr>
              <a:endParaRPr kumimoji="0" lang="zh-CN" altLang="en-US" sz="1600">
                <a:solidFill>
                  <a:schemeClr val="accent2"/>
                </a:solidFill>
                <a:latin typeface="Times New Roman" panose="02020603050405020304" pitchFamily="2" charset="0"/>
                <a:ea typeface="宋体" panose="02010600030101010101" pitchFamily="2" charset="-122"/>
              </a:endParaRPr>
            </a:p>
            <a:p>
              <a:pPr algn="just" eaLnBrk="1" hangingPunct="1">
                <a:lnSpc>
                  <a:spcPct val="100000"/>
                </a:lnSpc>
                <a:spcBef>
                  <a:spcPct val="0"/>
                </a:spcBef>
                <a:buClrTx/>
                <a:buSzTx/>
                <a:buFontTx/>
                <a:buNone/>
              </a:pPr>
              <a:endParaRPr kumimoji="0" lang="zh-CN" altLang="en-US" sz="1600">
                <a:solidFill>
                  <a:schemeClr val="accent2"/>
                </a:solidFill>
                <a:latin typeface="Times New Roman" panose="02020603050405020304" pitchFamily="2" charset="0"/>
                <a:ea typeface="宋体" panose="02010600030101010101" pitchFamily="2" charset="-122"/>
              </a:endParaRPr>
            </a:p>
            <a:p>
              <a:pPr algn="just" eaLnBrk="1" hangingPunct="1">
                <a:lnSpc>
                  <a:spcPct val="100000"/>
                </a:lnSpc>
                <a:spcBef>
                  <a:spcPct val="0"/>
                </a:spcBef>
                <a:buClrTx/>
                <a:buSzTx/>
                <a:buFontTx/>
                <a:buNone/>
              </a:pPr>
              <a:r>
                <a:rPr kumimoji="0" lang="zh-CN" altLang="en-US" sz="1600">
                  <a:solidFill>
                    <a:schemeClr val="accent2"/>
                  </a:solidFill>
                  <a:latin typeface="Times New Roman" panose="02020603050405020304" pitchFamily="2" charset="0"/>
                  <a:ea typeface="宋体" panose="02010600030101010101" pitchFamily="2" charset="-122"/>
                </a:rPr>
                <a:t>中断矢量</a:t>
              </a:r>
              <a:endParaRPr kumimoji="0" lang="zh-CN" altLang="en-US" sz="1600">
                <a:solidFill>
                  <a:schemeClr val="accent2"/>
                </a:solidFill>
                <a:latin typeface="Times New Roman" panose="02020603050405020304" pitchFamily="2" charset="0"/>
                <a:ea typeface="宋体" panose="02010600030101010101" pitchFamily="2" charset="-122"/>
              </a:endParaRPr>
            </a:p>
          </p:txBody>
        </p:sp>
        <p:sp>
          <p:nvSpPr>
            <p:cNvPr id="52241" name="Line 15"/>
            <p:cNvSpPr>
              <a:spLocks noChangeShapeType="1"/>
            </p:cNvSpPr>
            <p:nvPr/>
          </p:nvSpPr>
          <p:spPr bwMode="auto">
            <a:xfrm>
              <a:off x="1878" y="6630"/>
              <a:ext cx="1488" cy="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2242" name="Line 16"/>
            <p:cNvSpPr>
              <a:spLocks noChangeShapeType="1"/>
            </p:cNvSpPr>
            <p:nvPr/>
          </p:nvSpPr>
          <p:spPr bwMode="auto">
            <a:xfrm>
              <a:off x="1902" y="6102"/>
              <a:ext cx="1512" cy="24"/>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52238" name="Line 17"/>
          <p:cNvSpPr>
            <a:spLocks noChangeShapeType="1"/>
          </p:cNvSpPr>
          <p:nvPr/>
        </p:nvSpPr>
        <p:spPr bwMode="auto">
          <a:xfrm flipV="1">
            <a:off x="1619250" y="4235450"/>
            <a:ext cx="1746250" cy="633413"/>
          </a:xfrm>
          <a:prstGeom prst="line">
            <a:avLst/>
          </a:prstGeom>
          <a:noFill/>
          <a:ln w="9525">
            <a:solidFill>
              <a:srgbClr val="0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9" name="Rectangle 4"/>
          <p:cNvSpPr>
            <a:spLocks noChangeArrowheads="1"/>
          </p:cNvSpPr>
          <p:nvPr/>
        </p:nvSpPr>
        <p:spPr bwMode="auto">
          <a:xfrm>
            <a:off x="611188" y="312738"/>
            <a:ext cx="572464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342900" indent="-342900">
              <a:lnSpc>
                <a:spcPct val="100000"/>
              </a:lnSpc>
            </a:pPr>
            <a:r>
              <a:rPr lang="zh-CN" altLang="en-US" sz="3600" dirty="0">
                <a:solidFill>
                  <a:schemeClr val="bg1"/>
                </a:solidFill>
                <a:latin typeface="Times New Roman" panose="02020603050405020304" pitchFamily="2" charset="0"/>
                <a:ea typeface="华文新魏" panose="02010800040101010101" pitchFamily="2" charset="-122"/>
              </a:rPr>
              <a:t>实方式下中断处理程序示例</a:t>
            </a:r>
            <a:endParaRPr lang="zh-CN" altLang="en-US" sz="3600" dirty="0">
              <a:solidFill>
                <a:schemeClr val="bg1"/>
              </a:solidFill>
              <a:latin typeface="Times New Roman" panose="02020603050405020304" pitchFamily="2" charset="0"/>
              <a:ea typeface="华文新魏" panose="02010800040101010101" pitchFamily="2" charset="-122"/>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0"/>
          <p:cNvSpPr>
            <a:spLocks noChangeArrowheads="1"/>
          </p:cNvSpPr>
          <p:nvPr/>
        </p:nvSpPr>
        <p:spPr bwMode="auto">
          <a:xfrm>
            <a:off x="566738" y="323850"/>
            <a:ext cx="1107996" cy="5487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342900" indent="-342900"/>
            <a:r>
              <a:rPr lang="zh-CN" altLang="en-US" sz="3600" dirty="0">
                <a:solidFill>
                  <a:schemeClr val="bg1"/>
                </a:solidFill>
                <a:latin typeface="Times New Roman" panose="02020603050405020304" pitchFamily="2" charset="0"/>
                <a:ea typeface="华文新魏" panose="02010800040101010101" pitchFamily="2" charset="-122"/>
              </a:rPr>
              <a:t>总结</a:t>
            </a:r>
            <a:endParaRPr lang="zh-CN" altLang="en-US" sz="3600" dirty="0">
              <a:solidFill>
                <a:schemeClr val="bg1"/>
              </a:solidFill>
              <a:latin typeface="Times New Roman" panose="02020603050405020304" pitchFamily="2" charset="0"/>
              <a:ea typeface="华文新魏" panose="02010800040101010101" pitchFamily="2" charset="-122"/>
            </a:endParaRPr>
          </a:p>
        </p:txBody>
      </p:sp>
      <p:sp>
        <p:nvSpPr>
          <p:cNvPr id="4" name="文本框 3"/>
          <p:cNvSpPr txBox="1"/>
          <p:nvPr/>
        </p:nvSpPr>
        <p:spPr>
          <a:xfrm>
            <a:off x="386535" y="1763815"/>
            <a:ext cx="8370930" cy="3699987"/>
          </a:xfrm>
          <a:prstGeom prst="rect">
            <a:avLst/>
          </a:prstGeom>
          <a:noFill/>
        </p:spPr>
        <p:txBody>
          <a:bodyPr wrap="square">
            <a:spAutoFit/>
          </a:bodyPr>
          <a:lstStyle/>
          <a:p>
            <a:pPr marL="457200" indent="-457200" algn="just">
              <a:lnSpc>
                <a:spcPct val="125000"/>
              </a:lnSpc>
              <a:buFont typeface="Wingdings" panose="05000000000000000000" pitchFamily="2" charset="2"/>
              <a:buChar char="Ø"/>
            </a:pPr>
            <a:r>
              <a:rPr lang="zh-CN" altLang="zh-CN" sz="2800" kern="100" dirty="0">
                <a:effectLst/>
                <a:latin typeface="Times New Roman" panose="02020603050405020304" pitchFamily="2" charset="0"/>
                <a:ea typeface="宋体" panose="02010600030101010101" pitchFamily="2" charset="-122"/>
              </a:rPr>
              <a:t>中断和异常</a:t>
            </a:r>
            <a:r>
              <a:rPr lang="zh-CN" altLang="en-US" sz="2800" kern="100" dirty="0">
                <a:effectLst/>
                <a:latin typeface="Times New Roman" panose="02020603050405020304" pitchFamily="2" charset="0"/>
                <a:ea typeface="宋体" panose="02010600030101010101" pitchFamily="2" charset="-122"/>
              </a:rPr>
              <a:t>的概念</a:t>
            </a:r>
            <a:endParaRPr lang="zh-CN" altLang="zh-CN" sz="3600" kern="100" dirty="0">
              <a:effectLst/>
              <a:latin typeface="Times New Roman" panose="02020603050405020304" pitchFamily="2" charset="0"/>
              <a:ea typeface="宋体" panose="02010600030101010101" pitchFamily="2" charset="-122"/>
            </a:endParaRPr>
          </a:p>
          <a:p>
            <a:pPr algn="just">
              <a:lnSpc>
                <a:spcPct val="125000"/>
              </a:lnSpc>
            </a:pPr>
            <a:r>
              <a:rPr lang="en-US" altLang="zh-CN" sz="2800" kern="100" dirty="0">
                <a:effectLst/>
                <a:latin typeface="Times New Roman" panose="02020603050405020304" pitchFamily="2" charset="0"/>
                <a:ea typeface="宋体" panose="02010600030101010101" pitchFamily="2" charset="-122"/>
              </a:rPr>
              <a:t>    </a:t>
            </a:r>
            <a:r>
              <a:rPr lang="zh-CN" altLang="zh-CN" sz="2800" kern="100" dirty="0">
                <a:effectLst/>
                <a:latin typeface="Times New Roman" panose="02020603050405020304" pitchFamily="2" charset="0"/>
                <a:ea typeface="宋体" panose="02010600030101010101" pitchFamily="2" charset="-122"/>
              </a:rPr>
              <a:t>中断</a:t>
            </a:r>
            <a:r>
              <a:rPr lang="zh-CN" altLang="en-US" sz="2800" kern="100" dirty="0">
                <a:effectLst/>
                <a:latin typeface="Times New Roman" panose="02020603050405020304" pitchFamily="2" charset="0"/>
                <a:ea typeface="宋体" panose="02010600030101010101" pitchFamily="2" charset="-122"/>
              </a:rPr>
              <a:t>源、</a:t>
            </a:r>
            <a:r>
              <a:rPr lang="zh-CN" altLang="zh-CN" sz="2800" kern="100" dirty="0">
                <a:effectLst/>
                <a:latin typeface="Times New Roman" panose="02020603050405020304" pitchFamily="2" charset="0"/>
                <a:ea typeface="宋体" panose="02010600030101010101" pitchFamily="2" charset="-122"/>
              </a:rPr>
              <a:t>中断描述符表</a:t>
            </a:r>
            <a:endParaRPr lang="en-US" altLang="zh-CN" sz="2800" kern="100" dirty="0">
              <a:effectLst/>
              <a:latin typeface="Times New Roman" panose="02020603050405020304" pitchFamily="2" charset="0"/>
              <a:ea typeface="宋体" panose="02010600030101010101" pitchFamily="2" charset="-122"/>
            </a:endParaRPr>
          </a:p>
          <a:p>
            <a:pPr marL="457200" indent="-457200" algn="just">
              <a:lnSpc>
                <a:spcPct val="125000"/>
              </a:lnSpc>
              <a:buFont typeface="Wingdings" panose="05000000000000000000" pitchFamily="2" charset="2"/>
              <a:buChar char="Ø"/>
            </a:pPr>
            <a:r>
              <a:rPr lang="zh-CN" altLang="zh-CN" sz="2800" kern="100" dirty="0">
                <a:effectLst/>
                <a:latin typeface="Times New Roman" panose="02020603050405020304" pitchFamily="2" charset="0"/>
                <a:ea typeface="宋体" panose="02010600030101010101" pitchFamily="2" charset="-122"/>
              </a:rPr>
              <a:t>中断和异常响应的过程</a:t>
            </a:r>
            <a:endParaRPr lang="en-US" altLang="zh-CN" sz="2800" kern="100" dirty="0">
              <a:effectLst/>
              <a:latin typeface="Times New Roman" panose="02020603050405020304" pitchFamily="2" charset="0"/>
              <a:ea typeface="宋体" panose="02010600030101010101" pitchFamily="2" charset="-122"/>
            </a:endParaRPr>
          </a:p>
          <a:p>
            <a:pPr marL="457200" indent="-457200" algn="just">
              <a:lnSpc>
                <a:spcPct val="125000"/>
              </a:lnSpc>
              <a:buFont typeface="Wingdings" panose="05000000000000000000" pitchFamily="2" charset="2"/>
              <a:buChar char="Ø"/>
            </a:pPr>
            <a:r>
              <a:rPr lang="zh-CN" altLang="zh-CN" sz="2800" kern="100" dirty="0">
                <a:effectLst/>
                <a:latin typeface="Times New Roman" panose="02020603050405020304" pitchFamily="2" charset="0"/>
                <a:ea typeface="宋体" panose="02010600030101010101" pitchFamily="2" charset="-122"/>
              </a:rPr>
              <a:t>中断和异常处理程序的调用</a:t>
            </a:r>
            <a:r>
              <a:rPr lang="zh-CN" altLang="en-US" sz="2800" kern="100" dirty="0">
                <a:effectLst/>
                <a:latin typeface="Times New Roman" panose="02020603050405020304" pitchFamily="2" charset="0"/>
                <a:ea typeface="宋体" panose="02010600030101010101" pitchFamily="2" charset="-122"/>
              </a:rPr>
              <a:t>与返回</a:t>
            </a:r>
            <a:endParaRPr lang="en-US" altLang="zh-CN" sz="2800" kern="100" dirty="0">
              <a:effectLst/>
              <a:latin typeface="Times New Roman" panose="02020603050405020304" pitchFamily="2" charset="0"/>
              <a:ea typeface="宋体" panose="02010600030101010101" pitchFamily="2" charset="-122"/>
            </a:endParaRPr>
          </a:p>
          <a:p>
            <a:pPr algn="just">
              <a:lnSpc>
                <a:spcPct val="125000"/>
              </a:lnSpc>
            </a:pPr>
            <a:r>
              <a:rPr lang="en-US" altLang="zh-CN" kern="100" dirty="0">
                <a:latin typeface="Times New Roman" panose="02020603050405020304" pitchFamily="2" charset="0"/>
                <a:ea typeface="宋体" panose="02010600030101010101" pitchFamily="2" charset="-122"/>
              </a:rPr>
              <a:t>      INT     IRET</a:t>
            </a:r>
            <a:endParaRPr lang="en-US" altLang="zh-CN" sz="2800" kern="100" dirty="0">
              <a:effectLst/>
              <a:latin typeface="Times New Roman" panose="02020603050405020304" pitchFamily="2" charset="0"/>
              <a:ea typeface="宋体" panose="02010600030101010101" pitchFamily="2" charset="-122"/>
            </a:endParaRPr>
          </a:p>
          <a:p>
            <a:pPr marL="457200" indent="-457200" algn="just">
              <a:lnSpc>
                <a:spcPct val="125000"/>
              </a:lnSpc>
              <a:buFont typeface="Wingdings" panose="05000000000000000000" pitchFamily="2" charset="2"/>
              <a:buChar char="Ø"/>
            </a:pPr>
            <a:r>
              <a:rPr lang="zh-CN" altLang="en-US" sz="2800" kern="100" dirty="0">
                <a:effectLst/>
                <a:latin typeface="Times New Roman" panose="02020603050405020304" pitchFamily="2" charset="0"/>
                <a:ea typeface="宋体" panose="02010600030101010101" pitchFamily="2" charset="-122"/>
              </a:rPr>
              <a:t>中断服务程序调用</a:t>
            </a:r>
            <a:r>
              <a:rPr lang="zh-CN" altLang="zh-CN" sz="2800" kern="100" dirty="0">
                <a:effectLst/>
                <a:latin typeface="Times New Roman" panose="02020603050405020304" pitchFamily="2" charset="0"/>
                <a:ea typeface="宋体" panose="02010600030101010101" pitchFamily="2" charset="-122"/>
              </a:rPr>
              <a:t>与一般的子程序调用</a:t>
            </a:r>
            <a:r>
              <a:rPr lang="zh-CN" altLang="en-US" kern="100" dirty="0">
                <a:latin typeface="Times New Roman" panose="02020603050405020304" pitchFamily="2" charset="0"/>
                <a:ea typeface="宋体" panose="02010600030101010101" pitchFamily="2" charset="-122"/>
              </a:rPr>
              <a:t>的异同点</a:t>
            </a:r>
            <a:endParaRPr lang="zh-CN" altLang="zh-CN" sz="3600" kern="100" dirty="0">
              <a:effectLst/>
              <a:latin typeface="Times New Roman" panose="02020603050405020304" pitchFamily="2" charset="0"/>
              <a:ea typeface="宋体" panose="02010600030101010101" pitchFamily="2"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381000" y="260350"/>
            <a:ext cx="7215188" cy="654050"/>
          </a:xfrm>
        </p:spPr>
        <p:txBody>
          <a:bodyPr/>
          <a:lstStyle/>
          <a:p>
            <a:pPr eaLnBrk="1" hangingPunct="1"/>
            <a:r>
              <a:rPr lang="en-US" altLang="zh-CN" sz="4000" b="1" dirty="0">
                <a:solidFill>
                  <a:schemeClr val="bg1"/>
                </a:solidFill>
                <a:latin typeface="Times New Roman" panose="02020603050405020304" pitchFamily="2" charset="0"/>
                <a:ea typeface="华文新魏" panose="02010800040101010101" pitchFamily="2" charset="-122"/>
                <a:sym typeface="+mn-ea"/>
              </a:rPr>
              <a:t>6</a:t>
            </a:r>
            <a:r>
              <a:rPr lang="en-US" altLang="zh-CN" sz="4000" b="1" dirty="0">
                <a:solidFill>
                  <a:schemeClr val="bg1"/>
                </a:solidFill>
                <a:latin typeface="Times New Roman" panose="02020603050405020304" pitchFamily="2" charset="0"/>
                <a:ea typeface="华文新魏" panose="02010800040101010101" pitchFamily="2" charset="-122"/>
                <a:sym typeface="+mn-ea"/>
              </a:rPr>
              <a:t>.1 </a:t>
            </a:r>
            <a:r>
              <a:rPr lang="zh-CN" altLang="en-US" sz="4000" b="1" dirty="0">
                <a:solidFill>
                  <a:schemeClr val="bg1"/>
                </a:solidFill>
                <a:latin typeface="Times New Roman" panose="02020603050405020304" pitchFamily="2" charset="0"/>
                <a:ea typeface="华文新魏" panose="02010800040101010101" pitchFamily="2" charset="-122"/>
                <a:sym typeface="+mn-ea"/>
              </a:rPr>
              <a:t>中断与异常的概念</a:t>
            </a:r>
            <a:endParaRPr lang="zh-CN" altLang="en-US" sz="4000" b="1" dirty="0">
              <a:solidFill>
                <a:schemeClr val="bg1"/>
              </a:solidFill>
              <a:latin typeface="Times New Roman" panose="02020603050405020304" pitchFamily="2" charset="0"/>
              <a:ea typeface="华文新魏" panose="02010800040101010101" pitchFamily="2" charset="-122"/>
            </a:endParaRPr>
          </a:p>
        </p:txBody>
      </p:sp>
      <p:sp>
        <p:nvSpPr>
          <p:cNvPr id="9" name="Rectangle 4"/>
          <p:cNvSpPr>
            <a:spLocks noChangeArrowheads="1"/>
          </p:cNvSpPr>
          <p:nvPr/>
        </p:nvSpPr>
        <p:spPr bwMode="auto">
          <a:xfrm>
            <a:off x="827535" y="1700310"/>
            <a:ext cx="7808368" cy="4515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50000"/>
              </a:lnSpc>
              <a:spcBef>
                <a:spcPts val="0"/>
              </a:spcBef>
            </a:pPr>
            <a:r>
              <a:rPr lang="en-US" altLang="zh-CN" dirty="0">
                <a:solidFill>
                  <a:srgbClr val="000066"/>
                </a:solidFill>
                <a:latin typeface="宋体" panose="02010600030101010101" pitchFamily="2" charset="-122"/>
                <a:ea typeface="宋体" panose="02010600030101010101" pitchFamily="2" charset="-122"/>
              </a:rPr>
              <a:t>(1) </a:t>
            </a:r>
            <a:r>
              <a:rPr lang="zh-CN" altLang="en-US" dirty="0">
                <a:solidFill>
                  <a:srgbClr val="000066"/>
                </a:solidFill>
                <a:latin typeface="宋体" panose="02010600030101010101" pitchFamily="2" charset="-122"/>
                <a:ea typeface="宋体" panose="02010600030101010101" pitchFamily="2" charset="-122"/>
              </a:rPr>
              <a:t>为什么要引入中断机制？</a:t>
            </a:r>
            <a:endParaRPr lang="en-US" altLang="zh-CN" dirty="0">
              <a:solidFill>
                <a:srgbClr val="000066"/>
              </a:solidFill>
              <a:latin typeface="宋体" panose="02010600030101010101" pitchFamily="2" charset="-122"/>
              <a:ea typeface="宋体" panose="02010600030101010101" pitchFamily="2" charset="-122"/>
            </a:endParaRPr>
          </a:p>
          <a:p>
            <a:pPr>
              <a:lnSpc>
                <a:spcPct val="150000"/>
              </a:lnSpc>
              <a:spcBef>
                <a:spcPts val="0"/>
              </a:spcBef>
            </a:pPr>
            <a:r>
              <a:rPr lang="en-US" altLang="zh-CN" dirty="0">
                <a:solidFill>
                  <a:srgbClr val="000066"/>
                </a:solidFill>
                <a:latin typeface="宋体" panose="02010600030101010101" pitchFamily="2" charset="-122"/>
                <a:ea typeface="宋体" panose="02010600030101010101" pitchFamily="2" charset="-122"/>
              </a:rPr>
              <a:t>(2) </a:t>
            </a:r>
            <a:r>
              <a:rPr lang="zh-CN" altLang="en-US" dirty="0">
                <a:solidFill>
                  <a:srgbClr val="000066"/>
                </a:solidFill>
                <a:latin typeface="宋体" panose="02010600030101010101" pitchFamily="2" charset="-122"/>
                <a:ea typeface="宋体" panose="02010600030101010101" pitchFamily="2" charset="-122"/>
              </a:rPr>
              <a:t>有哪些事情会引起中断？  </a:t>
            </a:r>
            <a:r>
              <a:rPr lang="zh-CN" altLang="en-US" dirty="0">
                <a:solidFill>
                  <a:srgbClr val="FF0000"/>
                </a:solidFill>
                <a:latin typeface="宋体" panose="02010600030101010101" pitchFamily="2" charset="-122"/>
                <a:ea typeface="宋体" panose="02010600030101010101" pitchFamily="2" charset="-122"/>
              </a:rPr>
              <a:t>中断源</a:t>
            </a:r>
            <a:r>
              <a:rPr lang="zh-CN" altLang="en-US" dirty="0">
                <a:solidFill>
                  <a:srgbClr val="000066"/>
                </a:solidFill>
                <a:latin typeface="宋体" panose="02010600030101010101" pitchFamily="2" charset="-122"/>
                <a:ea typeface="宋体" panose="02010600030101010101" pitchFamily="2" charset="-122"/>
              </a:rPr>
              <a:t>     </a:t>
            </a:r>
            <a:endParaRPr lang="zh-CN" altLang="en-US" dirty="0">
              <a:solidFill>
                <a:srgbClr val="000066"/>
              </a:solidFill>
              <a:latin typeface="宋体" panose="02010600030101010101" pitchFamily="2" charset="-122"/>
              <a:ea typeface="宋体" panose="02010600030101010101" pitchFamily="2" charset="-122"/>
            </a:endParaRPr>
          </a:p>
          <a:p>
            <a:pPr>
              <a:lnSpc>
                <a:spcPct val="150000"/>
              </a:lnSpc>
              <a:spcBef>
                <a:spcPts val="0"/>
              </a:spcBef>
            </a:pPr>
            <a:r>
              <a:rPr lang="en-US" altLang="zh-CN" dirty="0">
                <a:solidFill>
                  <a:srgbClr val="000066"/>
                </a:solidFill>
                <a:latin typeface="宋体" panose="02010600030101010101" pitchFamily="2" charset="-122"/>
                <a:ea typeface="宋体" panose="02010600030101010101" pitchFamily="2" charset="-122"/>
              </a:rPr>
              <a:t>(3)  CPU</a:t>
            </a:r>
            <a:r>
              <a:rPr lang="zh-CN" altLang="en-US" dirty="0">
                <a:solidFill>
                  <a:srgbClr val="000066"/>
                </a:solidFill>
                <a:latin typeface="宋体" panose="02010600030101010101" pitchFamily="2" charset="-122"/>
                <a:ea typeface="宋体" panose="02010600030101010101" pitchFamily="2" charset="-122"/>
              </a:rPr>
              <a:t>为什么能感知中断？  </a:t>
            </a:r>
            <a:r>
              <a:rPr lang="zh-CN" altLang="en-US" dirty="0">
                <a:solidFill>
                  <a:srgbClr val="FF0000"/>
                </a:solidFill>
                <a:latin typeface="宋体" panose="02010600030101010101" pitchFamily="2" charset="-122"/>
                <a:ea typeface="宋体" panose="02010600030101010101" pitchFamily="2" charset="-122"/>
              </a:rPr>
              <a:t>中断系统</a:t>
            </a:r>
            <a:r>
              <a:rPr lang="zh-CN" altLang="en-US" dirty="0">
                <a:solidFill>
                  <a:srgbClr val="000066"/>
                </a:solidFill>
                <a:latin typeface="宋体" panose="02010600030101010101" pitchFamily="2" charset="-122"/>
                <a:ea typeface="宋体" panose="02010600030101010101" pitchFamily="2" charset="-122"/>
              </a:rPr>
              <a:t> </a:t>
            </a:r>
            <a:endParaRPr lang="zh-CN" altLang="en-US" dirty="0">
              <a:solidFill>
                <a:srgbClr val="000066"/>
              </a:solidFill>
              <a:latin typeface="宋体" panose="02010600030101010101" pitchFamily="2" charset="-122"/>
              <a:ea typeface="宋体" panose="02010600030101010101" pitchFamily="2" charset="-122"/>
            </a:endParaRPr>
          </a:p>
          <a:p>
            <a:pPr>
              <a:lnSpc>
                <a:spcPct val="150000"/>
              </a:lnSpc>
              <a:spcBef>
                <a:spcPts val="0"/>
              </a:spcBef>
            </a:pPr>
            <a:r>
              <a:rPr lang="en-US" altLang="zh-CN" dirty="0">
                <a:solidFill>
                  <a:srgbClr val="000066"/>
                </a:solidFill>
                <a:latin typeface="宋体" panose="02010600030101010101" pitchFamily="2" charset="-122"/>
                <a:ea typeface="宋体" panose="02010600030101010101" pitchFamily="2" charset="-122"/>
              </a:rPr>
              <a:t>(4) </a:t>
            </a:r>
            <a:r>
              <a:rPr lang="zh-CN" altLang="en-US" dirty="0">
                <a:solidFill>
                  <a:srgbClr val="000066"/>
                </a:solidFill>
                <a:latin typeface="宋体" panose="02010600030101010101" pitchFamily="2" charset="-122"/>
                <a:ea typeface="宋体" panose="02010600030101010101" pitchFamily="2" charset="-122"/>
              </a:rPr>
              <a:t>在何处去找中断处理程序？</a:t>
            </a:r>
            <a:r>
              <a:rPr lang="zh-CN" altLang="en-US" dirty="0">
                <a:solidFill>
                  <a:srgbClr val="FF0000"/>
                </a:solidFill>
                <a:latin typeface="宋体" panose="02010600030101010101" pitchFamily="2" charset="-122"/>
                <a:ea typeface="宋体" panose="02010600030101010101" pitchFamily="2" charset="-122"/>
              </a:rPr>
              <a:t>中断描述符表</a:t>
            </a:r>
            <a:endParaRPr lang="en-US" altLang="zh-CN" dirty="0">
              <a:solidFill>
                <a:srgbClr val="FF0000"/>
              </a:solidFill>
              <a:latin typeface="宋体" panose="02010600030101010101" pitchFamily="2" charset="-122"/>
              <a:ea typeface="宋体" panose="02010600030101010101" pitchFamily="2" charset="-122"/>
            </a:endParaRPr>
          </a:p>
          <a:p>
            <a:pPr>
              <a:lnSpc>
                <a:spcPct val="150000"/>
              </a:lnSpc>
              <a:spcBef>
                <a:spcPts val="0"/>
              </a:spcBef>
            </a:pPr>
            <a:r>
              <a:rPr lang="en-US" altLang="zh-CN" dirty="0">
                <a:solidFill>
                  <a:srgbClr val="000066"/>
                </a:solidFill>
                <a:latin typeface="宋体" panose="02010600030101010101" pitchFamily="2" charset="-122"/>
                <a:ea typeface="宋体" panose="02010600030101010101" pitchFamily="2" charset="-122"/>
              </a:rPr>
              <a:t>                            </a:t>
            </a:r>
            <a:r>
              <a:rPr lang="zh-CN" altLang="en-US" dirty="0">
                <a:solidFill>
                  <a:srgbClr val="FF0000"/>
                </a:solidFill>
                <a:latin typeface="宋体" panose="02010600030101010101" pitchFamily="2" charset="-122"/>
                <a:ea typeface="宋体" panose="02010600030101010101" pitchFamily="2" charset="-122"/>
              </a:rPr>
              <a:t>中断矢量表 </a:t>
            </a:r>
            <a:endParaRPr lang="zh-CN" altLang="en-US" dirty="0">
              <a:solidFill>
                <a:srgbClr val="FF0000"/>
              </a:solidFill>
              <a:latin typeface="宋体" panose="02010600030101010101" pitchFamily="2" charset="-122"/>
              <a:ea typeface="宋体" panose="02010600030101010101" pitchFamily="2" charset="-122"/>
            </a:endParaRPr>
          </a:p>
          <a:p>
            <a:pPr>
              <a:lnSpc>
                <a:spcPct val="150000"/>
              </a:lnSpc>
              <a:spcBef>
                <a:spcPts val="0"/>
              </a:spcBef>
            </a:pPr>
            <a:r>
              <a:rPr lang="en-US" altLang="zh-CN" dirty="0">
                <a:solidFill>
                  <a:srgbClr val="000066"/>
                </a:solidFill>
                <a:latin typeface="宋体" panose="02010600030101010101" pitchFamily="2" charset="-122"/>
                <a:ea typeface="宋体" panose="02010600030101010101" pitchFamily="2" charset="-122"/>
              </a:rPr>
              <a:t>(5) </a:t>
            </a:r>
            <a:r>
              <a:rPr lang="zh-CN" altLang="en-US" dirty="0">
                <a:solidFill>
                  <a:srgbClr val="000066"/>
                </a:solidFill>
                <a:latin typeface="宋体" panose="02010600030101010101" pitchFamily="2" charset="-122"/>
                <a:ea typeface="宋体" panose="02010600030101010101" pitchFamily="2" charset="-122"/>
              </a:rPr>
              <a:t>如何从中断处理程序返回？</a:t>
            </a:r>
            <a:endParaRPr lang="zh-CN" altLang="en-US" dirty="0">
              <a:solidFill>
                <a:srgbClr val="000066"/>
              </a:solidFill>
              <a:latin typeface="宋体" panose="02010600030101010101" pitchFamily="2" charset="-122"/>
              <a:ea typeface="宋体" panose="02010600030101010101" pitchFamily="2" charset="-122"/>
            </a:endParaRPr>
          </a:p>
          <a:p>
            <a:pPr>
              <a:lnSpc>
                <a:spcPct val="150000"/>
              </a:lnSpc>
              <a:spcBef>
                <a:spcPts val="0"/>
              </a:spcBef>
            </a:pPr>
            <a:r>
              <a:rPr lang="en-US" altLang="zh-CN" dirty="0">
                <a:solidFill>
                  <a:srgbClr val="000066"/>
                </a:solidFill>
                <a:latin typeface="宋体" panose="02010600030101010101" pitchFamily="2" charset="-122"/>
                <a:ea typeface="宋体" panose="02010600030101010101" pitchFamily="2" charset="-122"/>
              </a:rPr>
              <a:t>(6) </a:t>
            </a:r>
            <a:r>
              <a:rPr lang="zh-CN" altLang="en-US" dirty="0">
                <a:solidFill>
                  <a:srgbClr val="000066"/>
                </a:solidFill>
                <a:latin typeface="宋体" panose="02010600030101010101" pitchFamily="2" charset="-122"/>
                <a:ea typeface="宋体" panose="02010600030101010101" pitchFamily="2" charset="-122"/>
              </a:rPr>
              <a:t>如何使用中断？</a:t>
            </a:r>
            <a:endParaRPr lang="zh-CN" altLang="en-US" dirty="0">
              <a:solidFill>
                <a:srgbClr val="000066"/>
              </a:solidFill>
              <a:latin typeface="宋体" panose="02010600030101010101" pitchFamily="2" charset="-122"/>
              <a:ea typeface="宋体" panose="02010600030101010101" pitchFamily="2"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9667" name="AutoShape 3"/>
          <p:cNvSpPr/>
          <p:nvPr/>
        </p:nvSpPr>
        <p:spPr bwMode="auto">
          <a:xfrm>
            <a:off x="1692275" y="2060278"/>
            <a:ext cx="142875" cy="2665412"/>
          </a:xfrm>
          <a:prstGeom prst="leftBrace">
            <a:avLst>
              <a:gd name="adj1" fmla="val 155463"/>
              <a:gd name="adj2" fmla="val 50000"/>
            </a:avLst>
          </a:prstGeom>
          <a:noFill/>
          <a:ln w="9525">
            <a:solidFill>
              <a:srgbClr val="000000"/>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69668" name="Text Box 4"/>
          <p:cNvSpPr txBox="1">
            <a:spLocks noChangeArrowheads="1"/>
          </p:cNvSpPr>
          <p:nvPr/>
        </p:nvSpPr>
        <p:spPr bwMode="auto">
          <a:xfrm>
            <a:off x="1979613" y="2060278"/>
            <a:ext cx="1655762" cy="2736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lvl1pPr eaLnBrk="0" hangingPunct="0">
              <a:defRPr kumimoji="1" sz="2800" b="1">
                <a:solidFill>
                  <a:srgbClr val="40458C"/>
                </a:solidFill>
                <a:latin typeface="楷体_GB2312" pitchFamily="1" charset="-122"/>
                <a:ea typeface="楷体_GB2312" pitchFamily="1" charset="-122"/>
              </a:defRPr>
            </a:lvl1pPr>
            <a:lvl2pPr marL="742950" indent="-285750" eaLnBrk="0" hangingPunct="0">
              <a:defRPr kumimoji="1" sz="2800" b="1">
                <a:solidFill>
                  <a:srgbClr val="40458C"/>
                </a:solidFill>
                <a:latin typeface="楷体_GB2312" pitchFamily="1" charset="-122"/>
                <a:ea typeface="楷体_GB2312" pitchFamily="1" charset="-122"/>
              </a:defRPr>
            </a:lvl2pPr>
            <a:lvl3pPr marL="1143000" indent="-228600" eaLnBrk="0" hangingPunct="0">
              <a:defRPr kumimoji="1" sz="2800" b="1">
                <a:solidFill>
                  <a:srgbClr val="40458C"/>
                </a:solidFill>
                <a:latin typeface="楷体_GB2312" pitchFamily="1" charset="-122"/>
                <a:ea typeface="楷体_GB2312" pitchFamily="1" charset="-122"/>
              </a:defRPr>
            </a:lvl3pPr>
            <a:lvl4pPr marL="1600200" indent="-228600" eaLnBrk="0" hangingPunct="0">
              <a:defRPr kumimoji="1" sz="2800" b="1">
                <a:solidFill>
                  <a:srgbClr val="40458C"/>
                </a:solidFill>
                <a:latin typeface="楷体_GB2312" pitchFamily="1" charset="-122"/>
                <a:ea typeface="楷体_GB2312" pitchFamily="1" charset="-122"/>
              </a:defRPr>
            </a:lvl4pPr>
            <a:lvl5pPr marL="2057400" indent="-228600" eaLnBrk="0" hangingPunct="0">
              <a:defRPr kumimoji="1" sz="2800" b="1">
                <a:solidFill>
                  <a:srgbClr val="40458C"/>
                </a:solidFill>
                <a:latin typeface="楷体_GB2312" pitchFamily="1" charset="-122"/>
                <a:ea typeface="楷体_GB2312" pitchFamily="1" charset="-122"/>
              </a:defRPr>
            </a:lvl5pPr>
            <a:lvl6pPr marL="2514600" indent="-228600" eaLnBrk="0" fontAlgn="base" hangingPunct="0">
              <a:lnSpc>
                <a:spcPct val="80000"/>
              </a:lnSpc>
              <a:spcBef>
                <a:spcPct val="20000"/>
              </a:spcBef>
              <a:spcAft>
                <a:spcPct val="0"/>
              </a:spcAft>
              <a:buClr>
                <a:schemeClr val="hlink"/>
              </a:buClr>
              <a:buSzPct val="110000"/>
              <a:buFont typeface="Wingdings" panose="05000000000000000000" pitchFamily="2" charset="2"/>
              <a:defRPr kumimoji="1" sz="2800" b="1">
                <a:solidFill>
                  <a:srgbClr val="40458C"/>
                </a:solidFill>
                <a:latin typeface="楷体_GB2312" pitchFamily="1" charset="-122"/>
                <a:ea typeface="楷体_GB2312" pitchFamily="1" charset="-122"/>
              </a:defRPr>
            </a:lvl6pPr>
            <a:lvl7pPr marL="2971800" indent="-228600" eaLnBrk="0" fontAlgn="base" hangingPunct="0">
              <a:lnSpc>
                <a:spcPct val="80000"/>
              </a:lnSpc>
              <a:spcBef>
                <a:spcPct val="20000"/>
              </a:spcBef>
              <a:spcAft>
                <a:spcPct val="0"/>
              </a:spcAft>
              <a:buClr>
                <a:schemeClr val="hlink"/>
              </a:buClr>
              <a:buSzPct val="110000"/>
              <a:buFont typeface="Wingdings" panose="05000000000000000000" pitchFamily="2" charset="2"/>
              <a:defRPr kumimoji="1" sz="2800" b="1">
                <a:solidFill>
                  <a:srgbClr val="40458C"/>
                </a:solidFill>
                <a:latin typeface="楷体_GB2312" pitchFamily="1" charset="-122"/>
                <a:ea typeface="楷体_GB2312" pitchFamily="1" charset="-122"/>
              </a:defRPr>
            </a:lvl7pPr>
            <a:lvl8pPr marL="3429000" indent="-228600" eaLnBrk="0" fontAlgn="base" hangingPunct="0">
              <a:lnSpc>
                <a:spcPct val="80000"/>
              </a:lnSpc>
              <a:spcBef>
                <a:spcPct val="20000"/>
              </a:spcBef>
              <a:spcAft>
                <a:spcPct val="0"/>
              </a:spcAft>
              <a:buClr>
                <a:schemeClr val="hlink"/>
              </a:buClr>
              <a:buSzPct val="110000"/>
              <a:buFont typeface="Wingdings" panose="05000000000000000000" pitchFamily="2" charset="2"/>
              <a:defRPr kumimoji="1" sz="2800" b="1">
                <a:solidFill>
                  <a:srgbClr val="40458C"/>
                </a:solidFill>
                <a:latin typeface="楷体_GB2312" pitchFamily="1" charset="-122"/>
                <a:ea typeface="楷体_GB2312" pitchFamily="1" charset="-122"/>
              </a:defRPr>
            </a:lvl8pPr>
            <a:lvl9pPr marL="3886200" indent="-228600" eaLnBrk="0" fontAlgn="base" hangingPunct="0">
              <a:lnSpc>
                <a:spcPct val="80000"/>
              </a:lnSpc>
              <a:spcBef>
                <a:spcPct val="20000"/>
              </a:spcBef>
              <a:spcAft>
                <a:spcPct val="0"/>
              </a:spcAft>
              <a:buClr>
                <a:schemeClr val="hlink"/>
              </a:buClr>
              <a:buSzPct val="110000"/>
              <a:buFont typeface="Wingdings" panose="05000000000000000000" pitchFamily="2" charset="2"/>
              <a:defRPr kumimoji="1" sz="2800" b="1">
                <a:solidFill>
                  <a:srgbClr val="40458C"/>
                </a:solidFill>
                <a:latin typeface="楷体_GB2312" pitchFamily="1" charset="-122"/>
                <a:ea typeface="楷体_GB2312" pitchFamily="1" charset="-122"/>
              </a:defRPr>
            </a:lvl9pPr>
          </a:lstStyle>
          <a:p>
            <a:pPr algn="just" eaLnBrk="1" hangingPunct="1">
              <a:lnSpc>
                <a:spcPct val="100000"/>
              </a:lnSpc>
              <a:spcBef>
                <a:spcPct val="0"/>
              </a:spcBef>
              <a:buClrTx/>
              <a:buSzTx/>
              <a:buFontTx/>
              <a:buNone/>
            </a:pPr>
            <a:r>
              <a:rPr kumimoji="0" lang="zh-CN" altLang="en-US" sz="2000" dirty="0">
                <a:solidFill>
                  <a:srgbClr val="FF0000"/>
                </a:solidFill>
                <a:latin typeface="Times New Roman" panose="02020603050405020304" pitchFamily="2" charset="0"/>
                <a:ea typeface="宋体" panose="02010600030101010101" pitchFamily="2" charset="-122"/>
              </a:rPr>
              <a:t>外部中断</a:t>
            </a:r>
            <a:endParaRPr kumimoji="0" lang="zh-CN" altLang="en-US" sz="2000" dirty="0">
              <a:solidFill>
                <a:srgbClr val="FF0000"/>
              </a:solidFill>
              <a:latin typeface="Times New Roman" panose="02020603050405020304" pitchFamily="2" charset="0"/>
              <a:ea typeface="宋体" panose="02010600030101010101" pitchFamily="2" charset="-122"/>
            </a:endParaRPr>
          </a:p>
          <a:p>
            <a:pPr algn="just" eaLnBrk="1" hangingPunct="1">
              <a:lnSpc>
                <a:spcPct val="100000"/>
              </a:lnSpc>
              <a:spcBef>
                <a:spcPct val="0"/>
              </a:spcBef>
              <a:buClrTx/>
              <a:buSzTx/>
              <a:buFontTx/>
              <a:buNone/>
            </a:pPr>
            <a:r>
              <a:rPr kumimoji="0" lang="zh-CN" altLang="en-US" sz="2000" dirty="0">
                <a:solidFill>
                  <a:srgbClr val="0000FF"/>
                </a:solidFill>
                <a:latin typeface="Times New Roman" panose="02020603050405020304" pitchFamily="2" charset="0"/>
                <a:ea typeface="宋体" panose="02010600030101010101" pitchFamily="2" charset="-122"/>
              </a:rPr>
              <a:t>（中断</a:t>
            </a:r>
            <a:r>
              <a:rPr kumimoji="0" lang="zh-CN" altLang="en-US" sz="2000" dirty="0">
                <a:solidFill>
                  <a:schemeClr val="tx1"/>
                </a:solidFill>
                <a:latin typeface="Times New Roman" panose="02020603050405020304" pitchFamily="2" charset="0"/>
                <a:ea typeface="宋体" panose="02010600030101010101" pitchFamily="2" charset="-122"/>
              </a:rPr>
              <a:t>，随机性）</a:t>
            </a:r>
            <a:endParaRPr kumimoji="0" lang="zh-CN" altLang="en-US" sz="2000" b="0" dirty="0">
              <a:solidFill>
                <a:schemeClr val="tx1"/>
              </a:solidFill>
              <a:latin typeface="Times New Roman" panose="02020603050405020304" pitchFamily="2" charset="0"/>
              <a:ea typeface="宋体" panose="02010600030101010101" pitchFamily="2" charset="-122"/>
            </a:endParaRPr>
          </a:p>
          <a:p>
            <a:pPr algn="just" eaLnBrk="1" hangingPunct="1">
              <a:lnSpc>
                <a:spcPct val="100000"/>
              </a:lnSpc>
              <a:spcBef>
                <a:spcPct val="0"/>
              </a:spcBef>
              <a:buClrTx/>
              <a:buSzTx/>
              <a:buFontTx/>
              <a:buNone/>
            </a:pPr>
            <a:endParaRPr kumimoji="0" lang="zh-CN" altLang="en-US" sz="2000" b="0" dirty="0">
              <a:solidFill>
                <a:schemeClr val="tx1"/>
              </a:solidFill>
              <a:latin typeface="Times New Roman" panose="02020603050405020304" pitchFamily="2" charset="0"/>
              <a:ea typeface="宋体" panose="02010600030101010101" pitchFamily="2" charset="-122"/>
            </a:endParaRPr>
          </a:p>
          <a:p>
            <a:pPr algn="just" eaLnBrk="1" hangingPunct="1">
              <a:lnSpc>
                <a:spcPct val="100000"/>
              </a:lnSpc>
              <a:spcBef>
                <a:spcPct val="0"/>
              </a:spcBef>
              <a:buClrTx/>
              <a:buSzTx/>
              <a:buFontTx/>
              <a:buNone/>
            </a:pPr>
            <a:endParaRPr kumimoji="0" lang="zh-CN" altLang="en-US" sz="2000" b="0" dirty="0">
              <a:solidFill>
                <a:schemeClr val="tx1"/>
              </a:solidFill>
              <a:latin typeface="Times New Roman" panose="02020603050405020304" pitchFamily="2" charset="0"/>
              <a:ea typeface="宋体" panose="02010600030101010101" pitchFamily="2" charset="-122"/>
            </a:endParaRPr>
          </a:p>
          <a:p>
            <a:pPr algn="just" eaLnBrk="1" hangingPunct="1">
              <a:lnSpc>
                <a:spcPct val="100000"/>
              </a:lnSpc>
              <a:spcBef>
                <a:spcPct val="0"/>
              </a:spcBef>
              <a:buClrTx/>
              <a:buSzTx/>
              <a:buFontTx/>
              <a:buNone/>
            </a:pPr>
            <a:endParaRPr kumimoji="0" lang="zh-CN" altLang="en-US" sz="2000" dirty="0">
              <a:solidFill>
                <a:srgbClr val="FF0000"/>
              </a:solidFill>
              <a:latin typeface="Times New Roman" panose="02020603050405020304" pitchFamily="2" charset="0"/>
              <a:ea typeface="宋体" panose="02010600030101010101" pitchFamily="2" charset="-122"/>
            </a:endParaRPr>
          </a:p>
          <a:p>
            <a:pPr algn="just" eaLnBrk="1" hangingPunct="1">
              <a:lnSpc>
                <a:spcPct val="100000"/>
              </a:lnSpc>
              <a:spcBef>
                <a:spcPct val="0"/>
              </a:spcBef>
              <a:buClrTx/>
              <a:buSzTx/>
              <a:buFontTx/>
              <a:buNone/>
            </a:pPr>
            <a:endParaRPr kumimoji="0" lang="zh-CN" altLang="en-US" sz="2000" dirty="0">
              <a:solidFill>
                <a:srgbClr val="FF0000"/>
              </a:solidFill>
              <a:latin typeface="Times New Roman" panose="02020603050405020304" pitchFamily="2" charset="0"/>
              <a:ea typeface="宋体" panose="02010600030101010101" pitchFamily="2" charset="-122"/>
            </a:endParaRPr>
          </a:p>
          <a:p>
            <a:pPr algn="just" eaLnBrk="1" hangingPunct="1">
              <a:lnSpc>
                <a:spcPct val="100000"/>
              </a:lnSpc>
              <a:spcBef>
                <a:spcPct val="0"/>
              </a:spcBef>
              <a:buClrTx/>
              <a:buSzTx/>
              <a:buFontTx/>
              <a:buNone/>
            </a:pPr>
            <a:r>
              <a:rPr kumimoji="0" lang="zh-CN" altLang="en-US" sz="2000" dirty="0">
                <a:solidFill>
                  <a:srgbClr val="FF0000"/>
                </a:solidFill>
                <a:latin typeface="Times New Roman" panose="02020603050405020304" pitchFamily="2" charset="0"/>
                <a:ea typeface="宋体" panose="02010600030101010101" pitchFamily="2" charset="-122"/>
              </a:rPr>
              <a:t>内部中断</a:t>
            </a:r>
            <a:endParaRPr kumimoji="0" lang="zh-CN" altLang="en-US" sz="2000" dirty="0">
              <a:solidFill>
                <a:srgbClr val="FF0000"/>
              </a:solidFill>
              <a:latin typeface="Times New Roman" panose="02020603050405020304" pitchFamily="2" charset="0"/>
              <a:ea typeface="宋体" panose="02010600030101010101" pitchFamily="2" charset="-122"/>
            </a:endParaRPr>
          </a:p>
          <a:p>
            <a:pPr algn="just" eaLnBrk="1" hangingPunct="1">
              <a:lnSpc>
                <a:spcPct val="100000"/>
              </a:lnSpc>
              <a:spcBef>
                <a:spcPct val="0"/>
              </a:spcBef>
              <a:buClrTx/>
              <a:buSzTx/>
              <a:buFontTx/>
              <a:buNone/>
            </a:pPr>
            <a:r>
              <a:rPr kumimoji="0" lang="zh-CN" altLang="en-US" sz="2000" dirty="0">
                <a:solidFill>
                  <a:srgbClr val="0000FF"/>
                </a:solidFill>
                <a:latin typeface="Times New Roman" panose="02020603050405020304" pitchFamily="2" charset="0"/>
                <a:ea typeface="宋体" panose="02010600030101010101" pitchFamily="2" charset="-122"/>
              </a:rPr>
              <a:t>（异常</a:t>
            </a:r>
            <a:r>
              <a:rPr kumimoji="0" lang="zh-CN" altLang="en-US" sz="2000" dirty="0">
                <a:solidFill>
                  <a:schemeClr val="tx1"/>
                </a:solidFill>
                <a:latin typeface="Times New Roman" panose="02020603050405020304" pitchFamily="2" charset="0"/>
                <a:ea typeface="宋体" panose="02010600030101010101" pitchFamily="2" charset="-122"/>
              </a:rPr>
              <a:t>，与</a:t>
            </a:r>
            <a:r>
              <a:rPr kumimoji="0" lang="en-US" altLang="zh-CN" sz="2000" dirty="0">
                <a:solidFill>
                  <a:schemeClr val="tx1"/>
                </a:solidFill>
                <a:latin typeface="Times New Roman" panose="02020603050405020304" pitchFamily="2" charset="0"/>
                <a:ea typeface="宋体" panose="02010600030101010101" pitchFamily="2" charset="-122"/>
              </a:rPr>
              <a:t>CPU</a:t>
            </a:r>
            <a:r>
              <a:rPr kumimoji="0" lang="zh-CN" altLang="en-US" sz="2000" dirty="0">
                <a:solidFill>
                  <a:schemeClr val="tx1"/>
                </a:solidFill>
                <a:latin typeface="Times New Roman" panose="02020603050405020304" pitchFamily="2" charset="0"/>
                <a:ea typeface="宋体" panose="02010600030101010101" pitchFamily="2" charset="-122"/>
              </a:rPr>
              <a:t>的状态和当前执行的指令有关）</a:t>
            </a:r>
            <a:endParaRPr kumimoji="0" lang="zh-CN" altLang="en-US" sz="2000" b="0" dirty="0">
              <a:solidFill>
                <a:schemeClr val="tx1"/>
              </a:solidFill>
              <a:latin typeface="Arial" panose="020B0604020202020204" pitchFamily="34" charset="0"/>
              <a:ea typeface="宋体" panose="02010600030101010101" pitchFamily="2" charset="-122"/>
            </a:endParaRPr>
          </a:p>
        </p:txBody>
      </p:sp>
      <p:sp>
        <p:nvSpPr>
          <p:cNvPr id="369669" name="AutoShape 5"/>
          <p:cNvSpPr/>
          <p:nvPr/>
        </p:nvSpPr>
        <p:spPr bwMode="auto">
          <a:xfrm>
            <a:off x="3779838" y="1988840"/>
            <a:ext cx="71437" cy="1295400"/>
          </a:xfrm>
          <a:prstGeom prst="leftBrace">
            <a:avLst>
              <a:gd name="adj1" fmla="val 151112"/>
              <a:gd name="adj2" fmla="val 50000"/>
            </a:avLst>
          </a:prstGeom>
          <a:noFill/>
          <a:ln w="9525">
            <a:solidFill>
              <a:srgbClr val="000000"/>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69670" name="AutoShape 6"/>
          <p:cNvSpPr/>
          <p:nvPr/>
        </p:nvSpPr>
        <p:spPr bwMode="auto">
          <a:xfrm>
            <a:off x="3779838" y="3933528"/>
            <a:ext cx="144462" cy="1800225"/>
          </a:xfrm>
          <a:prstGeom prst="leftBrace">
            <a:avLst>
              <a:gd name="adj1" fmla="val 103847"/>
              <a:gd name="adj2" fmla="val 50000"/>
            </a:avLst>
          </a:prstGeom>
          <a:noFill/>
          <a:ln w="9525">
            <a:solidFill>
              <a:srgbClr val="000000"/>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69671" name="Text Box 7"/>
          <p:cNvSpPr txBox="1">
            <a:spLocks noChangeArrowheads="1"/>
          </p:cNvSpPr>
          <p:nvPr/>
        </p:nvSpPr>
        <p:spPr bwMode="auto">
          <a:xfrm>
            <a:off x="3995738" y="1988840"/>
            <a:ext cx="4311650" cy="1854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lvl1pPr eaLnBrk="0" hangingPunct="0">
              <a:defRPr kumimoji="1" sz="2800" b="1">
                <a:solidFill>
                  <a:srgbClr val="40458C"/>
                </a:solidFill>
                <a:latin typeface="楷体_GB2312" pitchFamily="1" charset="-122"/>
                <a:ea typeface="楷体_GB2312" pitchFamily="1" charset="-122"/>
              </a:defRPr>
            </a:lvl1pPr>
            <a:lvl2pPr marL="742950" indent="-285750" eaLnBrk="0" hangingPunct="0">
              <a:defRPr kumimoji="1" sz="2800" b="1">
                <a:solidFill>
                  <a:srgbClr val="40458C"/>
                </a:solidFill>
                <a:latin typeface="楷体_GB2312" pitchFamily="1" charset="-122"/>
                <a:ea typeface="楷体_GB2312" pitchFamily="1" charset="-122"/>
              </a:defRPr>
            </a:lvl2pPr>
            <a:lvl3pPr marL="1143000" indent="-228600" eaLnBrk="0" hangingPunct="0">
              <a:defRPr kumimoji="1" sz="2800" b="1">
                <a:solidFill>
                  <a:srgbClr val="40458C"/>
                </a:solidFill>
                <a:latin typeface="楷体_GB2312" pitchFamily="1" charset="-122"/>
                <a:ea typeface="楷体_GB2312" pitchFamily="1" charset="-122"/>
              </a:defRPr>
            </a:lvl3pPr>
            <a:lvl4pPr marL="1600200" indent="-228600" eaLnBrk="0" hangingPunct="0">
              <a:defRPr kumimoji="1" sz="2800" b="1">
                <a:solidFill>
                  <a:srgbClr val="40458C"/>
                </a:solidFill>
                <a:latin typeface="楷体_GB2312" pitchFamily="1" charset="-122"/>
                <a:ea typeface="楷体_GB2312" pitchFamily="1" charset="-122"/>
              </a:defRPr>
            </a:lvl4pPr>
            <a:lvl5pPr marL="2057400" indent="-228600" eaLnBrk="0" hangingPunct="0">
              <a:defRPr kumimoji="1" sz="2800" b="1">
                <a:solidFill>
                  <a:srgbClr val="40458C"/>
                </a:solidFill>
                <a:latin typeface="楷体_GB2312" pitchFamily="1" charset="-122"/>
                <a:ea typeface="楷体_GB2312" pitchFamily="1" charset="-122"/>
              </a:defRPr>
            </a:lvl5pPr>
            <a:lvl6pPr marL="2514600" indent="-228600" eaLnBrk="0" fontAlgn="base" hangingPunct="0">
              <a:lnSpc>
                <a:spcPct val="80000"/>
              </a:lnSpc>
              <a:spcBef>
                <a:spcPct val="20000"/>
              </a:spcBef>
              <a:spcAft>
                <a:spcPct val="0"/>
              </a:spcAft>
              <a:buClr>
                <a:schemeClr val="hlink"/>
              </a:buClr>
              <a:buSzPct val="110000"/>
              <a:buFont typeface="Wingdings" panose="05000000000000000000" pitchFamily="2" charset="2"/>
              <a:defRPr kumimoji="1" sz="2800" b="1">
                <a:solidFill>
                  <a:srgbClr val="40458C"/>
                </a:solidFill>
                <a:latin typeface="楷体_GB2312" pitchFamily="1" charset="-122"/>
                <a:ea typeface="楷体_GB2312" pitchFamily="1" charset="-122"/>
              </a:defRPr>
            </a:lvl6pPr>
            <a:lvl7pPr marL="2971800" indent="-228600" eaLnBrk="0" fontAlgn="base" hangingPunct="0">
              <a:lnSpc>
                <a:spcPct val="80000"/>
              </a:lnSpc>
              <a:spcBef>
                <a:spcPct val="20000"/>
              </a:spcBef>
              <a:spcAft>
                <a:spcPct val="0"/>
              </a:spcAft>
              <a:buClr>
                <a:schemeClr val="hlink"/>
              </a:buClr>
              <a:buSzPct val="110000"/>
              <a:buFont typeface="Wingdings" panose="05000000000000000000" pitchFamily="2" charset="2"/>
              <a:defRPr kumimoji="1" sz="2800" b="1">
                <a:solidFill>
                  <a:srgbClr val="40458C"/>
                </a:solidFill>
                <a:latin typeface="楷体_GB2312" pitchFamily="1" charset="-122"/>
                <a:ea typeface="楷体_GB2312" pitchFamily="1" charset="-122"/>
              </a:defRPr>
            </a:lvl7pPr>
            <a:lvl8pPr marL="3429000" indent="-228600" eaLnBrk="0" fontAlgn="base" hangingPunct="0">
              <a:lnSpc>
                <a:spcPct val="80000"/>
              </a:lnSpc>
              <a:spcBef>
                <a:spcPct val="20000"/>
              </a:spcBef>
              <a:spcAft>
                <a:spcPct val="0"/>
              </a:spcAft>
              <a:buClr>
                <a:schemeClr val="hlink"/>
              </a:buClr>
              <a:buSzPct val="110000"/>
              <a:buFont typeface="Wingdings" panose="05000000000000000000" pitchFamily="2" charset="2"/>
              <a:defRPr kumimoji="1" sz="2800" b="1">
                <a:solidFill>
                  <a:srgbClr val="40458C"/>
                </a:solidFill>
                <a:latin typeface="楷体_GB2312" pitchFamily="1" charset="-122"/>
                <a:ea typeface="楷体_GB2312" pitchFamily="1" charset="-122"/>
              </a:defRPr>
            </a:lvl8pPr>
            <a:lvl9pPr marL="3886200" indent="-228600" eaLnBrk="0" fontAlgn="base" hangingPunct="0">
              <a:lnSpc>
                <a:spcPct val="80000"/>
              </a:lnSpc>
              <a:spcBef>
                <a:spcPct val="20000"/>
              </a:spcBef>
              <a:spcAft>
                <a:spcPct val="0"/>
              </a:spcAft>
              <a:buClr>
                <a:schemeClr val="hlink"/>
              </a:buClr>
              <a:buSzPct val="110000"/>
              <a:buFont typeface="Wingdings" panose="05000000000000000000" pitchFamily="2" charset="2"/>
              <a:defRPr kumimoji="1" sz="2800" b="1">
                <a:solidFill>
                  <a:srgbClr val="40458C"/>
                </a:solidFill>
                <a:latin typeface="楷体_GB2312" pitchFamily="1" charset="-122"/>
                <a:ea typeface="楷体_GB2312" pitchFamily="1" charset="-122"/>
              </a:defRPr>
            </a:lvl9pPr>
          </a:lstStyle>
          <a:p>
            <a:pPr algn="just" eaLnBrk="1" hangingPunct="1">
              <a:lnSpc>
                <a:spcPct val="100000"/>
              </a:lnSpc>
              <a:spcBef>
                <a:spcPct val="0"/>
              </a:spcBef>
              <a:buClrTx/>
              <a:buSzTx/>
              <a:buFontTx/>
              <a:buNone/>
            </a:pPr>
            <a:r>
              <a:rPr kumimoji="0" lang="zh-CN" altLang="en-US" sz="2000">
                <a:solidFill>
                  <a:srgbClr val="800080"/>
                </a:solidFill>
                <a:latin typeface="Times New Roman" panose="02020603050405020304" pitchFamily="2" charset="0"/>
                <a:ea typeface="宋体" panose="02010600030101010101" pitchFamily="2" charset="-122"/>
              </a:rPr>
              <a:t>不可屏蔽中断</a:t>
            </a:r>
            <a:r>
              <a:rPr kumimoji="0" lang="en-US" altLang="zh-CN" sz="2000">
                <a:solidFill>
                  <a:srgbClr val="800080"/>
                </a:solidFill>
                <a:latin typeface="Times New Roman" panose="02020603050405020304" pitchFamily="2" charset="0"/>
                <a:ea typeface="宋体" panose="02010600030101010101" pitchFamily="2" charset="-122"/>
              </a:rPr>
              <a:t>NMI</a:t>
            </a:r>
            <a:r>
              <a:rPr kumimoji="0" lang="en-US" altLang="zh-CN" sz="2000">
                <a:solidFill>
                  <a:schemeClr val="tx1"/>
                </a:solidFill>
                <a:latin typeface="Times New Roman" panose="02020603050405020304" pitchFamily="2" charset="0"/>
                <a:ea typeface="宋体" panose="02010600030101010101" pitchFamily="2" charset="-122"/>
              </a:rPr>
              <a:t>:</a:t>
            </a:r>
            <a:endParaRPr kumimoji="0" lang="en-US" altLang="zh-CN" sz="2000">
              <a:solidFill>
                <a:schemeClr val="tx1"/>
              </a:solidFill>
              <a:latin typeface="Times New Roman" panose="02020603050405020304" pitchFamily="2" charset="0"/>
              <a:ea typeface="宋体" panose="02010600030101010101" pitchFamily="2" charset="-122"/>
            </a:endParaRPr>
          </a:p>
          <a:p>
            <a:pPr algn="just" eaLnBrk="1" hangingPunct="1">
              <a:lnSpc>
                <a:spcPct val="100000"/>
              </a:lnSpc>
              <a:spcBef>
                <a:spcPct val="0"/>
              </a:spcBef>
              <a:buClrTx/>
              <a:buSzTx/>
              <a:buFontTx/>
              <a:buNone/>
            </a:pPr>
            <a:r>
              <a:rPr kumimoji="0" lang="en-US" altLang="zh-CN" sz="2000">
                <a:solidFill>
                  <a:schemeClr val="tx1"/>
                </a:solidFill>
                <a:latin typeface="Times New Roman" panose="02020603050405020304" pitchFamily="2" charset="0"/>
                <a:ea typeface="宋体" panose="02010600030101010101" pitchFamily="2" charset="-122"/>
              </a:rPr>
              <a:t>         </a:t>
            </a:r>
            <a:r>
              <a:rPr kumimoji="0" lang="zh-CN" altLang="en-US" sz="2000">
                <a:solidFill>
                  <a:schemeClr val="tx1"/>
                </a:solidFill>
                <a:latin typeface="Times New Roman" panose="02020603050405020304" pitchFamily="2" charset="0"/>
                <a:ea typeface="宋体" panose="02010600030101010101" pitchFamily="2" charset="-122"/>
              </a:rPr>
              <a:t>电源掉电、存储器出错</a:t>
            </a:r>
            <a:endParaRPr kumimoji="0" lang="zh-CN" altLang="en-US" sz="2000">
              <a:solidFill>
                <a:schemeClr val="tx1"/>
              </a:solidFill>
              <a:latin typeface="Times New Roman" panose="02020603050405020304" pitchFamily="2" charset="0"/>
              <a:ea typeface="宋体" panose="02010600030101010101" pitchFamily="2" charset="-122"/>
            </a:endParaRPr>
          </a:p>
          <a:p>
            <a:pPr algn="just" eaLnBrk="1" hangingPunct="1">
              <a:lnSpc>
                <a:spcPct val="100000"/>
              </a:lnSpc>
              <a:spcBef>
                <a:spcPct val="0"/>
              </a:spcBef>
              <a:buClrTx/>
              <a:buSzTx/>
              <a:buFontTx/>
              <a:buNone/>
            </a:pPr>
            <a:r>
              <a:rPr kumimoji="0" lang="zh-CN" altLang="en-US" sz="2000">
                <a:solidFill>
                  <a:schemeClr val="tx1"/>
                </a:solidFill>
                <a:latin typeface="Times New Roman" panose="02020603050405020304" pitchFamily="2" charset="0"/>
                <a:ea typeface="宋体" panose="02010600030101010101" pitchFamily="2" charset="-122"/>
              </a:rPr>
              <a:t>         或者总线奇偶校验错</a:t>
            </a:r>
            <a:endParaRPr kumimoji="0" lang="zh-CN" altLang="en-US" sz="2000">
              <a:solidFill>
                <a:schemeClr val="tx1"/>
              </a:solidFill>
              <a:latin typeface="Times New Roman" panose="02020603050405020304" pitchFamily="2" charset="0"/>
              <a:ea typeface="宋体" panose="02010600030101010101" pitchFamily="2" charset="-122"/>
            </a:endParaRPr>
          </a:p>
          <a:p>
            <a:pPr algn="just" eaLnBrk="1" hangingPunct="1">
              <a:lnSpc>
                <a:spcPct val="100000"/>
              </a:lnSpc>
              <a:spcBef>
                <a:spcPct val="0"/>
              </a:spcBef>
              <a:buClrTx/>
              <a:buSzTx/>
              <a:buFontTx/>
              <a:buNone/>
            </a:pPr>
            <a:r>
              <a:rPr kumimoji="0" lang="zh-CN" altLang="en-US" sz="2000">
                <a:solidFill>
                  <a:srgbClr val="800080"/>
                </a:solidFill>
                <a:latin typeface="Times New Roman" panose="02020603050405020304" pitchFamily="2" charset="0"/>
                <a:ea typeface="宋体" panose="02010600030101010101" pitchFamily="2" charset="-122"/>
              </a:rPr>
              <a:t>可屏蔽中断</a:t>
            </a:r>
            <a:r>
              <a:rPr kumimoji="0" lang="en-US" altLang="zh-CN" sz="2000">
                <a:solidFill>
                  <a:srgbClr val="800080"/>
                </a:solidFill>
                <a:latin typeface="Times New Roman" panose="02020603050405020304" pitchFamily="2" charset="0"/>
                <a:ea typeface="宋体" panose="02010600030101010101" pitchFamily="2" charset="-122"/>
              </a:rPr>
              <a:t>INTR</a:t>
            </a:r>
            <a:r>
              <a:rPr kumimoji="0" lang="en-US" altLang="zh-CN" sz="2000">
                <a:solidFill>
                  <a:schemeClr val="tx1"/>
                </a:solidFill>
                <a:latin typeface="Times New Roman" panose="02020603050405020304" pitchFamily="2" charset="0"/>
                <a:ea typeface="宋体" panose="02010600030101010101" pitchFamily="2" charset="-122"/>
              </a:rPr>
              <a:t>:</a:t>
            </a:r>
            <a:endParaRPr kumimoji="0" lang="en-US" altLang="zh-CN" sz="2000">
              <a:solidFill>
                <a:schemeClr val="tx1"/>
              </a:solidFill>
              <a:latin typeface="Times New Roman" panose="02020603050405020304" pitchFamily="2" charset="0"/>
              <a:ea typeface="宋体" panose="02010600030101010101" pitchFamily="2" charset="-122"/>
            </a:endParaRPr>
          </a:p>
          <a:p>
            <a:pPr algn="just" eaLnBrk="1" hangingPunct="1">
              <a:lnSpc>
                <a:spcPct val="100000"/>
              </a:lnSpc>
              <a:spcBef>
                <a:spcPct val="0"/>
              </a:spcBef>
              <a:buClrTx/>
              <a:buSzTx/>
              <a:buFontTx/>
              <a:buNone/>
            </a:pPr>
            <a:r>
              <a:rPr kumimoji="0" lang="en-US" altLang="zh-CN" sz="2000">
                <a:solidFill>
                  <a:schemeClr val="tx1"/>
                </a:solidFill>
                <a:latin typeface="Times New Roman" panose="02020603050405020304" pitchFamily="2" charset="0"/>
                <a:ea typeface="宋体" panose="02010600030101010101" pitchFamily="2" charset="-122"/>
              </a:rPr>
              <a:t>         </a:t>
            </a:r>
            <a:r>
              <a:rPr kumimoji="0" lang="zh-CN" altLang="en-US" sz="2000">
                <a:solidFill>
                  <a:srgbClr val="FF0000"/>
                </a:solidFill>
                <a:latin typeface="Times New Roman" panose="02020603050405020304" pitchFamily="2" charset="0"/>
                <a:ea typeface="宋体" panose="02010600030101010101" pitchFamily="2" charset="-122"/>
              </a:rPr>
              <a:t>开</a:t>
            </a:r>
            <a:r>
              <a:rPr kumimoji="0" lang="zh-CN" altLang="en-US" sz="2000">
                <a:solidFill>
                  <a:schemeClr val="tx1"/>
                </a:solidFill>
                <a:latin typeface="Times New Roman" panose="02020603050405020304" pitchFamily="2" charset="0"/>
                <a:ea typeface="宋体" panose="02010600030101010101" pitchFamily="2" charset="-122"/>
              </a:rPr>
              <a:t>中断状态（</a:t>
            </a:r>
            <a:r>
              <a:rPr kumimoji="0" lang="en-US" altLang="zh-CN" sz="2000">
                <a:solidFill>
                  <a:schemeClr val="tx1"/>
                </a:solidFill>
                <a:latin typeface="Times New Roman" panose="02020603050405020304" pitchFamily="2" charset="0"/>
                <a:ea typeface="宋体" panose="02010600030101010101" pitchFamily="2" charset="-122"/>
              </a:rPr>
              <a:t>STI</a:t>
            </a:r>
            <a:r>
              <a:rPr kumimoji="0" lang="zh-CN" altLang="en-US" sz="2000">
                <a:solidFill>
                  <a:schemeClr val="tx1"/>
                </a:solidFill>
                <a:latin typeface="Times New Roman" panose="02020603050405020304" pitchFamily="2" charset="0"/>
                <a:ea typeface="宋体" panose="02010600030101010101" pitchFamily="2" charset="-122"/>
              </a:rPr>
              <a:t>，</a:t>
            </a:r>
            <a:r>
              <a:rPr kumimoji="0" lang="en-US" altLang="zh-CN" sz="2000">
                <a:solidFill>
                  <a:schemeClr val="tx1"/>
                </a:solidFill>
                <a:latin typeface="Times New Roman" panose="02020603050405020304" pitchFamily="2" charset="0"/>
                <a:ea typeface="宋体" panose="02010600030101010101" pitchFamily="2" charset="-122"/>
              </a:rPr>
              <a:t>IF=1</a:t>
            </a:r>
            <a:r>
              <a:rPr kumimoji="0" lang="zh-CN" altLang="en-US" sz="2000">
                <a:solidFill>
                  <a:schemeClr val="tx1"/>
                </a:solidFill>
                <a:latin typeface="Times New Roman" panose="02020603050405020304" pitchFamily="2" charset="0"/>
                <a:ea typeface="宋体" panose="02010600030101010101" pitchFamily="2" charset="-122"/>
              </a:rPr>
              <a:t>）</a:t>
            </a:r>
            <a:endParaRPr kumimoji="0" lang="zh-CN" altLang="en-US" sz="2000">
              <a:solidFill>
                <a:schemeClr val="tx1"/>
              </a:solidFill>
              <a:latin typeface="Times New Roman" panose="02020603050405020304" pitchFamily="2" charset="0"/>
              <a:ea typeface="宋体" panose="02010600030101010101" pitchFamily="2" charset="-122"/>
            </a:endParaRPr>
          </a:p>
          <a:p>
            <a:pPr algn="just" eaLnBrk="1" hangingPunct="1">
              <a:lnSpc>
                <a:spcPct val="100000"/>
              </a:lnSpc>
              <a:spcBef>
                <a:spcPct val="0"/>
              </a:spcBef>
              <a:buClrTx/>
              <a:buSzTx/>
              <a:buFontTx/>
              <a:buNone/>
            </a:pPr>
            <a:r>
              <a:rPr kumimoji="0" lang="zh-CN" altLang="en-US" sz="2000">
                <a:solidFill>
                  <a:schemeClr val="tx1"/>
                </a:solidFill>
                <a:latin typeface="Times New Roman" panose="02020603050405020304" pitchFamily="2" charset="0"/>
                <a:ea typeface="宋体" panose="02010600030101010101" pitchFamily="2" charset="-122"/>
              </a:rPr>
              <a:t>         </a:t>
            </a:r>
            <a:r>
              <a:rPr kumimoji="0" lang="zh-CN" altLang="en-US" sz="2000">
                <a:solidFill>
                  <a:srgbClr val="FF0000"/>
                </a:solidFill>
                <a:latin typeface="Times New Roman" panose="02020603050405020304" pitchFamily="2" charset="0"/>
                <a:ea typeface="宋体" panose="02010600030101010101" pitchFamily="2" charset="-122"/>
              </a:rPr>
              <a:t>关</a:t>
            </a:r>
            <a:r>
              <a:rPr kumimoji="0" lang="zh-CN" altLang="en-US" sz="2000">
                <a:solidFill>
                  <a:schemeClr val="tx1"/>
                </a:solidFill>
                <a:latin typeface="Times New Roman" panose="02020603050405020304" pitchFamily="2" charset="0"/>
                <a:ea typeface="宋体" panose="02010600030101010101" pitchFamily="2" charset="-122"/>
              </a:rPr>
              <a:t>中断状态（</a:t>
            </a:r>
            <a:r>
              <a:rPr kumimoji="0" lang="en-US" altLang="zh-CN" sz="2000">
                <a:solidFill>
                  <a:schemeClr val="tx1"/>
                </a:solidFill>
                <a:latin typeface="Times New Roman" panose="02020603050405020304" pitchFamily="2" charset="0"/>
                <a:ea typeface="宋体" panose="02010600030101010101" pitchFamily="2" charset="-122"/>
              </a:rPr>
              <a:t>CLI</a:t>
            </a:r>
            <a:r>
              <a:rPr kumimoji="0" lang="zh-CN" altLang="en-US" sz="2000">
                <a:solidFill>
                  <a:schemeClr val="tx1"/>
                </a:solidFill>
                <a:latin typeface="Times New Roman" panose="02020603050405020304" pitchFamily="2" charset="0"/>
                <a:ea typeface="宋体" panose="02010600030101010101" pitchFamily="2" charset="-122"/>
              </a:rPr>
              <a:t>，</a:t>
            </a:r>
            <a:r>
              <a:rPr kumimoji="0" lang="en-US" altLang="zh-CN" sz="2000">
                <a:solidFill>
                  <a:schemeClr val="tx1"/>
                </a:solidFill>
                <a:latin typeface="Times New Roman" panose="02020603050405020304" pitchFamily="2" charset="0"/>
                <a:ea typeface="宋体" panose="02010600030101010101" pitchFamily="2" charset="-122"/>
              </a:rPr>
              <a:t>IF=0</a:t>
            </a:r>
            <a:r>
              <a:rPr kumimoji="0" lang="zh-CN" altLang="en-US" sz="2000">
                <a:solidFill>
                  <a:schemeClr val="tx1"/>
                </a:solidFill>
                <a:latin typeface="Times New Roman" panose="02020603050405020304" pitchFamily="2" charset="0"/>
                <a:ea typeface="宋体" panose="02010600030101010101" pitchFamily="2" charset="-122"/>
              </a:rPr>
              <a:t>）</a:t>
            </a:r>
            <a:endParaRPr kumimoji="0" lang="zh-CN" altLang="en-US" sz="2000">
              <a:solidFill>
                <a:schemeClr val="tx1"/>
              </a:solidFill>
              <a:latin typeface="Times New Roman" panose="02020603050405020304" pitchFamily="2" charset="0"/>
              <a:ea typeface="宋体" panose="02010600030101010101" pitchFamily="2" charset="-122"/>
            </a:endParaRPr>
          </a:p>
        </p:txBody>
      </p:sp>
      <p:sp>
        <p:nvSpPr>
          <p:cNvPr id="369672" name="Text Box 8"/>
          <p:cNvSpPr txBox="1">
            <a:spLocks noChangeArrowheads="1"/>
          </p:cNvSpPr>
          <p:nvPr/>
        </p:nvSpPr>
        <p:spPr bwMode="auto">
          <a:xfrm>
            <a:off x="4067175" y="4004965"/>
            <a:ext cx="3654425" cy="1952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lvl1pPr eaLnBrk="0" hangingPunct="0">
              <a:defRPr kumimoji="1" sz="2800" b="1">
                <a:solidFill>
                  <a:srgbClr val="40458C"/>
                </a:solidFill>
                <a:latin typeface="楷体_GB2312" pitchFamily="1" charset="-122"/>
                <a:ea typeface="楷体_GB2312" pitchFamily="1" charset="-122"/>
              </a:defRPr>
            </a:lvl1pPr>
            <a:lvl2pPr marL="742950" indent="-285750" eaLnBrk="0" hangingPunct="0">
              <a:defRPr kumimoji="1" sz="2800" b="1">
                <a:solidFill>
                  <a:srgbClr val="40458C"/>
                </a:solidFill>
                <a:latin typeface="楷体_GB2312" pitchFamily="1" charset="-122"/>
                <a:ea typeface="楷体_GB2312" pitchFamily="1" charset="-122"/>
              </a:defRPr>
            </a:lvl2pPr>
            <a:lvl3pPr marL="1143000" indent="-228600" eaLnBrk="0" hangingPunct="0">
              <a:defRPr kumimoji="1" sz="2800" b="1">
                <a:solidFill>
                  <a:srgbClr val="40458C"/>
                </a:solidFill>
                <a:latin typeface="楷体_GB2312" pitchFamily="1" charset="-122"/>
                <a:ea typeface="楷体_GB2312" pitchFamily="1" charset="-122"/>
              </a:defRPr>
            </a:lvl3pPr>
            <a:lvl4pPr marL="1600200" indent="-228600" eaLnBrk="0" hangingPunct="0">
              <a:defRPr kumimoji="1" sz="2800" b="1">
                <a:solidFill>
                  <a:srgbClr val="40458C"/>
                </a:solidFill>
                <a:latin typeface="楷体_GB2312" pitchFamily="1" charset="-122"/>
                <a:ea typeface="楷体_GB2312" pitchFamily="1" charset="-122"/>
              </a:defRPr>
            </a:lvl4pPr>
            <a:lvl5pPr marL="2057400" indent="-228600" eaLnBrk="0" hangingPunct="0">
              <a:defRPr kumimoji="1" sz="2800" b="1">
                <a:solidFill>
                  <a:srgbClr val="40458C"/>
                </a:solidFill>
                <a:latin typeface="楷体_GB2312" pitchFamily="1" charset="-122"/>
                <a:ea typeface="楷体_GB2312" pitchFamily="1" charset="-122"/>
              </a:defRPr>
            </a:lvl5pPr>
            <a:lvl6pPr marL="2514600" indent="-228600" eaLnBrk="0" fontAlgn="base" hangingPunct="0">
              <a:lnSpc>
                <a:spcPct val="80000"/>
              </a:lnSpc>
              <a:spcBef>
                <a:spcPct val="20000"/>
              </a:spcBef>
              <a:spcAft>
                <a:spcPct val="0"/>
              </a:spcAft>
              <a:buClr>
                <a:schemeClr val="hlink"/>
              </a:buClr>
              <a:buSzPct val="110000"/>
              <a:buFont typeface="Wingdings" panose="05000000000000000000" pitchFamily="2" charset="2"/>
              <a:defRPr kumimoji="1" sz="2800" b="1">
                <a:solidFill>
                  <a:srgbClr val="40458C"/>
                </a:solidFill>
                <a:latin typeface="楷体_GB2312" pitchFamily="1" charset="-122"/>
                <a:ea typeface="楷体_GB2312" pitchFamily="1" charset="-122"/>
              </a:defRPr>
            </a:lvl6pPr>
            <a:lvl7pPr marL="2971800" indent="-228600" eaLnBrk="0" fontAlgn="base" hangingPunct="0">
              <a:lnSpc>
                <a:spcPct val="80000"/>
              </a:lnSpc>
              <a:spcBef>
                <a:spcPct val="20000"/>
              </a:spcBef>
              <a:spcAft>
                <a:spcPct val="0"/>
              </a:spcAft>
              <a:buClr>
                <a:schemeClr val="hlink"/>
              </a:buClr>
              <a:buSzPct val="110000"/>
              <a:buFont typeface="Wingdings" panose="05000000000000000000" pitchFamily="2" charset="2"/>
              <a:defRPr kumimoji="1" sz="2800" b="1">
                <a:solidFill>
                  <a:srgbClr val="40458C"/>
                </a:solidFill>
                <a:latin typeface="楷体_GB2312" pitchFamily="1" charset="-122"/>
                <a:ea typeface="楷体_GB2312" pitchFamily="1" charset="-122"/>
              </a:defRPr>
            </a:lvl7pPr>
            <a:lvl8pPr marL="3429000" indent="-228600" eaLnBrk="0" fontAlgn="base" hangingPunct="0">
              <a:lnSpc>
                <a:spcPct val="80000"/>
              </a:lnSpc>
              <a:spcBef>
                <a:spcPct val="20000"/>
              </a:spcBef>
              <a:spcAft>
                <a:spcPct val="0"/>
              </a:spcAft>
              <a:buClr>
                <a:schemeClr val="hlink"/>
              </a:buClr>
              <a:buSzPct val="110000"/>
              <a:buFont typeface="Wingdings" panose="05000000000000000000" pitchFamily="2" charset="2"/>
              <a:defRPr kumimoji="1" sz="2800" b="1">
                <a:solidFill>
                  <a:srgbClr val="40458C"/>
                </a:solidFill>
                <a:latin typeface="楷体_GB2312" pitchFamily="1" charset="-122"/>
                <a:ea typeface="楷体_GB2312" pitchFamily="1" charset="-122"/>
              </a:defRPr>
            </a:lvl8pPr>
            <a:lvl9pPr marL="3886200" indent="-228600" eaLnBrk="0" fontAlgn="base" hangingPunct="0">
              <a:lnSpc>
                <a:spcPct val="80000"/>
              </a:lnSpc>
              <a:spcBef>
                <a:spcPct val="20000"/>
              </a:spcBef>
              <a:spcAft>
                <a:spcPct val="0"/>
              </a:spcAft>
              <a:buClr>
                <a:schemeClr val="hlink"/>
              </a:buClr>
              <a:buSzPct val="110000"/>
              <a:buFont typeface="Wingdings" panose="05000000000000000000" pitchFamily="2" charset="2"/>
              <a:defRPr kumimoji="1" sz="2800" b="1">
                <a:solidFill>
                  <a:srgbClr val="40458C"/>
                </a:solidFill>
                <a:latin typeface="楷体_GB2312" pitchFamily="1" charset="-122"/>
                <a:ea typeface="楷体_GB2312" pitchFamily="1" charset="-122"/>
              </a:defRPr>
            </a:lvl9pPr>
          </a:lstStyle>
          <a:p>
            <a:pPr algn="just" eaLnBrk="1" hangingPunct="1">
              <a:lnSpc>
                <a:spcPct val="100000"/>
              </a:lnSpc>
              <a:spcBef>
                <a:spcPct val="0"/>
              </a:spcBef>
              <a:buClrTx/>
              <a:buSzTx/>
              <a:buFontTx/>
              <a:buNone/>
            </a:pPr>
            <a:r>
              <a:rPr kumimoji="0" lang="en-US" altLang="zh-CN" sz="2000">
                <a:solidFill>
                  <a:srgbClr val="800080"/>
                </a:solidFill>
                <a:latin typeface="Times New Roman" panose="02020603050405020304" pitchFamily="2" charset="0"/>
                <a:ea typeface="宋体" panose="02010600030101010101" pitchFamily="2" charset="-122"/>
              </a:rPr>
              <a:t>CPU</a:t>
            </a:r>
            <a:r>
              <a:rPr kumimoji="0" lang="zh-CN" altLang="en-US" sz="2000">
                <a:solidFill>
                  <a:srgbClr val="800080"/>
                </a:solidFill>
                <a:latin typeface="Times New Roman" panose="02020603050405020304" pitchFamily="2" charset="0"/>
                <a:ea typeface="宋体" panose="02010600030101010101" pitchFamily="2" charset="-122"/>
              </a:rPr>
              <a:t>检测</a:t>
            </a:r>
            <a:r>
              <a:rPr kumimoji="0" lang="zh-CN" altLang="en-US" sz="2000">
                <a:solidFill>
                  <a:schemeClr val="tx1"/>
                </a:solidFill>
                <a:latin typeface="Times New Roman" panose="02020603050405020304" pitchFamily="2" charset="0"/>
                <a:ea typeface="宋体" panose="02010600030101010101" pitchFamily="2" charset="-122"/>
              </a:rPr>
              <a:t>：</a:t>
            </a:r>
            <a:endParaRPr kumimoji="0" lang="zh-CN" altLang="en-US" sz="2000">
              <a:solidFill>
                <a:schemeClr val="tx1"/>
              </a:solidFill>
              <a:latin typeface="Times New Roman" panose="02020603050405020304" pitchFamily="2" charset="0"/>
              <a:ea typeface="宋体" panose="02010600030101010101" pitchFamily="2" charset="-122"/>
            </a:endParaRPr>
          </a:p>
          <a:p>
            <a:pPr algn="just" eaLnBrk="1" hangingPunct="1">
              <a:lnSpc>
                <a:spcPct val="100000"/>
              </a:lnSpc>
              <a:spcBef>
                <a:spcPct val="0"/>
              </a:spcBef>
              <a:buClrTx/>
              <a:buSzTx/>
              <a:buFontTx/>
              <a:buNone/>
            </a:pPr>
            <a:r>
              <a:rPr kumimoji="0" lang="zh-CN" altLang="en-US" sz="2000">
                <a:solidFill>
                  <a:schemeClr val="tx1"/>
                </a:solidFill>
                <a:latin typeface="Times New Roman" panose="02020603050405020304" pitchFamily="2" charset="0"/>
                <a:ea typeface="宋体" panose="02010600030101010101" pitchFamily="2" charset="-122"/>
              </a:rPr>
              <a:t>        除法出错、单步中断、</a:t>
            </a:r>
            <a:endParaRPr kumimoji="0" lang="zh-CN" altLang="en-US" sz="2000">
              <a:solidFill>
                <a:schemeClr val="tx1"/>
              </a:solidFill>
              <a:latin typeface="Times New Roman" panose="02020603050405020304" pitchFamily="2" charset="0"/>
              <a:ea typeface="宋体" panose="02010600030101010101" pitchFamily="2" charset="-122"/>
            </a:endParaRPr>
          </a:p>
          <a:p>
            <a:pPr algn="just" eaLnBrk="1" hangingPunct="1">
              <a:lnSpc>
                <a:spcPct val="100000"/>
              </a:lnSpc>
              <a:spcBef>
                <a:spcPct val="0"/>
              </a:spcBef>
              <a:buClrTx/>
              <a:buSzTx/>
              <a:buFontTx/>
              <a:buNone/>
            </a:pPr>
            <a:r>
              <a:rPr kumimoji="0" lang="zh-CN" altLang="en-US" sz="2000">
                <a:solidFill>
                  <a:schemeClr val="tx1"/>
                </a:solidFill>
                <a:latin typeface="Times New Roman" panose="02020603050405020304" pitchFamily="2" charset="0"/>
                <a:ea typeface="宋体" panose="02010600030101010101" pitchFamily="2" charset="-122"/>
              </a:rPr>
              <a:t>        协处理器段超越等。</a:t>
            </a:r>
            <a:endParaRPr kumimoji="0" lang="zh-CN" altLang="en-US" sz="2000">
              <a:solidFill>
                <a:schemeClr val="tx1"/>
              </a:solidFill>
              <a:latin typeface="Times New Roman" panose="02020603050405020304" pitchFamily="2" charset="0"/>
              <a:ea typeface="宋体" panose="02010600030101010101" pitchFamily="2" charset="-122"/>
            </a:endParaRPr>
          </a:p>
          <a:p>
            <a:pPr algn="just" eaLnBrk="1" hangingPunct="1">
              <a:lnSpc>
                <a:spcPct val="100000"/>
              </a:lnSpc>
              <a:spcBef>
                <a:spcPct val="0"/>
              </a:spcBef>
              <a:buClrTx/>
              <a:buSzTx/>
              <a:buFontTx/>
              <a:buNone/>
            </a:pPr>
            <a:r>
              <a:rPr kumimoji="0" lang="zh-CN" altLang="en-US" sz="2000">
                <a:solidFill>
                  <a:srgbClr val="800080"/>
                </a:solidFill>
                <a:latin typeface="Times New Roman" panose="02020603050405020304" pitchFamily="2" charset="0"/>
                <a:ea typeface="宋体" panose="02010600030101010101" pitchFamily="2" charset="-122"/>
              </a:rPr>
              <a:t>程序检测</a:t>
            </a:r>
            <a:r>
              <a:rPr kumimoji="0" lang="zh-CN" altLang="en-US" sz="2000">
                <a:solidFill>
                  <a:schemeClr val="tx1"/>
                </a:solidFill>
                <a:latin typeface="Times New Roman" panose="02020603050405020304" pitchFamily="2" charset="0"/>
                <a:ea typeface="宋体" panose="02010600030101010101" pitchFamily="2" charset="-122"/>
              </a:rPr>
              <a:t>：</a:t>
            </a:r>
            <a:endParaRPr kumimoji="0" lang="zh-CN" altLang="en-US" sz="2000">
              <a:solidFill>
                <a:schemeClr val="tx1"/>
              </a:solidFill>
              <a:latin typeface="Times New Roman" panose="02020603050405020304" pitchFamily="2" charset="0"/>
              <a:ea typeface="宋体" panose="02010600030101010101" pitchFamily="2" charset="-122"/>
            </a:endParaRPr>
          </a:p>
          <a:p>
            <a:pPr algn="just" eaLnBrk="1" hangingPunct="1">
              <a:lnSpc>
                <a:spcPct val="100000"/>
              </a:lnSpc>
              <a:spcBef>
                <a:spcPct val="0"/>
              </a:spcBef>
              <a:buClrTx/>
              <a:buSzTx/>
              <a:buFontTx/>
              <a:buNone/>
            </a:pPr>
            <a:r>
              <a:rPr kumimoji="0" lang="zh-CN" altLang="en-US" sz="2000">
                <a:solidFill>
                  <a:schemeClr val="tx1"/>
                </a:solidFill>
                <a:latin typeface="Times New Roman" panose="02020603050405020304" pitchFamily="2" charset="0"/>
                <a:ea typeface="宋体" panose="02010600030101010101" pitchFamily="2" charset="-122"/>
              </a:rPr>
              <a:t>        软中断，包括指令</a:t>
            </a:r>
            <a:r>
              <a:rPr kumimoji="0" lang="en-US" altLang="zh-CN" sz="2000">
                <a:solidFill>
                  <a:schemeClr val="tx1"/>
                </a:solidFill>
                <a:latin typeface="Times New Roman" panose="02020603050405020304" pitchFamily="2" charset="0"/>
                <a:ea typeface="宋体" panose="02010600030101010101" pitchFamily="2" charset="-122"/>
              </a:rPr>
              <a:t>INTO</a:t>
            </a:r>
            <a:r>
              <a:rPr kumimoji="0" lang="zh-CN" altLang="en-US" sz="2000">
                <a:solidFill>
                  <a:schemeClr val="tx1"/>
                </a:solidFill>
                <a:latin typeface="Times New Roman" panose="02020603050405020304" pitchFamily="2" charset="0"/>
                <a:ea typeface="宋体" panose="02010600030101010101" pitchFamily="2" charset="-122"/>
              </a:rPr>
              <a:t>、</a:t>
            </a:r>
            <a:endParaRPr kumimoji="0" lang="zh-CN" altLang="en-US" sz="2000">
              <a:solidFill>
                <a:schemeClr val="tx1"/>
              </a:solidFill>
              <a:latin typeface="Times New Roman" panose="02020603050405020304" pitchFamily="2" charset="0"/>
              <a:ea typeface="宋体" panose="02010600030101010101" pitchFamily="2" charset="-122"/>
            </a:endParaRPr>
          </a:p>
          <a:p>
            <a:pPr algn="just" eaLnBrk="1" hangingPunct="1">
              <a:lnSpc>
                <a:spcPct val="100000"/>
              </a:lnSpc>
              <a:spcBef>
                <a:spcPct val="0"/>
              </a:spcBef>
              <a:buClrTx/>
              <a:buSzTx/>
              <a:buFontTx/>
              <a:buNone/>
            </a:pPr>
            <a:r>
              <a:rPr kumimoji="0" lang="zh-CN" altLang="en-US" sz="2000">
                <a:solidFill>
                  <a:schemeClr val="tx1"/>
                </a:solidFill>
                <a:latin typeface="Times New Roman" panose="02020603050405020304" pitchFamily="2" charset="0"/>
                <a:ea typeface="宋体" panose="02010600030101010101" pitchFamily="2" charset="-122"/>
              </a:rPr>
              <a:t>        </a:t>
            </a:r>
            <a:r>
              <a:rPr kumimoji="0" lang="en-US" altLang="zh-CN" sz="2000">
                <a:solidFill>
                  <a:schemeClr val="tx1"/>
                </a:solidFill>
                <a:latin typeface="Times New Roman" panose="02020603050405020304" pitchFamily="2" charset="0"/>
                <a:ea typeface="宋体" panose="02010600030101010101" pitchFamily="2" charset="-122"/>
              </a:rPr>
              <a:t>INT n </a:t>
            </a:r>
            <a:r>
              <a:rPr kumimoji="0" lang="zh-CN" altLang="en-US" sz="2000">
                <a:solidFill>
                  <a:schemeClr val="tx1"/>
                </a:solidFill>
                <a:latin typeface="Times New Roman" panose="02020603050405020304" pitchFamily="2" charset="0"/>
                <a:ea typeface="宋体" panose="02010600030101010101" pitchFamily="2" charset="-122"/>
              </a:rPr>
              <a:t>和 </a:t>
            </a:r>
            <a:r>
              <a:rPr kumimoji="0" lang="en-US" altLang="zh-CN" sz="2000">
                <a:solidFill>
                  <a:schemeClr val="tx1"/>
                </a:solidFill>
                <a:latin typeface="Times New Roman" panose="02020603050405020304" pitchFamily="2" charset="0"/>
                <a:ea typeface="宋体" panose="02010600030101010101" pitchFamily="2" charset="-122"/>
              </a:rPr>
              <a:t>BOUND</a:t>
            </a:r>
            <a:r>
              <a:rPr kumimoji="0" lang="zh-CN" altLang="en-US" sz="2000">
                <a:solidFill>
                  <a:schemeClr val="tx1"/>
                </a:solidFill>
                <a:latin typeface="Times New Roman" panose="02020603050405020304" pitchFamily="2" charset="0"/>
                <a:ea typeface="宋体" panose="02010600030101010101" pitchFamily="2" charset="-122"/>
              </a:rPr>
              <a:t>等。</a:t>
            </a:r>
            <a:endParaRPr kumimoji="0" lang="zh-CN" altLang="en-US" sz="2000" b="0">
              <a:solidFill>
                <a:schemeClr val="tx1"/>
              </a:solidFill>
              <a:latin typeface="Arial" panose="020B0604020202020204" pitchFamily="34" charset="0"/>
              <a:ea typeface="宋体" panose="02010600030101010101" pitchFamily="2" charset="-122"/>
            </a:endParaRPr>
          </a:p>
        </p:txBody>
      </p:sp>
      <p:sp>
        <p:nvSpPr>
          <p:cNvPr id="369673" name="Text Box 9"/>
          <p:cNvSpPr txBox="1">
            <a:spLocks noChangeArrowheads="1"/>
          </p:cNvSpPr>
          <p:nvPr/>
        </p:nvSpPr>
        <p:spPr bwMode="auto">
          <a:xfrm>
            <a:off x="539750" y="3141365"/>
            <a:ext cx="10080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800" b="1">
                <a:solidFill>
                  <a:srgbClr val="40458C"/>
                </a:solidFill>
                <a:latin typeface="楷体_GB2312" pitchFamily="1" charset="-122"/>
                <a:ea typeface="楷体_GB2312" pitchFamily="1" charset="-122"/>
              </a:defRPr>
            </a:lvl1pPr>
            <a:lvl2pPr marL="742950" indent="-285750" eaLnBrk="0" hangingPunct="0">
              <a:defRPr kumimoji="1" sz="2800" b="1">
                <a:solidFill>
                  <a:srgbClr val="40458C"/>
                </a:solidFill>
                <a:latin typeface="楷体_GB2312" pitchFamily="1" charset="-122"/>
                <a:ea typeface="楷体_GB2312" pitchFamily="1" charset="-122"/>
              </a:defRPr>
            </a:lvl2pPr>
            <a:lvl3pPr marL="1143000" indent="-228600" eaLnBrk="0" hangingPunct="0">
              <a:defRPr kumimoji="1" sz="2800" b="1">
                <a:solidFill>
                  <a:srgbClr val="40458C"/>
                </a:solidFill>
                <a:latin typeface="楷体_GB2312" pitchFamily="1" charset="-122"/>
                <a:ea typeface="楷体_GB2312" pitchFamily="1" charset="-122"/>
              </a:defRPr>
            </a:lvl3pPr>
            <a:lvl4pPr marL="1600200" indent="-228600" eaLnBrk="0" hangingPunct="0">
              <a:defRPr kumimoji="1" sz="2800" b="1">
                <a:solidFill>
                  <a:srgbClr val="40458C"/>
                </a:solidFill>
                <a:latin typeface="楷体_GB2312" pitchFamily="1" charset="-122"/>
                <a:ea typeface="楷体_GB2312" pitchFamily="1" charset="-122"/>
              </a:defRPr>
            </a:lvl4pPr>
            <a:lvl5pPr marL="2057400" indent="-228600" eaLnBrk="0" hangingPunct="0">
              <a:defRPr kumimoji="1" sz="2800" b="1">
                <a:solidFill>
                  <a:srgbClr val="40458C"/>
                </a:solidFill>
                <a:latin typeface="楷体_GB2312" pitchFamily="1" charset="-122"/>
                <a:ea typeface="楷体_GB2312" pitchFamily="1" charset="-122"/>
              </a:defRPr>
            </a:lvl5pPr>
            <a:lvl6pPr marL="2514600" indent="-228600" eaLnBrk="0" fontAlgn="base" hangingPunct="0">
              <a:lnSpc>
                <a:spcPct val="80000"/>
              </a:lnSpc>
              <a:spcBef>
                <a:spcPct val="20000"/>
              </a:spcBef>
              <a:spcAft>
                <a:spcPct val="0"/>
              </a:spcAft>
              <a:buClr>
                <a:schemeClr val="hlink"/>
              </a:buClr>
              <a:buSzPct val="110000"/>
              <a:buFont typeface="Wingdings" panose="05000000000000000000" pitchFamily="2" charset="2"/>
              <a:defRPr kumimoji="1" sz="2800" b="1">
                <a:solidFill>
                  <a:srgbClr val="40458C"/>
                </a:solidFill>
                <a:latin typeface="楷体_GB2312" pitchFamily="1" charset="-122"/>
                <a:ea typeface="楷体_GB2312" pitchFamily="1" charset="-122"/>
              </a:defRPr>
            </a:lvl6pPr>
            <a:lvl7pPr marL="2971800" indent="-228600" eaLnBrk="0" fontAlgn="base" hangingPunct="0">
              <a:lnSpc>
                <a:spcPct val="80000"/>
              </a:lnSpc>
              <a:spcBef>
                <a:spcPct val="20000"/>
              </a:spcBef>
              <a:spcAft>
                <a:spcPct val="0"/>
              </a:spcAft>
              <a:buClr>
                <a:schemeClr val="hlink"/>
              </a:buClr>
              <a:buSzPct val="110000"/>
              <a:buFont typeface="Wingdings" panose="05000000000000000000" pitchFamily="2" charset="2"/>
              <a:defRPr kumimoji="1" sz="2800" b="1">
                <a:solidFill>
                  <a:srgbClr val="40458C"/>
                </a:solidFill>
                <a:latin typeface="楷体_GB2312" pitchFamily="1" charset="-122"/>
                <a:ea typeface="楷体_GB2312" pitchFamily="1" charset="-122"/>
              </a:defRPr>
            </a:lvl7pPr>
            <a:lvl8pPr marL="3429000" indent="-228600" eaLnBrk="0" fontAlgn="base" hangingPunct="0">
              <a:lnSpc>
                <a:spcPct val="80000"/>
              </a:lnSpc>
              <a:spcBef>
                <a:spcPct val="20000"/>
              </a:spcBef>
              <a:spcAft>
                <a:spcPct val="0"/>
              </a:spcAft>
              <a:buClr>
                <a:schemeClr val="hlink"/>
              </a:buClr>
              <a:buSzPct val="110000"/>
              <a:buFont typeface="Wingdings" panose="05000000000000000000" pitchFamily="2" charset="2"/>
              <a:defRPr kumimoji="1" sz="2800" b="1">
                <a:solidFill>
                  <a:srgbClr val="40458C"/>
                </a:solidFill>
                <a:latin typeface="楷体_GB2312" pitchFamily="1" charset="-122"/>
                <a:ea typeface="楷体_GB2312" pitchFamily="1" charset="-122"/>
              </a:defRPr>
            </a:lvl8pPr>
            <a:lvl9pPr marL="3886200" indent="-228600" eaLnBrk="0" fontAlgn="base" hangingPunct="0">
              <a:lnSpc>
                <a:spcPct val="80000"/>
              </a:lnSpc>
              <a:spcBef>
                <a:spcPct val="20000"/>
              </a:spcBef>
              <a:spcAft>
                <a:spcPct val="0"/>
              </a:spcAft>
              <a:buClr>
                <a:schemeClr val="hlink"/>
              </a:buClr>
              <a:buSzPct val="110000"/>
              <a:buFont typeface="Wingdings" panose="05000000000000000000" pitchFamily="2" charset="2"/>
              <a:defRPr kumimoji="1" sz="2800" b="1">
                <a:solidFill>
                  <a:srgbClr val="40458C"/>
                </a:solidFill>
                <a:latin typeface="楷体_GB2312" pitchFamily="1" charset="-122"/>
                <a:ea typeface="楷体_GB2312" pitchFamily="1" charset="-122"/>
              </a:defRPr>
            </a:lvl9pPr>
          </a:lstStyle>
          <a:p>
            <a:pPr eaLnBrk="1" hangingPunct="1">
              <a:lnSpc>
                <a:spcPct val="100000"/>
              </a:lnSpc>
              <a:spcBef>
                <a:spcPct val="50000"/>
              </a:spcBef>
              <a:buClrTx/>
              <a:buSzTx/>
              <a:buFontTx/>
              <a:buNone/>
            </a:pPr>
            <a:r>
              <a:rPr kumimoji="0" lang="zh-CN" altLang="en-US" sz="2000">
                <a:solidFill>
                  <a:schemeClr val="tx1"/>
                </a:solidFill>
                <a:latin typeface="Arial" panose="020B0604020202020204" pitchFamily="34" charset="0"/>
                <a:ea typeface="宋体" panose="02010600030101010101" pitchFamily="2" charset="-122"/>
              </a:rPr>
              <a:t>中断源</a:t>
            </a:r>
            <a:endParaRPr kumimoji="0" lang="zh-CN" altLang="en-US" sz="2000">
              <a:solidFill>
                <a:schemeClr val="tx1"/>
              </a:solidFill>
              <a:latin typeface="Arial" panose="020B0604020202020204" pitchFamily="34" charset="0"/>
              <a:ea typeface="宋体" panose="02010600030101010101" pitchFamily="2" charset="-122"/>
            </a:endParaRPr>
          </a:p>
        </p:txBody>
      </p:sp>
      <p:sp>
        <p:nvSpPr>
          <p:cNvPr id="21513" name="Rectangle 10"/>
          <p:cNvSpPr>
            <a:spLocks noChangeArrowheads="1"/>
          </p:cNvSpPr>
          <p:nvPr/>
        </p:nvSpPr>
        <p:spPr bwMode="auto">
          <a:xfrm>
            <a:off x="566738" y="1403350"/>
            <a:ext cx="249299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dash"/>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00000"/>
              </a:lnSpc>
              <a:spcBef>
                <a:spcPct val="0"/>
              </a:spcBef>
              <a:buClrTx/>
              <a:buSzTx/>
              <a:buFontTx/>
              <a:buNone/>
            </a:pPr>
            <a:r>
              <a:rPr lang="zh-CN" altLang="en-US" sz="3600" dirty="0">
                <a:solidFill>
                  <a:srgbClr val="FF3300"/>
                </a:solidFill>
                <a:latin typeface="华文新魏" panose="02010800040101010101" pitchFamily="2" charset="-122"/>
                <a:ea typeface="华文新魏" panose="02010800040101010101" pitchFamily="2" charset="-122"/>
              </a:rPr>
              <a:t>中断源分类</a:t>
            </a:r>
            <a:endParaRPr lang="zh-CN" altLang="en-US" sz="3600" dirty="0">
              <a:solidFill>
                <a:srgbClr val="FF3300"/>
              </a:solidFill>
              <a:latin typeface="华文新魏" panose="02010800040101010101" pitchFamily="2" charset="-122"/>
              <a:ea typeface="华文新魏" panose="02010800040101010101" pitchFamily="2" charset="-122"/>
            </a:endParaRPr>
          </a:p>
        </p:txBody>
      </p:sp>
      <p:sp>
        <p:nvSpPr>
          <p:cNvPr id="11" name="Rectangle 2"/>
          <p:cNvSpPr>
            <a:spLocks noGrp="1" noChangeArrowheads="1"/>
          </p:cNvSpPr>
          <p:nvPr>
            <p:ph type="title"/>
          </p:nvPr>
        </p:nvSpPr>
        <p:spPr>
          <a:xfrm>
            <a:off x="381000" y="260350"/>
            <a:ext cx="7215188" cy="654050"/>
          </a:xfrm>
        </p:spPr>
        <p:txBody>
          <a:bodyPr/>
          <a:lstStyle/>
          <a:p>
            <a:pPr eaLnBrk="1" hangingPunct="1"/>
            <a:r>
              <a:rPr lang="en-US" altLang="zh-CN" sz="4000" b="1" dirty="0">
                <a:solidFill>
                  <a:schemeClr val="bg1"/>
                </a:solidFill>
                <a:latin typeface="Times New Roman" panose="02020603050405020304" pitchFamily="2" charset="0"/>
                <a:ea typeface="华文新魏" panose="02010800040101010101" pitchFamily="2" charset="-122"/>
                <a:sym typeface="+mn-ea"/>
              </a:rPr>
              <a:t>6</a:t>
            </a:r>
            <a:r>
              <a:rPr lang="en-US" altLang="zh-CN" sz="4000" b="1" dirty="0">
                <a:solidFill>
                  <a:schemeClr val="bg1"/>
                </a:solidFill>
                <a:latin typeface="Times New Roman" panose="02020603050405020304" pitchFamily="2" charset="0"/>
                <a:ea typeface="华文新魏" panose="02010800040101010101" pitchFamily="2" charset="-122"/>
                <a:sym typeface="+mn-ea"/>
              </a:rPr>
              <a:t>.1 </a:t>
            </a:r>
            <a:r>
              <a:rPr lang="zh-CN" altLang="en-US" sz="4000" b="1" dirty="0">
                <a:solidFill>
                  <a:schemeClr val="bg1"/>
                </a:solidFill>
                <a:latin typeface="Times New Roman" panose="02020603050405020304" pitchFamily="2" charset="0"/>
                <a:ea typeface="华文新魏" panose="02010800040101010101" pitchFamily="2" charset="-122"/>
                <a:sym typeface="+mn-ea"/>
              </a:rPr>
              <a:t>中断与异常的概念</a:t>
            </a:r>
            <a:endParaRPr lang="zh-CN" altLang="en-US" sz="4000" b="1" dirty="0">
              <a:solidFill>
                <a:schemeClr val="bg1"/>
              </a:solidFill>
              <a:latin typeface="Times New Roman" panose="02020603050405020304" pitchFamily="2" charset="0"/>
              <a:ea typeface="华文新魏" panose="020108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69673"/>
                                        </p:tgtEl>
                                        <p:attrNameLst>
                                          <p:attrName>style.visibility</p:attrName>
                                        </p:attrNameLst>
                                      </p:cBhvr>
                                      <p:to>
                                        <p:strVal val="visible"/>
                                      </p:to>
                                    </p:set>
                                    <p:animEffect transition="in" filter="blinds(horizontal)">
                                      <p:cBhvr>
                                        <p:cTn id="7" dur="500"/>
                                        <p:tgtEl>
                                          <p:spTgt spid="369673"/>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69667"/>
                                        </p:tgtEl>
                                        <p:attrNameLst>
                                          <p:attrName>style.visibility</p:attrName>
                                        </p:attrNameLst>
                                      </p:cBhvr>
                                      <p:to>
                                        <p:strVal val="visible"/>
                                      </p:to>
                                    </p:set>
                                    <p:animEffect transition="in" filter="blinds(horizontal)">
                                      <p:cBhvr>
                                        <p:cTn id="10" dur="500"/>
                                        <p:tgtEl>
                                          <p:spTgt spid="369667"/>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369668"/>
                                        </p:tgtEl>
                                        <p:attrNameLst>
                                          <p:attrName>style.visibility</p:attrName>
                                        </p:attrNameLst>
                                      </p:cBhvr>
                                      <p:to>
                                        <p:strVal val="visible"/>
                                      </p:to>
                                    </p:set>
                                    <p:animEffect transition="in" filter="blinds(horizontal)">
                                      <p:cBhvr>
                                        <p:cTn id="13" dur="500"/>
                                        <p:tgtEl>
                                          <p:spTgt spid="369668"/>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369669"/>
                                        </p:tgtEl>
                                        <p:attrNameLst>
                                          <p:attrName>style.visibility</p:attrName>
                                        </p:attrNameLst>
                                      </p:cBhvr>
                                      <p:to>
                                        <p:strVal val="visible"/>
                                      </p:to>
                                    </p:set>
                                    <p:animEffect transition="in" filter="blinds(horizontal)">
                                      <p:cBhvr>
                                        <p:cTn id="18" dur="500"/>
                                        <p:tgtEl>
                                          <p:spTgt spid="369669"/>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369671"/>
                                        </p:tgtEl>
                                        <p:attrNameLst>
                                          <p:attrName>style.visibility</p:attrName>
                                        </p:attrNameLst>
                                      </p:cBhvr>
                                      <p:to>
                                        <p:strVal val="visible"/>
                                      </p:to>
                                    </p:set>
                                    <p:animEffect transition="in" filter="blinds(horizontal)">
                                      <p:cBhvr>
                                        <p:cTn id="21" dur="500"/>
                                        <p:tgtEl>
                                          <p:spTgt spid="369671"/>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369670"/>
                                        </p:tgtEl>
                                        <p:attrNameLst>
                                          <p:attrName>style.visibility</p:attrName>
                                        </p:attrNameLst>
                                      </p:cBhvr>
                                      <p:to>
                                        <p:strVal val="visible"/>
                                      </p:to>
                                    </p:set>
                                    <p:animEffect transition="in" filter="blinds(horizontal)">
                                      <p:cBhvr>
                                        <p:cTn id="26" dur="500"/>
                                        <p:tgtEl>
                                          <p:spTgt spid="369670"/>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369672"/>
                                        </p:tgtEl>
                                        <p:attrNameLst>
                                          <p:attrName>style.visibility</p:attrName>
                                        </p:attrNameLst>
                                      </p:cBhvr>
                                      <p:to>
                                        <p:strVal val="visible"/>
                                      </p:to>
                                    </p:set>
                                    <p:animEffect transition="in" filter="blinds(horizontal)">
                                      <p:cBhvr>
                                        <p:cTn id="29" dur="500"/>
                                        <p:tgtEl>
                                          <p:spTgt spid="3696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9667" grpId="0" bldLvl="0" animBg="1"/>
      <p:bldP spid="369668" grpId="0" bldLvl="0" animBg="1"/>
      <p:bldP spid="369669" grpId="0" bldLvl="0" animBg="1"/>
      <p:bldP spid="369670" grpId="0" bldLvl="0" animBg="1"/>
      <p:bldP spid="369671" grpId="0" bldLvl="0" animBg="1"/>
      <p:bldP spid="369672" grpId="0" bldLvl="0" animBg="1"/>
      <p:bldP spid="369673" grpId="0" bldLvl="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descr="Rectangle: Click to edit Master text styles&#10;Second level&#10;Third level&#10;Fourth level&#10;Fifth level"/>
          <p:cNvSpPr>
            <a:spLocks noGrp="1" noChangeArrowheads="1"/>
          </p:cNvSpPr>
          <p:nvPr>
            <p:ph type="body" idx="1"/>
          </p:nvPr>
        </p:nvSpPr>
        <p:spPr>
          <a:xfrm>
            <a:off x="457200" y="765175"/>
            <a:ext cx="8229600" cy="5360988"/>
          </a:xfrm>
        </p:spPr>
        <p:txBody>
          <a:bodyPr/>
          <a:lstStyle/>
          <a:p>
            <a:pPr eaLnBrk="1" hangingPunct="1">
              <a:buFont typeface="Wingdings" panose="05000000000000000000" pitchFamily="2" charset="2"/>
              <a:buNone/>
            </a:pPr>
            <a:endParaRPr lang="en-US" altLang="zh-CN"/>
          </a:p>
          <a:p>
            <a:pPr eaLnBrk="1" hangingPunct="1">
              <a:buFont typeface="Wingdings" panose="05000000000000000000" pitchFamily="2" charset="2"/>
              <a:buNone/>
            </a:pPr>
            <a:endParaRPr lang="en-US" altLang="zh-CN"/>
          </a:p>
        </p:txBody>
      </p:sp>
      <p:sp>
        <p:nvSpPr>
          <p:cNvPr id="22531" name="Text Box 3"/>
          <p:cNvSpPr txBox="1">
            <a:spLocks noChangeArrowheads="1"/>
          </p:cNvSpPr>
          <p:nvPr/>
        </p:nvSpPr>
        <p:spPr bwMode="auto">
          <a:xfrm>
            <a:off x="3359150" y="6088063"/>
            <a:ext cx="257175" cy="176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lvl1pPr eaLnBrk="0" hangingPunct="0">
              <a:defRPr kumimoji="1" sz="2800" b="1">
                <a:solidFill>
                  <a:srgbClr val="40458C"/>
                </a:solidFill>
                <a:latin typeface="楷体_GB2312" pitchFamily="1" charset="-122"/>
                <a:ea typeface="楷体_GB2312" pitchFamily="1" charset="-122"/>
              </a:defRPr>
            </a:lvl1pPr>
            <a:lvl2pPr marL="742950" indent="-285750" eaLnBrk="0" hangingPunct="0">
              <a:defRPr kumimoji="1" sz="2800" b="1">
                <a:solidFill>
                  <a:srgbClr val="40458C"/>
                </a:solidFill>
                <a:latin typeface="楷体_GB2312" pitchFamily="1" charset="-122"/>
                <a:ea typeface="楷体_GB2312" pitchFamily="1" charset="-122"/>
              </a:defRPr>
            </a:lvl2pPr>
            <a:lvl3pPr marL="1143000" indent="-228600" eaLnBrk="0" hangingPunct="0">
              <a:defRPr kumimoji="1" sz="2800" b="1">
                <a:solidFill>
                  <a:srgbClr val="40458C"/>
                </a:solidFill>
                <a:latin typeface="楷体_GB2312" pitchFamily="1" charset="-122"/>
                <a:ea typeface="楷体_GB2312" pitchFamily="1" charset="-122"/>
              </a:defRPr>
            </a:lvl3pPr>
            <a:lvl4pPr marL="1600200" indent="-228600" eaLnBrk="0" hangingPunct="0">
              <a:defRPr kumimoji="1" sz="2800" b="1">
                <a:solidFill>
                  <a:srgbClr val="40458C"/>
                </a:solidFill>
                <a:latin typeface="楷体_GB2312" pitchFamily="1" charset="-122"/>
                <a:ea typeface="楷体_GB2312" pitchFamily="1" charset="-122"/>
              </a:defRPr>
            </a:lvl4pPr>
            <a:lvl5pPr marL="2057400" indent="-228600" eaLnBrk="0" hangingPunct="0">
              <a:defRPr kumimoji="1" sz="2800" b="1">
                <a:solidFill>
                  <a:srgbClr val="40458C"/>
                </a:solidFill>
                <a:latin typeface="楷体_GB2312" pitchFamily="1" charset="-122"/>
                <a:ea typeface="楷体_GB2312" pitchFamily="1" charset="-122"/>
              </a:defRPr>
            </a:lvl5pPr>
            <a:lvl6pPr marL="2514600" indent="-228600" eaLnBrk="0" fontAlgn="base" hangingPunct="0">
              <a:lnSpc>
                <a:spcPct val="80000"/>
              </a:lnSpc>
              <a:spcBef>
                <a:spcPct val="20000"/>
              </a:spcBef>
              <a:spcAft>
                <a:spcPct val="0"/>
              </a:spcAft>
              <a:buClr>
                <a:schemeClr val="hlink"/>
              </a:buClr>
              <a:buSzPct val="110000"/>
              <a:buFont typeface="Wingdings" panose="05000000000000000000" pitchFamily="2" charset="2"/>
              <a:defRPr kumimoji="1" sz="2800" b="1">
                <a:solidFill>
                  <a:srgbClr val="40458C"/>
                </a:solidFill>
                <a:latin typeface="楷体_GB2312" pitchFamily="1" charset="-122"/>
                <a:ea typeface="楷体_GB2312" pitchFamily="1" charset="-122"/>
              </a:defRPr>
            </a:lvl6pPr>
            <a:lvl7pPr marL="2971800" indent="-228600" eaLnBrk="0" fontAlgn="base" hangingPunct="0">
              <a:lnSpc>
                <a:spcPct val="80000"/>
              </a:lnSpc>
              <a:spcBef>
                <a:spcPct val="20000"/>
              </a:spcBef>
              <a:spcAft>
                <a:spcPct val="0"/>
              </a:spcAft>
              <a:buClr>
                <a:schemeClr val="hlink"/>
              </a:buClr>
              <a:buSzPct val="110000"/>
              <a:buFont typeface="Wingdings" panose="05000000000000000000" pitchFamily="2" charset="2"/>
              <a:defRPr kumimoji="1" sz="2800" b="1">
                <a:solidFill>
                  <a:srgbClr val="40458C"/>
                </a:solidFill>
                <a:latin typeface="楷体_GB2312" pitchFamily="1" charset="-122"/>
                <a:ea typeface="楷体_GB2312" pitchFamily="1" charset="-122"/>
              </a:defRPr>
            </a:lvl7pPr>
            <a:lvl8pPr marL="3429000" indent="-228600" eaLnBrk="0" fontAlgn="base" hangingPunct="0">
              <a:lnSpc>
                <a:spcPct val="80000"/>
              </a:lnSpc>
              <a:spcBef>
                <a:spcPct val="20000"/>
              </a:spcBef>
              <a:spcAft>
                <a:spcPct val="0"/>
              </a:spcAft>
              <a:buClr>
                <a:schemeClr val="hlink"/>
              </a:buClr>
              <a:buSzPct val="110000"/>
              <a:buFont typeface="Wingdings" panose="05000000000000000000" pitchFamily="2" charset="2"/>
              <a:defRPr kumimoji="1" sz="2800" b="1">
                <a:solidFill>
                  <a:srgbClr val="40458C"/>
                </a:solidFill>
                <a:latin typeface="楷体_GB2312" pitchFamily="1" charset="-122"/>
                <a:ea typeface="楷体_GB2312" pitchFamily="1" charset="-122"/>
              </a:defRPr>
            </a:lvl8pPr>
            <a:lvl9pPr marL="3886200" indent="-228600" eaLnBrk="0" fontAlgn="base" hangingPunct="0">
              <a:lnSpc>
                <a:spcPct val="80000"/>
              </a:lnSpc>
              <a:spcBef>
                <a:spcPct val="20000"/>
              </a:spcBef>
              <a:spcAft>
                <a:spcPct val="0"/>
              </a:spcAft>
              <a:buClr>
                <a:schemeClr val="hlink"/>
              </a:buClr>
              <a:buSzPct val="110000"/>
              <a:buFont typeface="Wingdings" panose="05000000000000000000" pitchFamily="2" charset="2"/>
              <a:defRPr kumimoji="1" sz="2800" b="1">
                <a:solidFill>
                  <a:srgbClr val="40458C"/>
                </a:solidFill>
                <a:latin typeface="楷体_GB2312" pitchFamily="1" charset="-122"/>
                <a:ea typeface="楷体_GB2312" pitchFamily="1" charset="-122"/>
              </a:defRPr>
            </a:lvl9pPr>
          </a:lstStyle>
          <a:p>
            <a:pPr algn="just" eaLnBrk="1" hangingPunct="1">
              <a:lnSpc>
                <a:spcPct val="100000"/>
              </a:lnSpc>
              <a:spcBef>
                <a:spcPct val="0"/>
              </a:spcBef>
              <a:buClrTx/>
              <a:buSzTx/>
              <a:buFontTx/>
              <a:buNone/>
            </a:pPr>
            <a:r>
              <a:rPr kumimoji="0" lang="en-US" altLang="zh-CN" sz="900" b="0">
                <a:solidFill>
                  <a:schemeClr val="tx1"/>
                </a:solidFill>
                <a:latin typeface="Times New Roman" panose="02020603050405020304" pitchFamily="2" charset="0"/>
                <a:ea typeface="宋体" panose="02010600030101010101" pitchFamily="2" charset="-122"/>
              </a:rPr>
              <a:t>…</a:t>
            </a:r>
            <a:endParaRPr kumimoji="0" lang="en-US" altLang="zh-CN" sz="2400" b="0">
              <a:solidFill>
                <a:schemeClr val="tx1"/>
              </a:solidFill>
              <a:latin typeface="Arial" panose="020B0604020202020204" pitchFamily="34" charset="0"/>
              <a:ea typeface="宋体" panose="02010600030101010101" pitchFamily="2" charset="-122"/>
            </a:endParaRPr>
          </a:p>
        </p:txBody>
      </p:sp>
      <p:sp>
        <p:nvSpPr>
          <p:cNvPr id="22532" name="Text Box 4"/>
          <p:cNvSpPr txBox="1">
            <a:spLocks noChangeArrowheads="1"/>
          </p:cNvSpPr>
          <p:nvPr/>
        </p:nvSpPr>
        <p:spPr bwMode="auto">
          <a:xfrm>
            <a:off x="971550" y="2373313"/>
            <a:ext cx="3162300" cy="3527425"/>
          </a:xfrm>
          <a:prstGeom prst="rect">
            <a:avLst/>
          </a:prstGeom>
          <a:solidFill>
            <a:srgbClr val="FFFFFF"/>
          </a:solidFill>
          <a:ln w="9525">
            <a:solidFill>
              <a:srgbClr val="000000"/>
            </a:solidFill>
            <a:prstDash val="sysDot"/>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kumimoji="1" sz="2800" b="1">
                <a:solidFill>
                  <a:srgbClr val="40458C"/>
                </a:solidFill>
                <a:latin typeface="楷体_GB2312" pitchFamily="1" charset="-122"/>
                <a:ea typeface="楷体_GB2312" pitchFamily="1" charset="-122"/>
              </a:defRPr>
            </a:lvl1pPr>
            <a:lvl2pPr marL="742950" indent="-285750" eaLnBrk="0" hangingPunct="0">
              <a:defRPr kumimoji="1" sz="2800" b="1">
                <a:solidFill>
                  <a:srgbClr val="40458C"/>
                </a:solidFill>
                <a:latin typeface="楷体_GB2312" pitchFamily="1" charset="-122"/>
                <a:ea typeface="楷体_GB2312" pitchFamily="1" charset="-122"/>
              </a:defRPr>
            </a:lvl2pPr>
            <a:lvl3pPr marL="1143000" indent="-228600" eaLnBrk="0" hangingPunct="0">
              <a:defRPr kumimoji="1" sz="2800" b="1">
                <a:solidFill>
                  <a:srgbClr val="40458C"/>
                </a:solidFill>
                <a:latin typeface="楷体_GB2312" pitchFamily="1" charset="-122"/>
                <a:ea typeface="楷体_GB2312" pitchFamily="1" charset="-122"/>
              </a:defRPr>
            </a:lvl3pPr>
            <a:lvl4pPr marL="1600200" indent="-228600" eaLnBrk="0" hangingPunct="0">
              <a:defRPr kumimoji="1" sz="2800" b="1">
                <a:solidFill>
                  <a:srgbClr val="40458C"/>
                </a:solidFill>
                <a:latin typeface="楷体_GB2312" pitchFamily="1" charset="-122"/>
                <a:ea typeface="楷体_GB2312" pitchFamily="1" charset="-122"/>
              </a:defRPr>
            </a:lvl4pPr>
            <a:lvl5pPr marL="2057400" indent="-228600" eaLnBrk="0" hangingPunct="0">
              <a:defRPr kumimoji="1" sz="2800" b="1">
                <a:solidFill>
                  <a:srgbClr val="40458C"/>
                </a:solidFill>
                <a:latin typeface="楷体_GB2312" pitchFamily="1" charset="-122"/>
                <a:ea typeface="楷体_GB2312" pitchFamily="1" charset="-122"/>
              </a:defRPr>
            </a:lvl5pPr>
            <a:lvl6pPr marL="2514600" indent="-228600" eaLnBrk="0" fontAlgn="base" hangingPunct="0">
              <a:lnSpc>
                <a:spcPct val="80000"/>
              </a:lnSpc>
              <a:spcBef>
                <a:spcPct val="20000"/>
              </a:spcBef>
              <a:spcAft>
                <a:spcPct val="0"/>
              </a:spcAft>
              <a:buClr>
                <a:schemeClr val="hlink"/>
              </a:buClr>
              <a:buSzPct val="110000"/>
              <a:buFont typeface="Wingdings" panose="05000000000000000000" pitchFamily="2" charset="2"/>
              <a:defRPr kumimoji="1" sz="2800" b="1">
                <a:solidFill>
                  <a:srgbClr val="40458C"/>
                </a:solidFill>
                <a:latin typeface="楷体_GB2312" pitchFamily="1" charset="-122"/>
                <a:ea typeface="楷体_GB2312" pitchFamily="1" charset="-122"/>
              </a:defRPr>
            </a:lvl6pPr>
            <a:lvl7pPr marL="2971800" indent="-228600" eaLnBrk="0" fontAlgn="base" hangingPunct="0">
              <a:lnSpc>
                <a:spcPct val="80000"/>
              </a:lnSpc>
              <a:spcBef>
                <a:spcPct val="20000"/>
              </a:spcBef>
              <a:spcAft>
                <a:spcPct val="0"/>
              </a:spcAft>
              <a:buClr>
                <a:schemeClr val="hlink"/>
              </a:buClr>
              <a:buSzPct val="110000"/>
              <a:buFont typeface="Wingdings" panose="05000000000000000000" pitchFamily="2" charset="2"/>
              <a:defRPr kumimoji="1" sz="2800" b="1">
                <a:solidFill>
                  <a:srgbClr val="40458C"/>
                </a:solidFill>
                <a:latin typeface="楷体_GB2312" pitchFamily="1" charset="-122"/>
                <a:ea typeface="楷体_GB2312" pitchFamily="1" charset="-122"/>
              </a:defRPr>
            </a:lvl7pPr>
            <a:lvl8pPr marL="3429000" indent="-228600" eaLnBrk="0" fontAlgn="base" hangingPunct="0">
              <a:lnSpc>
                <a:spcPct val="80000"/>
              </a:lnSpc>
              <a:spcBef>
                <a:spcPct val="20000"/>
              </a:spcBef>
              <a:spcAft>
                <a:spcPct val="0"/>
              </a:spcAft>
              <a:buClr>
                <a:schemeClr val="hlink"/>
              </a:buClr>
              <a:buSzPct val="110000"/>
              <a:buFont typeface="Wingdings" panose="05000000000000000000" pitchFamily="2" charset="2"/>
              <a:defRPr kumimoji="1" sz="2800" b="1">
                <a:solidFill>
                  <a:srgbClr val="40458C"/>
                </a:solidFill>
                <a:latin typeface="楷体_GB2312" pitchFamily="1" charset="-122"/>
                <a:ea typeface="楷体_GB2312" pitchFamily="1" charset="-122"/>
              </a:defRPr>
            </a:lvl8pPr>
            <a:lvl9pPr marL="3886200" indent="-228600" eaLnBrk="0" fontAlgn="base" hangingPunct="0">
              <a:lnSpc>
                <a:spcPct val="80000"/>
              </a:lnSpc>
              <a:spcBef>
                <a:spcPct val="20000"/>
              </a:spcBef>
              <a:spcAft>
                <a:spcPct val="0"/>
              </a:spcAft>
              <a:buClr>
                <a:schemeClr val="hlink"/>
              </a:buClr>
              <a:buSzPct val="110000"/>
              <a:buFont typeface="Wingdings" panose="05000000000000000000" pitchFamily="2" charset="2"/>
              <a:defRPr kumimoji="1" sz="2800" b="1">
                <a:solidFill>
                  <a:srgbClr val="40458C"/>
                </a:solidFill>
                <a:latin typeface="楷体_GB2312" pitchFamily="1" charset="-122"/>
                <a:ea typeface="楷体_GB2312" pitchFamily="1" charset="-122"/>
              </a:defRPr>
            </a:lvl9pPr>
          </a:lstStyle>
          <a:p>
            <a:pPr algn="just" eaLnBrk="1" hangingPunct="1">
              <a:lnSpc>
                <a:spcPct val="100000"/>
              </a:lnSpc>
              <a:spcBef>
                <a:spcPct val="0"/>
              </a:spcBef>
              <a:buClrTx/>
              <a:buSzTx/>
              <a:buFontTx/>
              <a:buNone/>
            </a:pPr>
            <a:endParaRPr kumimoji="0" lang="zh-CN" altLang="zh-CN" sz="2400" b="0">
              <a:solidFill>
                <a:schemeClr val="tx1"/>
              </a:solidFill>
              <a:latin typeface="Arial" panose="020B0604020202020204" pitchFamily="34" charset="0"/>
              <a:ea typeface="宋体" panose="02010600030101010101" pitchFamily="2" charset="-122"/>
            </a:endParaRPr>
          </a:p>
        </p:txBody>
      </p:sp>
      <p:sp>
        <p:nvSpPr>
          <p:cNvPr id="22533" name="Text Box 5"/>
          <p:cNvSpPr txBox="1">
            <a:spLocks noChangeArrowheads="1"/>
          </p:cNvSpPr>
          <p:nvPr/>
        </p:nvSpPr>
        <p:spPr bwMode="auto">
          <a:xfrm>
            <a:off x="2484438" y="2084388"/>
            <a:ext cx="766762" cy="234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lvl1pPr eaLnBrk="0" hangingPunct="0">
              <a:defRPr kumimoji="1" sz="2800" b="1">
                <a:solidFill>
                  <a:srgbClr val="40458C"/>
                </a:solidFill>
                <a:latin typeface="楷体_GB2312" pitchFamily="1" charset="-122"/>
                <a:ea typeface="楷体_GB2312" pitchFamily="1" charset="-122"/>
              </a:defRPr>
            </a:lvl1pPr>
            <a:lvl2pPr marL="742950" indent="-285750" eaLnBrk="0" hangingPunct="0">
              <a:defRPr kumimoji="1" sz="2800" b="1">
                <a:solidFill>
                  <a:srgbClr val="40458C"/>
                </a:solidFill>
                <a:latin typeface="楷体_GB2312" pitchFamily="1" charset="-122"/>
                <a:ea typeface="楷体_GB2312" pitchFamily="1" charset="-122"/>
              </a:defRPr>
            </a:lvl2pPr>
            <a:lvl3pPr marL="1143000" indent="-228600" eaLnBrk="0" hangingPunct="0">
              <a:defRPr kumimoji="1" sz="2800" b="1">
                <a:solidFill>
                  <a:srgbClr val="40458C"/>
                </a:solidFill>
                <a:latin typeface="楷体_GB2312" pitchFamily="1" charset="-122"/>
                <a:ea typeface="楷体_GB2312" pitchFamily="1" charset="-122"/>
              </a:defRPr>
            </a:lvl3pPr>
            <a:lvl4pPr marL="1600200" indent="-228600" eaLnBrk="0" hangingPunct="0">
              <a:defRPr kumimoji="1" sz="2800" b="1">
                <a:solidFill>
                  <a:srgbClr val="40458C"/>
                </a:solidFill>
                <a:latin typeface="楷体_GB2312" pitchFamily="1" charset="-122"/>
                <a:ea typeface="楷体_GB2312" pitchFamily="1" charset="-122"/>
              </a:defRPr>
            </a:lvl4pPr>
            <a:lvl5pPr marL="2057400" indent="-228600" eaLnBrk="0" hangingPunct="0">
              <a:defRPr kumimoji="1" sz="2800" b="1">
                <a:solidFill>
                  <a:srgbClr val="40458C"/>
                </a:solidFill>
                <a:latin typeface="楷体_GB2312" pitchFamily="1" charset="-122"/>
                <a:ea typeface="楷体_GB2312" pitchFamily="1" charset="-122"/>
              </a:defRPr>
            </a:lvl5pPr>
            <a:lvl6pPr marL="2514600" indent="-228600" eaLnBrk="0" fontAlgn="base" hangingPunct="0">
              <a:lnSpc>
                <a:spcPct val="80000"/>
              </a:lnSpc>
              <a:spcBef>
                <a:spcPct val="20000"/>
              </a:spcBef>
              <a:spcAft>
                <a:spcPct val="0"/>
              </a:spcAft>
              <a:buClr>
                <a:schemeClr val="hlink"/>
              </a:buClr>
              <a:buSzPct val="110000"/>
              <a:buFont typeface="Wingdings" panose="05000000000000000000" pitchFamily="2" charset="2"/>
              <a:defRPr kumimoji="1" sz="2800" b="1">
                <a:solidFill>
                  <a:srgbClr val="40458C"/>
                </a:solidFill>
                <a:latin typeface="楷体_GB2312" pitchFamily="1" charset="-122"/>
                <a:ea typeface="楷体_GB2312" pitchFamily="1" charset="-122"/>
              </a:defRPr>
            </a:lvl6pPr>
            <a:lvl7pPr marL="2971800" indent="-228600" eaLnBrk="0" fontAlgn="base" hangingPunct="0">
              <a:lnSpc>
                <a:spcPct val="80000"/>
              </a:lnSpc>
              <a:spcBef>
                <a:spcPct val="20000"/>
              </a:spcBef>
              <a:spcAft>
                <a:spcPct val="0"/>
              </a:spcAft>
              <a:buClr>
                <a:schemeClr val="hlink"/>
              </a:buClr>
              <a:buSzPct val="110000"/>
              <a:buFont typeface="Wingdings" panose="05000000000000000000" pitchFamily="2" charset="2"/>
              <a:defRPr kumimoji="1" sz="2800" b="1">
                <a:solidFill>
                  <a:srgbClr val="40458C"/>
                </a:solidFill>
                <a:latin typeface="楷体_GB2312" pitchFamily="1" charset="-122"/>
                <a:ea typeface="楷体_GB2312" pitchFamily="1" charset="-122"/>
              </a:defRPr>
            </a:lvl7pPr>
            <a:lvl8pPr marL="3429000" indent="-228600" eaLnBrk="0" fontAlgn="base" hangingPunct="0">
              <a:lnSpc>
                <a:spcPct val="80000"/>
              </a:lnSpc>
              <a:spcBef>
                <a:spcPct val="20000"/>
              </a:spcBef>
              <a:spcAft>
                <a:spcPct val="0"/>
              </a:spcAft>
              <a:buClr>
                <a:schemeClr val="hlink"/>
              </a:buClr>
              <a:buSzPct val="110000"/>
              <a:buFont typeface="Wingdings" panose="05000000000000000000" pitchFamily="2" charset="2"/>
              <a:defRPr kumimoji="1" sz="2800" b="1">
                <a:solidFill>
                  <a:srgbClr val="40458C"/>
                </a:solidFill>
                <a:latin typeface="楷体_GB2312" pitchFamily="1" charset="-122"/>
                <a:ea typeface="楷体_GB2312" pitchFamily="1" charset="-122"/>
              </a:defRPr>
            </a:lvl8pPr>
            <a:lvl9pPr marL="3886200" indent="-228600" eaLnBrk="0" fontAlgn="base" hangingPunct="0">
              <a:lnSpc>
                <a:spcPct val="80000"/>
              </a:lnSpc>
              <a:spcBef>
                <a:spcPct val="20000"/>
              </a:spcBef>
              <a:spcAft>
                <a:spcPct val="0"/>
              </a:spcAft>
              <a:buClr>
                <a:schemeClr val="hlink"/>
              </a:buClr>
              <a:buSzPct val="110000"/>
              <a:buFont typeface="Wingdings" panose="05000000000000000000" pitchFamily="2" charset="2"/>
              <a:defRPr kumimoji="1" sz="2800" b="1">
                <a:solidFill>
                  <a:srgbClr val="40458C"/>
                </a:solidFill>
                <a:latin typeface="楷体_GB2312" pitchFamily="1" charset="-122"/>
                <a:ea typeface="楷体_GB2312" pitchFamily="1" charset="-122"/>
              </a:defRPr>
            </a:lvl9pPr>
          </a:lstStyle>
          <a:p>
            <a:pPr algn="just" eaLnBrk="1" hangingPunct="1">
              <a:lnSpc>
                <a:spcPct val="100000"/>
              </a:lnSpc>
              <a:spcBef>
                <a:spcPct val="0"/>
              </a:spcBef>
              <a:buClrTx/>
              <a:buSzTx/>
              <a:buFontTx/>
              <a:buNone/>
            </a:pPr>
            <a:r>
              <a:rPr kumimoji="0" lang="en-US" altLang="zh-CN" sz="2000">
                <a:solidFill>
                  <a:schemeClr val="accent2"/>
                </a:solidFill>
                <a:latin typeface="Times New Roman" panose="02020603050405020304" pitchFamily="2" charset="0"/>
                <a:ea typeface="宋体" panose="02010600030101010101" pitchFamily="2" charset="-122"/>
              </a:rPr>
              <a:t>NMI</a:t>
            </a:r>
            <a:endParaRPr kumimoji="0" lang="en-US" altLang="zh-CN" sz="2000">
              <a:solidFill>
                <a:schemeClr val="accent2"/>
              </a:solidFill>
              <a:latin typeface="Times New Roman" panose="02020603050405020304" pitchFamily="2" charset="0"/>
              <a:ea typeface="宋体" panose="02010600030101010101" pitchFamily="2" charset="-122"/>
            </a:endParaRPr>
          </a:p>
        </p:txBody>
      </p:sp>
      <p:sp>
        <p:nvSpPr>
          <p:cNvPr id="22534" name="Text Box 6"/>
          <p:cNvSpPr txBox="1">
            <a:spLocks noChangeArrowheads="1"/>
          </p:cNvSpPr>
          <p:nvPr/>
        </p:nvSpPr>
        <p:spPr bwMode="auto">
          <a:xfrm>
            <a:off x="4170363" y="2373313"/>
            <a:ext cx="833437" cy="403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lvl1pPr eaLnBrk="0" hangingPunct="0">
              <a:defRPr kumimoji="1" sz="2800" b="1">
                <a:solidFill>
                  <a:srgbClr val="40458C"/>
                </a:solidFill>
                <a:latin typeface="楷体_GB2312" pitchFamily="1" charset="-122"/>
                <a:ea typeface="楷体_GB2312" pitchFamily="1" charset="-122"/>
              </a:defRPr>
            </a:lvl1pPr>
            <a:lvl2pPr marL="742950" indent="-285750" eaLnBrk="0" hangingPunct="0">
              <a:defRPr kumimoji="1" sz="2800" b="1">
                <a:solidFill>
                  <a:srgbClr val="40458C"/>
                </a:solidFill>
                <a:latin typeface="楷体_GB2312" pitchFamily="1" charset="-122"/>
                <a:ea typeface="楷体_GB2312" pitchFamily="1" charset="-122"/>
              </a:defRPr>
            </a:lvl2pPr>
            <a:lvl3pPr marL="1143000" indent="-228600" eaLnBrk="0" hangingPunct="0">
              <a:defRPr kumimoji="1" sz="2800" b="1">
                <a:solidFill>
                  <a:srgbClr val="40458C"/>
                </a:solidFill>
                <a:latin typeface="楷体_GB2312" pitchFamily="1" charset="-122"/>
                <a:ea typeface="楷体_GB2312" pitchFamily="1" charset="-122"/>
              </a:defRPr>
            </a:lvl3pPr>
            <a:lvl4pPr marL="1600200" indent="-228600" eaLnBrk="0" hangingPunct="0">
              <a:defRPr kumimoji="1" sz="2800" b="1">
                <a:solidFill>
                  <a:srgbClr val="40458C"/>
                </a:solidFill>
                <a:latin typeface="楷体_GB2312" pitchFamily="1" charset="-122"/>
                <a:ea typeface="楷体_GB2312" pitchFamily="1" charset="-122"/>
              </a:defRPr>
            </a:lvl4pPr>
            <a:lvl5pPr marL="2057400" indent="-228600" eaLnBrk="0" hangingPunct="0">
              <a:defRPr kumimoji="1" sz="2800" b="1">
                <a:solidFill>
                  <a:srgbClr val="40458C"/>
                </a:solidFill>
                <a:latin typeface="楷体_GB2312" pitchFamily="1" charset="-122"/>
                <a:ea typeface="楷体_GB2312" pitchFamily="1" charset="-122"/>
              </a:defRPr>
            </a:lvl5pPr>
            <a:lvl6pPr marL="2514600" indent="-228600" eaLnBrk="0" fontAlgn="base" hangingPunct="0">
              <a:lnSpc>
                <a:spcPct val="80000"/>
              </a:lnSpc>
              <a:spcBef>
                <a:spcPct val="20000"/>
              </a:spcBef>
              <a:spcAft>
                <a:spcPct val="0"/>
              </a:spcAft>
              <a:buClr>
                <a:schemeClr val="hlink"/>
              </a:buClr>
              <a:buSzPct val="110000"/>
              <a:buFont typeface="Wingdings" panose="05000000000000000000" pitchFamily="2" charset="2"/>
              <a:defRPr kumimoji="1" sz="2800" b="1">
                <a:solidFill>
                  <a:srgbClr val="40458C"/>
                </a:solidFill>
                <a:latin typeface="楷体_GB2312" pitchFamily="1" charset="-122"/>
                <a:ea typeface="楷体_GB2312" pitchFamily="1" charset="-122"/>
              </a:defRPr>
            </a:lvl6pPr>
            <a:lvl7pPr marL="2971800" indent="-228600" eaLnBrk="0" fontAlgn="base" hangingPunct="0">
              <a:lnSpc>
                <a:spcPct val="80000"/>
              </a:lnSpc>
              <a:spcBef>
                <a:spcPct val="20000"/>
              </a:spcBef>
              <a:spcAft>
                <a:spcPct val="0"/>
              </a:spcAft>
              <a:buClr>
                <a:schemeClr val="hlink"/>
              </a:buClr>
              <a:buSzPct val="110000"/>
              <a:buFont typeface="Wingdings" panose="05000000000000000000" pitchFamily="2" charset="2"/>
              <a:defRPr kumimoji="1" sz="2800" b="1">
                <a:solidFill>
                  <a:srgbClr val="40458C"/>
                </a:solidFill>
                <a:latin typeface="楷体_GB2312" pitchFamily="1" charset="-122"/>
                <a:ea typeface="楷体_GB2312" pitchFamily="1" charset="-122"/>
              </a:defRPr>
            </a:lvl7pPr>
            <a:lvl8pPr marL="3429000" indent="-228600" eaLnBrk="0" fontAlgn="base" hangingPunct="0">
              <a:lnSpc>
                <a:spcPct val="80000"/>
              </a:lnSpc>
              <a:spcBef>
                <a:spcPct val="20000"/>
              </a:spcBef>
              <a:spcAft>
                <a:spcPct val="0"/>
              </a:spcAft>
              <a:buClr>
                <a:schemeClr val="hlink"/>
              </a:buClr>
              <a:buSzPct val="110000"/>
              <a:buFont typeface="Wingdings" panose="05000000000000000000" pitchFamily="2" charset="2"/>
              <a:defRPr kumimoji="1" sz="2800" b="1">
                <a:solidFill>
                  <a:srgbClr val="40458C"/>
                </a:solidFill>
                <a:latin typeface="楷体_GB2312" pitchFamily="1" charset="-122"/>
                <a:ea typeface="楷体_GB2312" pitchFamily="1" charset="-122"/>
              </a:defRPr>
            </a:lvl8pPr>
            <a:lvl9pPr marL="3886200" indent="-228600" eaLnBrk="0" fontAlgn="base" hangingPunct="0">
              <a:lnSpc>
                <a:spcPct val="80000"/>
              </a:lnSpc>
              <a:spcBef>
                <a:spcPct val="20000"/>
              </a:spcBef>
              <a:spcAft>
                <a:spcPct val="0"/>
              </a:spcAft>
              <a:buClr>
                <a:schemeClr val="hlink"/>
              </a:buClr>
              <a:buSzPct val="110000"/>
              <a:buFont typeface="Wingdings" panose="05000000000000000000" pitchFamily="2" charset="2"/>
              <a:defRPr kumimoji="1" sz="2800" b="1">
                <a:solidFill>
                  <a:srgbClr val="40458C"/>
                </a:solidFill>
                <a:latin typeface="楷体_GB2312" pitchFamily="1" charset="-122"/>
                <a:ea typeface="楷体_GB2312" pitchFamily="1" charset="-122"/>
              </a:defRPr>
            </a:lvl9pPr>
          </a:lstStyle>
          <a:p>
            <a:pPr algn="just" eaLnBrk="1" hangingPunct="1">
              <a:lnSpc>
                <a:spcPct val="100000"/>
              </a:lnSpc>
              <a:spcBef>
                <a:spcPct val="0"/>
              </a:spcBef>
              <a:buClrTx/>
              <a:buSzTx/>
              <a:buFontTx/>
              <a:buNone/>
            </a:pPr>
            <a:r>
              <a:rPr kumimoji="0" lang="en-US" altLang="zh-CN" sz="2000">
                <a:solidFill>
                  <a:schemeClr val="accent2"/>
                </a:solidFill>
                <a:latin typeface="Times New Roman" panose="02020603050405020304" pitchFamily="2" charset="0"/>
                <a:ea typeface="宋体" panose="02010600030101010101" pitchFamily="2" charset="-122"/>
              </a:rPr>
              <a:t>INTR</a:t>
            </a:r>
            <a:endParaRPr kumimoji="0" lang="en-US" altLang="zh-CN" sz="2000">
              <a:solidFill>
                <a:schemeClr val="accent2"/>
              </a:solidFill>
              <a:latin typeface="Times New Roman" panose="02020603050405020304" pitchFamily="2" charset="0"/>
              <a:ea typeface="宋体" panose="02010600030101010101" pitchFamily="2" charset="-122"/>
            </a:endParaRPr>
          </a:p>
        </p:txBody>
      </p:sp>
      <p:sp>
        <p:nvSpPr>
          <p:cNvPr id="22535" name="Text Box 7"/>
          <p:cNvSpPr txBox="1">
            <a:spLocks noChangeArrowheads="1"/>
          </p:cNvSpPr>
          <p:nvPr/>
        </p:nvSpPr>
        <p:spPr bwMode="auto">
          <a:xfrm>
            <a:off x="6084888" y="2444750"/>
            <a:ext cx="717550" cy="301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lvl1pPr eaLnBrk="0" hangingPunct="0">
              <a:defRPr kumimoji="1" sz="2800" b="1">
                <a:solidFill>
                  <a:srgbClr val="40458C"/>
                </a:solidFill>
                <a:latin typeface="楷体_GB2312" pitchFamily="1" charset="-122"/>
                <a:ea typeface="楷体_GB2312" pitchFamily="1" charset="-122"/>
              </a:defRPr>
            </a:lvl1pPr>
            <a:lvl2pPr marL="742950" indent="-285750" eaLnBrk="0" hangingPunct="0">
              <a:defRPr kumimoji="1" sz="2800" b="1">
                <a:solidFill>
                  <a:srgbClr val="40458C"/>
                </a:solidFill>
                <a:latin typeface="楷体_GB2312" pitchFamily="1" charset="-122"/>
                <a:ea typeface="楷体_GB2312" pitchFamily="1" charset="-122"/>
              </a:defRPr>
            </a:lvl2pPr>
            <a:lvl3pPr marL="1143000" indent="-228600" eaLnBrk="0" hangingPunct="0">
              <a:defRPr kumimoji="1" sz="2800" b="1">
                <a:solidFill>
                  <a:srgbClr val="40458C"/>
                </a:solidFill>
                <a:latin typeface="楷体_GB2312" pitchFamily="1" charset="-122"/>
                <a:ea typeface="楷体_GB2312" pitchFamily="1" charset="-122"/>
              </a:defRPr>
            </a:lvl3pPr>
            <a:lvl4pPr marL="1600200" indent="-228600" eaLnBrk="0" hangingPunct="0">
              <a:defRPr kumimoji="1" sz="2800" b="1">
                <a:solidFill>
                  <a:srgbClr val="40458C"/>
                </a:solidFill>
                <a:latin typeface="楷体_GB2312" pitchFamily="1" charset="-122"/>
                <a:ea typeface="楷体_GB2312" pitchFamily="1" charset="-122"/>
              </a:defRPr>
            </a:lvl4pPr>
            <a:lvl5pPr marL="2057400" indent="-228600" eaLnBrk="0" hangingPunct="0">
              <a:defRPr kumimoji="1" sz="2800" b="1">
                <a:solidFill>
                  <a:srgbClr val="40458C"/>
                </a:solidFill>
                <a:latin typeface="楷体_GB2312" pitchFamily="1" charset="-122"/>
                <a:ea typeface="楷体_GB2312" pitchFamily="1" charset="-122"/>
              </a:defRPr>
            </a:lvl5pPr>
            <a:lvl6pPr marL="2514600" indent="-228600" eaLnBrk="0" fontAlgn="base" hangingPunct="0">
              <a:lnSpc>
                <a:spcPct val="80000"/>
              </a:lnSpc>
              <a:spcBef>
                <a:spcPct val="20000"/>
              </a:spcBef>
              <a:spcAft>
                <a:spcPct val="0"/>
              </a:spcAft>
              <a:buClr>
                <a:schemeClr val="hlink"/>
              </a:buClr>
              <a:buSzPct val="110000"/>
              <a:buFont typeface="Wingdings" panose="05000000000000000000" pitchFamily="2" charset="2"/>
              <a:defRPr kumimoji="1" sz="2800" b="1">
                <a:solidFill>
                  <a:srgbClr val="40458C"/>
                </a:solidFill>
                <a:latin typeface="楷体_GB2312" pitchFamily="1" charset="-122"/>
                <a:ea typeface="楷体_GB2312" pitchFamily="1" charset="-122"/>
              </a:defRPr>
            </a:lvl6pPr>
            <a:lvl7pPr marL="2971800" indent="-228600" eaLnBrk="0" fontAlgn="base" hangingPunct="0">
              <a:lnSpc>
                <a:spcPct val="80000"/>
              </a:lnSpc>
              <a:spcBef>
                <a:spcPct val="20000"/>
              </a:spcBef>
              <a:spcAft>
                <a:spcPct val="0"/>
              </a:spcAft>
              <a:buClr>
                <a:schemeClr val="hlink"/>
              </a:buClr>
              <a:buSzPct val="110000"/>
              <a:buFont typeface="Wingdings" panose="05000000000000000000" pitchFamily="2" charset="2"/>
              <a:defRPr kumimoji="1" sz="2800" b="1">
                <a:solidFill>
                  <a:srgbClr val="40458C"/>
                </a:solidFill>
                <a:latin typeface="楷体_GB2312" pitchFamily="1" charset="-122"/>
                <a:ea typeface="楷体_GB2312" pitchFamily="1" charset="-122"/>
              </a:defRPr>
            </a:lvl7pPr>
            <a:lvl8pPr marL="3429000" indent="-228600" eaLnBrk="0" fontAlgn="base" hangingPunct="0">
              <a:lnSpc>
                <a:spcPct val="80000"/>
              </a:lnSpc>
              <a:spcBef>
                <a:spcPct val="20000"/>
              </a:spcBef>
              <a:spcAft>
                <a:spcPct val="0"/>
              </a:spcAft>
              <a:buClr>
                <a:schemeClr val="hlink"/>
              </a:buClr>
              <a:buSzPct val="110000"/>
              <a:buFont typeface="Wingdings" panose="05000000000000000000" pitchFamily="2" charset="2"/>
              <a:defRPr kumimoji="1" sz="2800" b="1">
                <a:solidFill>
                  <a:srgbClr val="40458C"/>
                </a:solidFill>
                <a:latin typeface="楷体_GB2312" pitchFamily="1" charset="-122"/>
                <a:ea typeface="楷体_GB2312" pitchFamily="1" charset="-122"/>
              </a:defRPr>
            </a:lvl8pPr>
            <a:lvl9pPr marL="3886200" indent="-228600" eaLnBrk="0" fontAlgn="base" hangingPunct="0">
              <a:lnSpc>
                <a:spcPct val="80000"/>
              </a:lnSpc>
              <a:spcBef>
                <a:spcPct val="20000"/>
              </a:spcBef>
              <a:spcAft>
                <a:spcPct val="0"/>
              </a:spcAft>
              <a:buClr>
                <a:schemeClr val="hlink"/>
              </a:buClr>
              <a:buSzPct val="110000"/>
              <a:buFont typeface="Wingdings" panose="05000000000000000000" pitchFamily="2" charset="2"/>
              <a:defRPr kumimoji="1" sz="2800" b="1">
                <a:solidFill>
                  <a:srgbClr val="40458C"/>
                </a:solidFill>
                <a:latin typeface="楷体_GB2312" pitchFamily="1" charset="-122"/>
                <a:ea typeface="楷体_GB2312" pitchFamily="1" charset="-122"/>
              </a:defRPr>
            </a:lvl9pPr>
          </a:lstStyle>
          <a:p>
            <a:pPr eaLnBrk="1" hangingPunct="1">
              <a:lnSpc>
                <a:spcPct val="100000"/>
              </a:lnSpc>
              <a:spcBef>
                <a:spcPct val="0"/>
              </a:spcBef>
              <a:buClrTx/>
              <a:buSzTx/>
              <a:buFontTx/>
              <a:buNone/>
            </a:pPr>
            <a:r>
              <a:rPr kumimoji="0" lang="zh-CN" altLang="en-US" sz="2000">
                <a:solidFill>
                  <a:schemeClr val="tx1"/>
                </a:solidFill>
                <a:latin typeface="Times New Roman" panose="02020603050405020304" pitchFamily="2" charset="0"/>
                <a:ea typeface="宋体" panose="02010600030101010101" pitchFamily="2" charset="-122"/>
              </a:rPr>
              <a:t>键盘</a:t>
            </a:r>
            <a:endParaRPr kumimoji="0" lang="zh-CN" altLang="en-US" sz="2000">
              <a:solidFill>
                <a:schemeClr val="tx1"/>
              </a:solidFill>
              <a:latin typeface="Arial" panose="020B0604020202020204" pitchFamily="34" charset="0"/>
              <a:ea typeface="宋体" panose="02010600030101010101" pitchFamily="2" charset="-122"/>
            </a:endParaRPr>
          </a:p>
        </p:txBody>
      </p:sp>
      <p:sp>
        <p:nvSpPr>
          <p:cNvPr id="22536" name="Text Box 8"/>
          <p:cNvSpPr txBox="1">
            <a:spLocks noChangeArrowheads="1"/>
          </p:cNvSpPr>
          <p:nvPr/>
        </p:nvSpPr>
        <p:spPr bwMode="auto">
          <a:xfrm>
            <a:off x="6084888" y="3236913"/>
            <a:ext cx="822325" cy="3857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lvl1pPr eaLnBrk="0" hangingPunct="0">
              <a:defRPr kumimoji="1" sz="2800" b="1">
                <a:solidFill>
                  <a:srgbClr val="40458C"/>
                </a:solidFill>
                <a:latin typeface="楷体_GB2312" pitchFamily="1" charset="-122"/>
                <a:ea typeface="楷体_GB2312" pitchFamily="1" charset="-122"/>
              </a:defRPr>
            </a:lvl1pPr>
            <a:lvl2pPr marL="742950" indent="-285750" eaLnBrk="0" hangingPunct="0">
              <a:defRPr kumimoji="1" sz="2800" b="1">
                <a:solidFill>
                  <a:srgbClr val="40458C"/>
                </a:solidFill>
                <a:latin typeface="楷体_GB2312" pitchFamily="1" charset="-122"/>
                <a:ea typeface="楷体_GB2312" pitchFamily="1" charset="-122"/>
              </a:defRPr>
            </a:lvl2pPr>
            <a:lvl3pPr marL="1143000" indent="-228600" eaLnBrk="0" hangingPunct="0">
              <a:defRPr kumimoji="1" sz="2800" b="1">
                <a:solidFill>
                  <a:srgbClr val="40458C"/>
                </a:solidFill>
                <a:latin typeface="楷体_GB2312" pitchFamily="1" charset="-122"/>
                <a:ea typeface="楷体_GB2312" pitchFamily="1" charset="-122"/>
              </a:defRPr>
            </a:lvl3pPr>
            <a:lvl4pPr marL="1600200" indent="-228600" eaLnBrk="0" hangingPunct="0">
              <a:defRPr kumimoji="1" sz="2800" b="1">
                <a:solidFill>
                  <a:srgbClr val="40458C"/>
                </a:solidFill>
                <a:latin typeface="楷体_GB2312" pitchFamily="1" charset="-122"/>
                <a:ea typeface="楷体_GB2312" pitchFamily="1" charset="-122"/>
              </a:defRPr>
            </a:lvl4pPr>
            <a:lvl5pPr marL="2057400" indent="-228600" eaLnBrk="0" hangingPunct="0">
              <a:defRPr kumimoji="1" sz="2800" b="1">
                <a:solidFill>
                  <a:srgbClr val="40458C"/>
                </a:solidFill>
                <a:latin typeface="楷体_GB2312" pitchFamily="1" charset="-122"/>
                <a:ea typeface="楷体_GB2312" pitchFamily="1" charset="-122"/>
              </a:defRPr>
            </a:lvl5pPr>
            <a:lvl6pPr marL="2514600" indent="-228600" eaLnBrk="0" fontAlgn="base" hangingPunct="0">
              <a:lnSpc>
                <a:spcPct val="80000"/>
              </a:lnSpc>
              <a:spcBef>
                <a:spcPct val="20000"/>
              </a:spcBef>
              <a:spcAft>
                <a:spcPct val="0"/>
              </a:spcAft>
              <a:buClr>
                <a:schemeClr val="hlink"/>
              </a:buClr>
              <a:buSzPct val="110000"/>
              <a:buFont typeface="Wingdings" panose="05000000000000000000" pitchFamily="2" charset="2"/>
              <a:defRPr kumimoji="1" sz="2800" b="1">
                <a:solidFill>
                  <a:srgbClr val="40458C"/>
                </a:solidFill>
                <a:latin typeface="楷体_GB2312" pitchFamily="1" charset="-122"/>
                <a:ea typeface="楷体_GB2312" pitchFamily="1" charset="-122"/>
              </a:defRPr>
            </a:lvl6pPr>
            <a:lvl7pPr marL="2971800" indent="-228600" eaLnBrk="0" fontAlgn="base" hangingPunct="0">
              <a:lnSpc>
                <a:spcPct val="80000"/>
              </a:lnSpc>
              <a:spcBef>
                <a:spcPct val="20000"/>
              </a:spcBef>
              <a:spcAft>
                <a:spcPct val="0"/>
              </a:spcAft>
              <a:buClr>
                <a:schemeClr val="hlink"/>
              </a:buClr>
              <a:buSzPct val="110000"/>
              <a:buFont typeface="Wingdings" panose="05000000000000000000" pitchFamily="2" charset="2"/>
              <a:defRPr kumimoji="1" sz="2800" b="1">
                <a:solidFill>
                  <a:srgbClr val="40458C"/>
                </a:solidFill>
                <a:latin typeface="楷体_GB2312" pitchFamily="1" charset="-122"/>
                <a:ea typeface="楷体_GB2312" pitchFamily="1" charset="-122"/>
              </a:defRPr>
            </a:lvl7pPr>
            <a:lvl8pPr marL="3429000" indent="-228600" eaLnBrk="0" fontAlgn="base" hangingPunct="0">
              <a:lnSpc>
                <a:spcPct val="80000"/>
              </a:lnSpc>
              <a:spcBef>
                <a:spcPct val="20000"/>
              </a:spcBef>
              <a:spcAft>
                <a:spcPct val="0"/>
              </a:spcAft>
              <a:buClr>
                <a:schemeClr val="hlink"/>
              </a:buClr>
              <a:buSzPct val="110000"/>
              <a:buFont typeface="Wingdings" panose="05000000000000000000" pitchFamily="2" charset="2"/>
              <a:defRPr kumimoji="1" sz="2800" b="1">
                <a:solidFill>
                  <a:srgbClr val="40458C"/>
                </a:solidFill>
                <a:latin typeface="楷体_GB2312" pitchFamily="1" charset="-122"/>
                <a:ea typeface="楷体_GB2312" pitchFamily="1" charset="-122"/>
              </a:defRPr>
            </a:lvl8pPr>
            <a:lvl9pPr marL="3886200" indent="-228600" eaLnBrk="0" fontAlgn="base" hangingPunct="0">
              <a:lnSpc>
                <a:spcPct val="80000"/>
              </a:lnSpc>
              <a:spcBef>
                <a:spcPct val="20000"/>
              </a:spcBef>
              <a:spcAft>
                <a:spcPct val="0"/>
              </a:spcAft>
              <a:buClr>
                <a:schemeClr val="hlink"/>
              </a:buClr>
              <a:buSzPct val="110000"/>
              <a:buFont typeface="Wingdings" panose="05000000000000000000" pitchFamily="2" charset="2"/>
              <a:defRPr kumimoji="1" sz="2800" b="1">
                <a:solidFill>
                  <a:srgbClr val="40458C"/>
                </a:solidFill>
                <a:latin typeface="楷体_GB2312" pitchFamily="1" charset="-122"/>
                <a:ea typeface="楷体_GB2312" pitchFamily="1" charset="-122"/>
              </a:defRPr>
            </a:lvl9pPr>
          </a:lstStyle>
          <a:p>
            <a:pPr eaLnBrk="1" hangingPunct="1">
              <a:lnSpc>
                <a:spcPct val="100000"/>
              </a:lnSpc>
              <a:spcBef>
                <a:spcPct val="0"/>
              </a:spcBef>
              <a:buClrTx/>
              <a:buSzTx/>
              <a:buFontTx/>
              <a:buNone/>
            </a:pPr>
            <a:r>
              <a:rPr kumimoji="0" lang="zh-CN" altLang="en-US" sz="2000">
                <a:solidFill>
                  <a:schemeClr val="tx1"/>
                </a:solidFill>
                <a:latin typeface="Times New Roman" panose="02020603050405020304" pitchFamily="2" charset="0"/>
                <a:ea typeface="宋体" panose="02010600030101010101" pitchFamily="2" charset="-122"/>
              </a:rPr>
              <a:t>鼠标</a:t>
            </a:r>
            <a:endParaRPr kumimoji="0" lang="zh-CN" altLang="en-US" sz="2000">
              <a:solidFill>
                <a:schemeClr val="tx1"/>
              </a:solidFill>
              <a:latin typeface="Arial" panose="020B0604020202020204" pitchFamily="34" charset="0"/>
              <a:ea typeface="宋体" panose="02010600030101010101" pitchFamily="2" charset="-122"/>
            </a:endParaRPr>
          </a:p>
        </p:txBody>
      </p:sp>
      <p:sp>
        <p:nvSpPr>
          <p:cNvPr id="22537" name="Line 9"/>
          <p:cNvSpPr>
            <a:spLocks noChangeShapeType="1"/>
          </p:cNvSpPr>
          <p:nvPr/>
        </p:nvSpPr>
        <p:spPr bwMode="auto">
          <a:xfrm flipV="1">
            <a:off x="3059113" y="2876550"/>
            <a:ext cx="0" cy="211138"/>
          </a:xfrm>
          <a:prstGeom prst="line">
            <a:avLst/>
          </a:prstGeom>
          <a:noFill/>
          <a:ln w="9525">
            <a:solidFill>
              <a:srgbClr val="000000"/>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2538" name="Text Box 10"/>
          <p:cNvSpPr txBox="1">
            <a:spLocks noChangeArrowheads="1"/>
          </p:cNvSpPr>
          <p:nvPr/>
        </p:nvSpPr>
        <p:spPr bwMode="auto">
          <a:xfrm>
            <a:off x="1116013" y="3236913"/>
            <a:ext cx="514350" cy="1868487"/>
          </a:xfrm>
          <a:prstGeom prst="rect">
            <a:avLst/>
          </a:prstGeom>
          <a:solidFill>
            <a:srgbClr val="FFFFFF"/>
          </a:solidFill>
          <a:ln w="9525">
            <a:solidFill>
              <a:srgbClr val="0000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lvl1pPr eaLnBrk="0" hangingPunct="0">
              <a:defRPr kumimoji="1" sz="2800" b="1">
                <a:solidFill>
                  <a:srgbClr val="40458C"/>
                </a:solidFill>
                <a:latin typeface="楷体_GB2312" pitchFamily="1" charset="-122"/>
                <a:ea typeface="楷体_GB2312" pitchFamily="1" charset="-122"/>
              </a:defRPr>
            </a:lvl1pPr>
            <a:lvl2pPr marL="742950" indent="-285750" eaLnBrk="0" hangingPunct="0">
              <a:defRPr kumimoji="1" sz="2800" b="1">
                <a:solidFill>
                  <a:srgbClr val="40458C"/>
                </a:solidFill>
                <a:latin typeface="楷体_GB2312" pitchFamily="1" charset="-122"/>
                <a:ea typeface="楷体_GB2312" pitchFamily="1" charset="-122"/>
              </a:defRPr>
            </a:lvl2pPr>
            <a:lvl3pPr marL="1143000" indent="-228600" eaLnBrk="0" hangingPunct="0">
              <a:defRPr kumimoji="1" sz="2800" b="1">
                <a:solidFill>
                  <a:srgbClr val="40458C"/>
                </a:solidFill>
                <a:latin typeface="楷体_GB2312" pitchFamily="1" charset="-122"/>
                <a:ea typeface="楷体_GB2312" pitchFamily="1" charset="-122"/>
              </a:defRPr>
            </a:lvl3pPr>
            <a:lvl4pPr marL="1600200" indent="-228600" eaLnBrk="0" hangingPunct="0">
              <a:defRPr kumimoji="1" sz="2800" b="1">
                <a:solidFill>
                  <a:srgbClr val="40458C"/>
                </a:solidFill>
                <a:latin typeface="楷体_GB2312" pitchFamily="1" charset="-122"/>
                <a:ea typeface="楷体_GB2312" pitchFamily="1" charset="-122"/>
              </a:defRPr>
            </a:lvl4pPr>
            <a:lvl5pPr marL="2057400" indent="-228600" eaLnBrk="0" hangingPunct="0">
              <a:defRPr kumimoji="1" sz="2800" b="1">
                <a:solidFill>
                  <a:srgbClr val="40458C"/>
                </a:solidFill>
                <a:latin typeface="楷体_GB2312" pitchFamily="1" charset="-122"/>
                <a:ea typeface="楷体_GB2312" pitchFamily="1" charset="-122"/>
              </a:defRPr>
            </a:lvl5pPr>
            <a:lvl6pPr marL="2514600" indent="-228600" eaLnBrk="0" fontAlgn="base" hangingPunct="0">
              <a:lnSpc>
                <a:spcPct val="80000"/>
              </a:lnSpc>
              <a:spcBef>
                <a:spcPct val="20000"/>
              </a:spcBef>
              <a:spcAft>
                <a:spcPct val="0"/>
              </a:spcAft>
              <a:buClr>
                <a:schemeClr val="hlink"/>
              </a:buClr>
              <a:buSzPct val="110000"/>
              <a:buFont typeface="Wingdings" panose="05000000000000000000" pitchFamily="2" charset="2"/>
              <a:defRPr kumimoji="1" sz="2800" b="1">
                <a:solidFill>
                  <a:srgbClr val="40458C"/>
                </a:solidFill>
                <a:latin typeface="楷体_GB2312" pitchFamily="1" charset="-122"/>
                <a:ea typeface="楷体_GB2312" pitchFamily="1" charset="-122"/>
              </a:defRPr>
            </a:lvl6pPr>
            <a:lvl7pPr marL="2971800" indent="-228600" eaLnBrk="0" fontAlgn="base" hangingPunct="0">
              <a:lnSpc>
                <a:spcPct val="80000"/>
              </a:lnSpc>
              <a:spcBef>
                <a:spcPct val="20000"/>
              </a:spcBef>
              <a:spcAft>
                <a:spcPct val="0"/>
              </a:spcAft>
              <a:buClr>
                <a:schemeClr val="hlink"/>
              </a:buClr>
              <a:buSzPct val="110000"/>
              <a:buFont typeface="Wingdings" panose="05000000000000000000" pitchFamily="2" charset="2"/>
              <a:defRPr kumimoji="1" sz="2800" b="1">
                <a:solidFill>
                  <a:srgbClr val="40458C"/>
                </a:solidFill>
                <a:latin typeface="楷体_GB2312" pitchFamily="1" charset="-122"/>
                <a:ea typeface="楷体_GB2312" pitchFamily="1" charset="-122"/>
              </a:defRPr>
            </a:lvl7pPr>
            <a:lvl8pPr marL="3429000" indent="-228600" eaLnBrk="0" fontAlgn="base" hangingPunct="0">
              <a:lnSpc>
                <a:spcPct val="80000"/>
              </a:lnSpc>
              <a:spcBef>
                <a:spcPct val="20000"/>
              </a:spcBef>
              <a:spcAft>
                <a:spcPct val="0"/>
              </a:spcAft>
              <a:buClr>
                <a:schemeClr val="hlink"/>
              </a:buClr>
              <a:buSzPct val="110000"/>
              <a:buFont typeface="Wingdings" panose="05000000000000000000" pitchFamily="2" charset="2"/>
              <a:defRPr kumimoji="1" sz="2800" b="1">
                <a:solidFill>
                  <a:srgbClr val="40458C"/>
                </a:solidFill>
                <a:latin typeface="楷体_GB2312" pitchFamily="1" charset="-122"/>
                <a:ea typeface="楷体_GB2312" pitchFamily="1" charset="-122"/>
              </a:defRPr>
            </a:lvl8pPr>
            <a:lvl9pPr marL="3886200" indent="-228600" eaLnBrk="0" fontAlgn="base" hangingPunct="0">
              <a:lnSpc>
                <a:spcPct val="80000"/>
              </a:lnSpc>
              <a:spcBef>
                <a:spcPct val="20000"/>
              </a:spcBef>
              <a:spcAft>
                <a:spcPct val="0"/>
              </a:spcAft>
              <a:buClr>
                <a:schemeClr val="hlink"/>
              </a:buClr>
              <a:buSzPct val="110000"/>
              <a:buFont typeface="Wingdings" panose="05000000000000000000" pitchFamily="2" charset="2"/>
              <a:defRPr kumimoji="1" sz="2800" b="1">
                <a:solidFill>
                  <a:srgbClr val="40458C"/>
                </a:solidFill>
                <a:latin typeface="楷体_GB2312" pitchFamily="1" charset="-122"/>
                <a:ea typeface="楷体_GB2312" pitchFamily="1" charset="-122"/>
              </a:defRPr>
            </a:lvl9pPr>
          </a:lstStyle>
          <a:p>
            <a:pPr algn="ctr" eaLnBrk="1" hangingPunct="1">
              <a:lnSpc>
                <a:spcPct val="100000"/>
              </a:lnSpc>
              <a:spcBef>
                <a:spcPct val="0"/>
              </a:spcBef>
              <a:buClrTx/>
              <a:buSzTx/>
              <a:buFontTx/>
              <a:buNone/>
            </a:pPr>
            <a:r>
              <a:rPr kumimoji="0" lang="zh-CN" altLang="en-US" sz="2000">
                <a:solidFill>
                  <a:schemeClr val="tx1"/>
                </a:solidFill>
                <a:latin typeface="Times New Roman" panose="02020603050405020304" pitchFamily="2" charset="0"/>
                <a:ea typeface="宋体" panose="02010600030101010101" pitchFamily="2" charset="-122"/>
              </a:rPr>
              <a:t>除法出错处理</a:t>
            </a:r>
            <a:r>
              <a:rPr kumimoji="0" lang="zh-CN" altLang="en-US" sz="2000" b="0">
                <a:solidFill>
                  <a:schemeClr val="tx1"/>
                </a:solidFill>
                <a:latin typeface="Times New Roman" panose="02020603050405020304" pitchFamily="2" charset="0"/>
                <a:ea typeface="宋体" panose="02010600030101010101" pitchFamily="2" charset="-122"/>
              </a:rPr>
              <a:t> </a:t>
            </a:r>
            <a:endParaRPr kumimoji="0" lang="zh-CN" altLang="en-US" sz="2000" b="0">
              <a:solidFill>
                <a:schemeClr val="tx1"/>
              </a:solidFill>
              <a:latin typeface="Arial" panose="020B0604020202020204" pitchFamily="34" charset="0"/>
              <a:ea typeface="宋体" panose="02010600030101010101" pitchFamily="2" charset="-122"/>
            </a:endParaRPr>
          </a:p>
        </p:txBody>
      </p:sp>
      <p:sp>
        <p:nvSpPr>
          <p:cNvPr id="22539" name="Text Box 11"/>
          <p:cNvSpPr txBox="1">
            <a:spLocks noChangeArrowheads="1"/>
          </p:cNvSpPr>
          <p:nvPr/>
        </p:nvSpPr>
        <p:spPr bwMode="auto">
          <a:xfrm>
            <a:off x="1762125" y="3233738"/>
            <a:ext cx="506413" cy="1874837"/>
          </a:xfrm>
          <a:prstGeom prst="rect">
            <a:avLst/>
          </a:prstGeom>
          <a:solidFill>
            <a:srgbClr val="FFFFFF"/>
          </a:solidFill>
          <a:ln w="9525">
            <a:solidFill>
              <a:srgbClr val="0000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lvl1pPr eaLnBrk="0" hangingPunct="0">
              <a:defRPr kumimoji="1" sz="2800" b="1">
                <a:solidFill>
                  <a:srgbClr val="40458C"/>
                </a:solidFill>
                <a:latin typeface="楷体_GB2312" pitchFamily="1" charset="-122"/>
                <a:ea typeface="楷体_GB2312" pitchFamily="1" charset="-122"/>
              </a:defRPr>
            </a:lvl1pPr>
            <a:lvl2pPr marL="742950" indent="-285750" eaLnBrk="0" hangingPunct="0">
              <a:defRPr kumimoji="1" sz="2800" b="1">
                <a:solidFill>
                  <a:srgbClr val="40458C"/>
                </a:solidFill>
                <a:latin typeface="楷体_GB2312" pitchFamily="1" charset="-122"/>
                <a:ea typeface="楷体_GB2312" pitchFamily="1" charset="-122"/>
              </a:defRPr>
            </a:lvl2pPr>
            <a:lvl3pPr marL="1143000" indent="-228600" eaLnBrk="0" hangingPunct="0">
              <a:defRPr kumimoji="1" sz="2800" b="1">
                <a:solidFill>
                  <a:srgbClr val="40458C"/>
                </a:solidFill>
                <a:latin typeface="楷体_GB2312" pitchFamily="1" charset="-122"/>
                <a:ea typeface="楷体_GB2312" pitchFamily="1" charset="-122"/>
              </a:defRPr>
            </a:lvl3pPr>
            <a:lvl4pPr marL="1600200" indent="-228600" eaLnBrk="0" hangingPunct="0">
              <a:defRPr kumimoji="1" sz="2800" b="1">
                <a:solidFill>
                  <a:srgbClr val="40458C"/>
                </a:solidFill>
                <a:latin typeface="楷体_GB2312" pitchFamily="1" charset="-122"/>
                <a:ea typeface="楷体_GB2312" pitchFamily="1" charset="-122"/>
              </a:defRPr>
            </a:lvl4pPr>
            <a:lvl5pPr marL="2057400" indent="-228600" eaLnBrk="0" hangingPunct="0">
              <a:defRPr kumimoji="1" sz="2800" b="1">
                <a:solidFill>
                  <a:srgbClr val="40458C"/>
                </a:solidFill>
                <a:latin typeface="楷体_GB2312" pitchFamily="1" charset="-122"/>
                <a:ea typeface="楷体_GB2312" pitchFamily="1" charset="-122"/>
              </a:defRPr>
            </a:lvl5pPr>
            <a:lvl6pPr marL="2514600" indent="-228600" eaLnBrk="0" fontAlgn="base" hangingPunct="0">
              <a:lnSpc>
                <a:spcPct val="80000"/>
              </a:lnSpc>
              <a:spcBef>
                <a:spcPct val="20000"/>
              </a:spcBef>
              <a:spcAft>
                <a:spcPct val="0"/>
              </a:spcAft>
              <a:buClr>
                <a:schemeClr val="hlink"/>
              </a:buClr>
              <a:buSzPct val="110000"/>
              <a:buFont typeface="Wingdings" panose="05000000000000000000" pitchFamily="2" charset="2"/>
              <a:defRPr kumimoji="1" sz="2800" b="1">
                <a:solidFill>
                  <a:srgbClr val="40458C"/>
                </a:solidFill>
                <a:latin typeface="楷体_GB2312" pitchFamily="1" charset="-122"/>
                <a:ea typeface="楷体_GB2312" pitchFamily="1" charset="-122"/>
              </a:defRPr>
            </a:lvl6pPr>
            <a:lvl7pPr marL="2971800" indent="-228600" eaLnBrk="0" fontAlgn="base" hangingPunct="0">
              <a:lnSpc>
                <a:spcPct val="80000"/>
              </a:lnSpc>
              <a:spcBef>
                <a:spcPct val="20000"/>
              </a:spcBef>
              <a:spcAft>
                <a:spcPct val="0"/>
              </a:spcAft>
              <a:buClr>
                <a:schemeClr val="hlink"/>
              </a:buClr>
              <a:buSzPct val="110000"/>
              <a:buFont typeface="Wingdings" panose="05000000000000000000" pitchFamily="2" charset="2"/>
              <a:defRPr kumimoji="1" sz="2800" b="1">
                <a:solidFill>
                  <a:srgbClr val="40458C"/>
                </a:solidFill>
                <a:latin typeface="楷体_GB2312" pitchFamily="1" charset="-122"/>
                <a:ea typeface="楷体_GB2312" pitchFamily="1" charset="-122"/>
              </a:defRPr>
            </a:lvl7pPr>
            <a:lvl8pPr marL="3429000" indent="-228600" eaLnBrk="0" fontAlgn="base" hangingPunct="0">
              <a:lnSpc>
                <a:spcPct val="80000"/>
              </a:lnSpc>
              <a:spcBef>
                <a:spcPct val="20000"/>
              </a:spcBef>
              <a:spcAft>
                <a:spcPct val="0"/>
              </a:spcAft>
              <a:buClr>
                <a:schemeClr val="hlink"/>
              </a:buClr>
              <a:buSzPct val="110000"/>
              <a:buFont typeface="Wingdings" panose="05000000000000000000" pitchFamily="2" charset="2"/>
              <a:defRPr kumimoji="1" sz="2800" b="1">
                <a:solidFill>
                  <a:srgbClr val="40458C"/>
                </a:solidFill>
                <a:latin typeface="楷体_GB2312" pitchFamily="1" charset="-122"/>
                <a:ea typeface="楷体_GB2312" pitchFamily="1" charset="-122"/>
              </a:defRPr>
            </a:lvl8pPr>
            <a:lvl9pPr marL="3886200" indent="-228600" eaLnBrk="0" fontAlgn="base" hangingPunct="0">
              <a:lnSpc>
                <a:spcPct val="80000"/>
              </a:lnSpc>
              <a:spcBef>
                <a:spcPct val="20000"/>
              </a:spcBef>
              <a:spcAft>
                <a:spcPct val="0"/>
              </a:spcAft>
              <a:buClr>
                <a:schemeClr val="hlink"/>
              </a:buClr>
              <a:buSzPct val="110000"/>
              <a:buFont typeface="Wingdings" panose="05000000000000000000" pitchFamily="2" charset="2"/>
              <a:defRPr kumimoji="1" sz="2800" b="1">
                <a:solidFill>
                  <a:srgbClr val="40458C"/>
                </a:solidFill>
                <a:latin typeface="楷体_GB2312" pitchFamily="1" charset="-122"/>
                <a:ea typeface="楷体_GB2312" pitchFamily="1" charset="-122"/>
              </a:defRPr>
            </a:lvl9pPr>
          </a:lstStyle>
          <a:p>
            <a:pPr algn="ctr" eaLnBrk="1" hangingPunct="1">
              <a:lnSpc>
                <a:spcPct val="100000"/>
              </a:lnSpc>
              <a:spcBef>
                <a:spcPct val="0"/>
              </a:spcBef>
              <a:buClrTx/>
              <a:buSzTx/>
              <a:buFontTx/>
              <a:buNone/>
            </a:pPr>
            <a:r>
              <a:rPr kumimoji="0" lang="zh-CN" altLang="en-US" sz="2000">
                <a:solidFill>
                  <a:schemeClr val="tx1"/>
                </a:solidFill>
                <a:latin typeface="Times New Roman" panose="02020603050405020304" pitchFamily="2" charset="0"/>
                <a:ea typeface="宋体" panose="02010600030101010101" pitchFamily="2" charset="-122"/>
              </a:rPr>
              <a:t>溢出中断处理</a:t>
            </a:r>
            <a:r>
              <a:rPr kumimoji="0" lang="zh-CN" altLang="en-US" sz="1400" b="0">
                <a:solidFill>
                  <a:schemeClr val="tx1"/>
                </a:solidFill>
                <a:latin typeface="Times New Roman" panose="02020603050405020304" pitchFamily="2" charset="0"/>
                <a:ea typeface="宋体" panose="02010600030101010101" pitchFamily="2" charset="-122"/>
              </a:rPr>
              <a:t> </a:t>
            </a:r>
            <a:endParaRPr kumimoji="0" lang="zh-CN" altLang="en-US" sz="2400" b="0">
              <a:solidFill>
                <a:schemeClr val="tx1"/>
              </a:solidFill>
              <a:latin typeface="Arial" panose="020B0604020202020204" pitchFamily="34" charset="0"/>
              <a:ea typeface="宋体" panose="02010600030101010101" pitchFamily="2" charset="-122"/>
            </a:endParaRPr>
          </a:p>
        </p:txBody>
      </p:sp>
      <p:sp>
        <p:nvSpPr>
          <p:cNvPr id="22540" name="Text Box 12"/>
          <p:cNvSpPr txBox="1">
            <a:spLocks noChangeArrowheads="1"/>
          </p:cNvSpPr>
          <p:nvPr/>
        </p:nvSpPr>
        <p:spPr bwMode="auto">
          <a:xfrm>
            <a:off x="3276600" y="3236913"/>
            <a:ext cx="533400" cy="1871662"/>
          </a:xfrm>
          <a:prstGeom prst="rect">
            <a:avLst/>
          </a:prstGeom>
          <a:solidFill>
            <a:srgbClr val="FFFFFF"/>
          </a:solidFill>
          <a:ln w="9525">
            <a:solidFill>
              <a:srgbClr val="0000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lvl1pPr eaLnBrk="0" hangingPunct="0">
              <a:defRPr kumimoji="1" sz="2800" b="1">
                <a:solidFill>
                  <a:srgbClr val="40458C"/>
                </a:solidFill>
                <a:latin typeface="楷体_GB2312" pitchFamily="1" charset="-122"/>
                <a:ea typeface="楷体_GB2312" pitchFamily="1" charset="-122"/>
              </a:defRPr>
            </a:lvl1pPr>
            <a:lvl2pPr marL="742950" indent="-285750" eaLnBrk="0" hangingPunct="0">
              <a:defRPr kumimoji="1" sz="2800" b="1">
                <a:solidFill>
                  <a:srgbClr val="40458C"/>
                </a:solidFill>
                <a:latin typeface="楷体_GB2312" pitchFamily="1" charset="-122"/>
                <a:ea typeface="楷体_GB2312" pitchFamily="1" charset="-122"/>
              </a:defRPr>
            </a:lvl2pPr>
            <a:lvl3pPr marL="1143000" indent="-228600" eaLnBrk="0" hangingPunct="0">
              <a:defRPr kumimoji="1" sz="2800" b="1">
                <a:solidFill>
                  <a:srgbClr val="40458C"/>
                </a:solidFill>
                <a:latin typeface="楷体_GB2312" pitchFamily="1" charset="-122"/>
                <a:ea typeface="楷体_GB2312" pitchFamily="1" charset="-122"/>
              </a:defRPr>
            </a:lvl3pPr>
            <a:lvl4pPr marL="1600200" indent="-228600" eaLnBrk="0" hangingPunct="0">
              <a:defRPr kumimoji="1" sz="2800" b="1">
                <a:solidFill>
                  <a:srgbClr val="40458C"/>
                </a:solidFill>
                <a:latin typeface="楷体_GB2312" pitchFamily="1" charset="-122"/>
                <a:ea typeface="楷体_GB2312" pitchFamily="1" charset="-122"/>
              </a:defRPr>
            </a:lvl4pPr>
            <a:lvl5pPr marL="2057400" indent="-228600" eaLnBrk="0" hangingPunct="0">
              <a:defRPr kumimoji="1" sz="2800" b="1">
                <a:solidFill>
                  <a:srgbClr val="40458C"/>
                </a:solidFill>
                <a:latin typeface="楷体_GB2312" pitchFamily="1" charset="-122"/>
                <a:ea typeface="楷体_GB2312" pitchFamily="1" charset="-122"/>
              </a:defRPr>
            </a:lvl5pPr>
            <a:lvl6pPr marL="2514600" indent="-228600" eaLnBrk="0" fontAlgn="base" hangingPunct="0">
              <a:lnSpc>
                <a:spcPct val="80000"/>
              </a:lnSpc>
              <a:spcBef>
                <a:spcPct val="20000"/>
              </a:spcBef>
              <a:spcAft>
                <a:spcPct val="0"/>
              </a:spcAft>
              <a:buClr>
                <a:schemeClr val="hlink"/>
              </a:buClr>
              <a:buSzPct val="110000"/>
              <a:buFont typeface="Wingdings" panose="05000000000000000000" pitchFamily="2" charset="2"/>
              <a:defRPr kumimoji="1" sz="2800" b="1">
                <a:solidFill>
                  <a:srgbClr val="40458C"/>
                </a:solidFill>
                <a:latin typeface="楷体_GB2312" pitchFamily="1" charset="-122"/>
                <a:ea typeface="楷体_GB2312" pitchFamily="1" charset="-122"/>
              </a:defRPr>
            </a:lvl6pPr>
            <a:lvl7pPr marL="2971800" indent="-228600" eaLnBrk="0" fontAlgn="base" hangingPunct="0">
              <a:lnSpc>
                <a:spcPct val="80000"/>
              </a:lnSpc>
              <a:spcBef>
                <a:spcPct val="20000"/>
              </a:spcBef>
              <a:spcAft>
                <a:spcPct val="0"/>
              </a:spcAft>
              <a:buClr>
                <a:schemeClr val="hlink"/>
              </a:buClr>
              <a:buSzPct val="110000"/>
              <a:buFont typeface="Wingdings" panose="05000000000000000000" pitchFamily="2" charset="2"/>
              <a:defRPr kumimoji="1" sz="2800" b="1">
                <a:solidFill>
                  <a:srgbClr val="40458C"/>
                </a:solidFill>
                <a:latin typeface="楷体_GB2312" pitchFamily="1" charset="-122"/>
                <a:ea typeface="楷体_GB2312" pitchFamily="1" charset="-122"/>
              </a:defRPr>
            </a:lvl7pPr>
            <a:lvl8pPr marL="3429000" indent="-228600" eaLnBrk="0" fontAlgn="base" hangingPunct="0">
              <a:lnSpc>
                <a:spcPct val="80000"/>
              </a:lnSpc>
              <a:spcBef>
                <a:spcPct val="20000"/>
              </a:spcBef>
              <a:spcAft>
                <a:spcPct val="0"/>
              </a:spcAft>
              <a:buClr>
                <a:schemeClr val="hlink"/>
              </a:buClr>
              <a:buSzPct val="110000"/>
              <a:buFont typeface="Wingdings" panose="05000000000000000000" pitchFamily="2" charset="2"/>
              <a:defRPr kumimoji="1" sz="2800" b="1">
                <a:solidFill>
                  <a:srgbClr val="40458C"/>
                </a:solidFill>
                <a:latin typeface="楷体_GB2312" pitchFamily="1" charset="-122"/>
                <a:ea typeface="楷体_GB2312" pitchFamily="1" charset="-122"/>
              </a:defRPr>
            </a:lvl8pPr>
            <a:lvl9pPr marL="3886200" indent="-228600" eaLnBrk="0" fontAlgn="base" hangingPunct="0">
              <a:lnSpc>
                <a:spcPct val="80000"/>
              </a:lnSpc>
              <a:spcBef>
                <a:spcPct val="20000"/>
              </a:spcBef>
              <a:spcAft>
                <a:spcPct val="0"/>
              </a:spcAft>
              <a:buClr>
                <a:schemeClr val="hlink"/>
              </a:buClr>
              <a:buSzPct val="110000"/>
              <a:buFont typeface="Wingdings" panose="05000000000000000000" pitchFamily="2" charset="2"/>
              <a:defRPr kumimoji="1" sz="2800" b="1">
                <a:solidFill>
                  <a:srgbClr val="40458C"/>
                </a:solidFill>
                <a:latin typeface="楷体_GB2312" pitchFamily="1" charset="-122"/>
                <a:ea typeface="楷体_GB2312" pitchFamily="1" charset="-122"/>
              </a:defRPr>
            </a:lvl9pPr>
          </a:lstStyle>
          <a:p>
            <a:pPr algn="ctr" eaLnBrk="1" hangingPunct="1">
              <a:lnSpc>
                <a:spcPct val="100000"/>
              </a:lnSpc>
              <a:spcBef>
                <a:spcPct val="0"/>
              </a:spcBef>
              <a:buClrTx/>
              <a:buSzTx/>
              <a:buFontTx/>
              <a:buNone/>
            </a:pPr>
            <a:r>
              <a:rPr kumimoji="0" lang="zh-CN" altLang="en-US" sz="2000">
                <a:solidFill>
                  <a:schemeClr val="tx1"/>
                </a:solidFill>
                <a:latin typeface="Times New Roman" panose="02020603050405020304" pitchFamily="2" charset="0"/>
                <a:ea typeface="宋体" panose="02010600030101010101" pitchFamily="2" charset="-122"/>
              </a:rPr>
              <a:t>单步中断处理</a:t>
            </a:r>
            <a:r>
              <a:rPr kumimoji="0" lang="zh-CN" altLang="en-US" sz="2000" b="0">
                <a:solidFill>
                  <a:schemeClr val="tx1"/>
                </a:solidFill>
                <a:latin typeface="Times New Roman" panose="02020603050405020304" pitchFamily="2" charset="0"/>
                <a:ea typeface="宋体" panose="02010600030101010101" pitchFamily="2" charset="-122"/>
              </a:rPr>
              <a:t> </a:t>
            </a:r>
            <a:endParaRPr kumimoji="0" lang="zh-CN" altLang="en-US" sz="2000" b="0">
              <a:solidFill>
                <a:schemeClr val="tx1"/>
              </a:solidFill>
              <a:latin typeface="Arial" panose="020B0604020202020204" pitchFamily="34" charset="0"/>
              <a:ea typeface="宋体" panose="02010600030101010101" pitchFamily="2" charset="-122"/>
            </a:endParaRPr>
          </a:p>
        </p:txBody>
      </p:sp>
      <p:sp>
        <p:nvSpPr>
          <p:cNvPr id="22541" name="Text Box 13"/>
          <p:cNvSpPr txBox="1">
            <a:spLocks noChangeArrowheads="1"/>
          </p:cNvSpPr>
          <p:nvPr/>
        </p:nvSpPr>
        <p:spPr bwMode="auto">
          <a:xfrm>
            <a:off x="2411413" y="3236913"/>
            <a:ext cx="446087" cy="1871662"/>
          </a:xfrm>
          <a:prstGeom prst="rect">
            <a:avLst/>
          </a:prstGeom>
          <a:solidFill>
            <a:srgbClr val="FFFFFF"/>
          </a:solidFill>
          <a:ln w="9525">
            <a:solidFill>
              <a:srgbClr val="0000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lvl1pPr eaLnBrk="0" hangingPunct="0">
              <a:defRPr kumimoji="1" sz="2800" b="1">
                <a:solidFill>
                  <a:srgbClr val="40458C"/>
                </a:solidFill>
                <a:latin typeface="楷体_GB2312" pitchFamily="1" charset="-122"/>
                <a:ea typeface="楷体_GB2312" pitchFamily="1" charset="-122"/>
              </a:defRPr>
            </a:lvl1pPr>
            <a:lvl2pPr marL="742950" indent="-285750" eaLnBrk="0" hangingPunct="0">
              <a:defRPr kumimoji="1" sz="2800" b="1">
                <a:solidFill>
                  <a:srgbClr val="40458C"/>
                </a:solidFill>
                <a:latin typeface="楷体_GB2312" pitchFamily="1" charset="-122"/>
                <a:ea typeface="楷体_GB2312" pitchFamily="1" charset="-122"/>
              </a:defRPr>
            </a:lvl2pPr>
            <a:lvl3pPr marL="1143000" indent="-228600" eaLnBrk="0" hangingPunct="0">
              <a:defRPr kumimoji="1" sz="2800" b="1">
                <a:solidFill>
                  <a:srgbClr val="40458C"/>
                </a:solidFill>
                <a:latin typeface="楷体_GB2312" pitchFamily="1" charset="-122"/>
                <a:ea typeface="楷体_GB2312" pitchFamily="1" charset="-122"/>
              </a:defRPr>
            </a:lvl3pPr>
            <a:lvl4pPr marL="1600200" indent="-228600" eaLnBrk="0" hangingPunct="0">
              <a:defRPr kumimoji="1" sz="2800" b="1">
                <a:solidFill>
                  <a:srgbClr val="40458C"/>
                </a:solidFill>
                <a:latin typeface="楷体_GB2312" pitchFamily="1" charset="-122"/>
                <a:ea typeface="楷体_GB2312" pitchFamily="1" charset="-122"/>
              </a:defRPr>
            </a:lvl4pPr>
            <a:lvl5pPr marL="2057400" indent="-228600" eaLnBrk="0" hangingPunct="0">
              <a:defRPr kumimoji="1" sz="2800" b="1">
                <a:solidFill>
                  <a:srgbClr val="40458C"/>
                </a:solidFill>
                <a:latin typeface="楷体_GB2312" pitchFamily="1" charset="-122"/>
                <a:ea typeface="楷体_GB2312" pitchFamily="1" charset="-122"/>
              </a:defRPr>
            </a:lvl5pPr>
            <a:lvl6pPr marL="2514600" indent="-228600" eaLnBrk="0" fontAlgn="base" hangingPunct="0">
              <a:lnSpc>
                <a:spcPct val="80000"/>
              </a:lnSpc>
              <a:spcBef>
                <a:spcPct val="20000"/>
              </a:spcBef>
              <a:spcAft>
                <a:spcPct val="0"/>
              </a:spcAft>
              <a:buClr>
                <a:schemeClr val="hlink"/>
              </a:buClr>
              <a:buSzPct val="110000"/>
              <a:buFont typeface="Wingdings" panose="05000000000000000000" pitchFamily="2" charset="2"/>
              <a:defRPr kumimoji="1" sz="2800" b="1">
                <a:solidFill>
                  <a:srgbClr val="40458C"/>
                </a:solidFill>
                <a:latin typeface="楷体_GB2312" pitchFamily="1" charset="-122"/>
                <a:ea typeface="楷体_GB2312" pitchFamily="1" charset="-122"/>
              </a:defRPr>
            </a:lvl6pPr>
            <a:lvl7pPr marL="2971800" indent="-228600" eaLnBrk="0" fontAlgn="base" hangingPunct="0">
              <a:lnSpc>
                <a:spcPct val="80000"/>
              </a:lnSpc>
              <a:spcBef>
                <a:spcPct val="20000"/>
              </a:spcBef>
              <a:spcAft>
                <a:spcPct val="0"/>
              </a:spcAft>
              <a:buClr>
                <a:schemeClr val="hlink"/>
              </a:buClr>
              <a:buSzPct val="110000"/>
              <a:buFont typeface="Wingdings" panose="05000000000000000000" pitchFamily="2" charset="2"/>
              <a:defRPr kumimoji="1" sz="2800" b="1">
                <a:solidFill>
                  <a:srgbClr val="40458C"/>
                </a:solidFill>
                <a:latin typeface="楷体_GB2312" pitchFamily="1" charset="-122"/>
                <a:ea typeface="楷体_GB2312" pitchFamily="1" charset="-122"/>
              </a:defRPr>
            </a:lvl7pPr>
            <a:lvl8pPr marL="3429000" indent="-228600" eaLnBrk="0" fontAlgn="base" hangingPunct="0">
              <a:lnSpc>
                <a:spcPct val="80000"/>
              </a:lnSpc>
              <a:spcBef>
                <a:spcPct val="20000"/>
              </a:spcBef>
              <a:spcAft>
                <a:spcPct val="0"/>
              </a:spcAft>
              <a:buClr>
                <a:schemeClr val="hlink"/>
              </a:buClr>
              <a:buSzPct val="110000"/>
              <a:buFont typeface="Wingdings" panose="05000000000000000000" pitchFamily="2" charset="2"/>
              <a:defRPr kumimoji="1" sz="2800" b="1">
                <a:solidFill>
                  <a:srgbClr val="40458C"/>
                </a:solidFill>
                <a:latin typeface="楷体_GB2312" pitchFamily="1" charset="-122"/>
                <a:ea typeface="楷体_GB2312" pitchFamily="1" charset="-122"/>
              </a:defRPr>
            </a:lvl8pPr>
            <a:lvl9pPr marL="3886200" indent="-228600" eaLnBrk="0" fontAlgn="base" hangingPunct="0">
              <a:lnSpc>
                <a:spcPct val="80000"/>
              </a:lnSpc>
              <a:spcBef>
                <a:spcPct val="20000"/>
              </a:spcBef>
              <a:spcAft>
                <a:spcPct val="0"/>
              </a:spcAft>
              <a:buClr>
                <a:schemeClr val="hlink"/>
              </a:buClr>
              <a:buSzPct val="110000"/>
              <a:buFont typeface="Wingdings" panose="05000000000000000000" pitchFamily="2" charset="2"/>
              <a:defRPr kumimoji="1" sz="2800" b="1">
                <a:solidFill>
                  <a:srgbClr val="40458C"/>
                </a:solidFill>
                <a:latin typeface="楷体_GB2312" pitchFamily="1" charset="-122"/>
                <a:ea typeface="楷体_GB2312" pitchFamily="1" charset="-122"/>
              </a:defRPr>
            </a:lvl9pPr>
          </a:lstStyle>
          <a:p>
            <a:pPr algn="ctr" eaLnBrk="1" hangingPunct="1">
              <a:lnSpc>
                <a:spcPct val="100000"/>
              </a:lnSpc>
              <a:spcBef>
                <a:spcPct val="0"/>
              </a:spcBef>
              <a:buClrTx/>
              <a:buSzTx/>
              <a:buFontTx/>
              <a:buNone/>
            </a:pPr>
            <a:r>
              <a:rPr kumimoji="0" lang="zh-CN" altLang="en-US" sz="2000">
                <a:solidFill>
                  <a:schemeClr val="tx1"/>
                </a:solidFill>
                <a:latin typeface="Times New Roman" panose="02020603050405020304" pitchFamily="2" charset="0"/>
                <a:ea typeface="宋体" panose="02010600030101010101" pitchFamily="2" charset="-122"/>
              </a:rPr>
              <a:t>软 中断处理</a:t>
            </a:r>
            <a:r>
              <a:rPr kumimoji="0" lang="zh-CN" altLang="en-US" sz="1400" b="0">
                <a:solidFill>
                  <a:schemeClr val="tx1"/>
                </a:solidFill>
                <a:latin typeface="Times New Roman" panose="02020603050405020304" pitchFamily="2" charset="0"/>
                <a:ea typeface="宋体" panose="02010600030101010101" pitchFamily="2" charset="-122"/>
              </a:rPr>
              <a:t> </a:t>
            </a:r>
            <a:endParaRPr kumimoji="0" lang="zh-CN" altLang="en-US" sz="2400" b="0">
              <a:solidFill>
                <a:schemeClr val="tx1"/>
              </a:solidFill>
              <a:latin typeface="Arial" panose="020B0604020202020204" pitchFamily="34" charset="0"/>
              <a:ea typeface="宋体" panose="02010600030101010101" pitchFamily="2" charset="-122"/>
            </a:endParaRPr>
          </a:p>
        </p:txBody>
      </p:sp>
      <p:sp>
        <p:nvSpPr>
          <p:cNvPr id="22542" name="Line 14"/>
          <p:cNvSpPr>
            <a:spLocks noChangeShapeType="1"/>
          </p:cNvSpPr>
          <p:nvPr/>
        </p:nvSpPr>
        <p:spPr bwMode="auto">
          <a:xfrm flipV="1">
            <a:off x="2074863" y="2916238"/>
            <a:ext cx="0" cy="276225"/>
          </a:xfrm>
          <a:prstGeom prst="line">
            <a:avLst/>
          </a:prstGeom>
          <a:noFill/>
          <a:ln w="9525">
            <a:solidFill>
              <a:srgbClr val="000000"/>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2543" name="Line 15"/>
          <p:cNvSpPr>
            <a:spLocks noChangeShapeType="1"/>
          </p:cNvSpPr>
          <p:nvPr/>
        </p:nvSpPr>
        <p:spPr bwMode="auto">
          <a:xfrm flipV="1">
            <a:off x="2573338" y="2916238"/>
            <a:ext cx="0" cy="317500"/>
          </a:xfrm>
          <a:prstGeom prst="line">
            <a:avLst/>
          </a:prstGeom>
          <a:noFill/>
          <a:ln w="9525">
            <a:solidFill>
              <a:srgbClr val="000000"/>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nvGrpSpPr>
          <p:cNvPr id="22544" name="Group 16"/>
          <p:cNvGrpSpPr/>
          <p:nvPr/>
        </p:nvGrpSpPr>
        <p:grpSpPr bwMode="auto">
          <a:xfrm>
            <a:off x="1476375" y="2874963"/>
            <a:ext cx="322263" cy="344487"/>
            <a:chOff x="930" y="1569"/>
            <a:chExt cx="203" cy="217"/>
          </a:xfrm>
        </p:grpSpPr>
        <p:sp>
          <p:nvSpPr>
            <p:cNvPr id="22563" name="Line 17"/>
            <p:cNvSpPr>
              <a:spLocks noChangeShapeType="1"/>
            </p:cNvSpPr>
            <p:nvPr/>
          </p:nvSpPr>
          <p:spPr bwMode="auto">
            <a:xfrm flipV="1">
              <a:off x="1133" y="1569"/>
              <a:ext cx="0" cy="133"/>
            </a:xfrm>
            <a:prstGeom prst="line">
              <a:avLst/>
            </a:prstGeom>
            <a:noFill/>
            <a:ln w="9525">
              <a:solidFill>
                <a:srgbClr val="000000"/>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2564" name="Line 18"/>
            <p:cNvSpPr>
              <a:spLocks noChangeShapeType="1"/>
            </p:cNvSpPr>
            <p:nvPr/>
          </p:nvSpPr>
          <p:spPr bwMode="auto">
            <a:xfrm>
              <a:off x="930" y="1706"/>
              <a:ext cx="0" cy="8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2565" name="Line 19"/>
            <p:cNvSpPr>
              <a:spLocks noChangeShapeType="1"/>
            </p:cNvSpPr>
            <p:nvPr/>
          </p:nvSpPr>
          <p:spPr bwMode="auto">
            <a:xfrm>
              <a:off x="930" y="1706"/>
              <a:ext cx="188" cy="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22545" name="Group 20"/>
          <p:cNvGrpSpPr/>
          <p:nvPr/>
        </p:nvGrpSpPr>
        <p:grpSpPr bwMode="auto">
          <a:xfrm>
            <a:off x="3059113" y="3092450"/>
            <a:ext cx="508000" cy="141288"/>
            <a:chOff x="1927" y="1706"/>
            <a:chExt cx="320" cy="89"/>
          </a:xfrm>
        </p:grpSpPr>
        <p:sp>
          <p:nvSpPr>
            <p:cNvPr id="22561" name="Line 21"/>
            <p:cNvSpPr>
              <a:spLocks noChangeShapeType="1"/>
            </p:cNvSpPr>
            <p:nvPr/>
          </p:nvSpPr>
          <p:spPr bwMode="auto">
            <a:xfrm flipH="1">
              <a:off x="2247" y="1715"/>
              <a:ext cx="0" cy="8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2562" name="Line 22"/>
            <p:cNvSpPr>
              <a:spLocks noChangeShapeType="1"/>
            </p:cNvSpPr>
            <p:nvPr/>
          </p:nvSpPr>
          <p:spPr bwMode="auto">
            <a:xfrm flipV="1">
              <a:off x="1927" y="1706"/>
              <a:ext cx="314" cy="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22546" name="Text Box 23"/>
          <p:cNvSpPr txBox="1">
            <a:spLocks noChangeArrowheads="1"/>
          </p:cNvSpPr>
          <p:nvPr/>
        </p:nvSpPr>
        <p:spPr bwMode="auto">
          <a:xfrm>
            <a:off x="1503363" y="2562225"/>
            <a:ext cx="1866900" cy="333375"/>
          </a:xfrm>
          <a:prstGeom prst="rect">
            <a:avLst/>
          </a:prstGeom>
          <a:solidFill>
            <a:srgbClr val="FFFFFF"/>
          </a:solidFill>
          <a:ln w="9525">
            <a:solidFill>
              <a:srgbClr val="0000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lvl1pPr eaLnBrk="0" hangingPunct="0">
              <a:defRPr kumimoji="1" sz="2800" b="1">
                <a:solidFill>
                  <a:srgbClr val="40458C"/>
                </a:solidFill>
                <a:latin typeface="楷体_GB2312" pitchFamily="1" charset="-122"/>
                <a:ea typeface="楷体_GB2312" pitchFamily="1" charset="-122"/>
              </a:defRPr>
            </a:lvl1pPr>
            <a:lvl2pPr marL="742950" indent="-285750" eaLnBrk="0" hangingPunct="0">
              <a:defRPr kumimoji="1" sz="2800" b="1">
                <a:solidFill>
                  <a:srgbClr val="40458C"/>
                </a:solidFill>
                <a:latin typeface="楷体_GB2312" pitchFamily="1" charset="-122"/>
                <a:ea typeface="楷体_GB2312" pitchFamily="1" charset="-122"/>
              </a:defRPr>
            </a:lvl2pPr>
            <a:lvl3pPr marL="1143000" indent="-228600" eaLnBrk="0" hangingPunct="0">
              <a:defRPr kumimoji="1" sz="2800" b="1">
                <a:solidFill>
                  <a:srgbClr val="40458C"/>
                </a:solidFill>
                <a:latin typeface="楷体_GB2312" pitchFamily="1" charset="-122"/>
                <a:ea typeface="楷体_GB2312" pitchFamily="1" charset="-122"/>
              </a:defRPr>
            </a:lvl3pPr>
            <a:lvl4pPr marL="1600200" indent="-228600" eaLnBrk="0" hangingPunct="0">
              <a:defRPr kumimoji="1" sz="2800" b="1">
                <a:solidFill>
                  <a:srgbClr val="40458C"/>
                </a:solidFill>
                <a:latin typeface="楷体_GB2312" pitchFamily="1" charset="-122"/>
                <a:ea typeface="楷体_GB2312" pitchFamily="1" charset="-122"/>
              </a:defRPr>
            </a:lvl4pPr>
            <a:lvl5pPr marL="2057400" indent="-228600" eaLnBrk="0" hangingPunct="0">
              <a:defRPr kumimoji="1" sz="2800" b="1">
                <a:solidFill>
                  <a:srgbClr val="40458C"/>
                </a:solidFill>
                <a:latin typeface="楷体_GB2312" pitchFamily="1" charset="-122"/>
                <a:ea typeface="楷体_GB2312" pitchFamily="1" charset="-122"/>
              </a:defRPr>
            </a:lvl5pPr>
            <a:lvl6pPr marL="2514600" indent="-228600" eaLnBrk="0" fontAlgn="base" hangingPunct="0">
              <a:lnSpc>
                <a:spcPct val="80000"/>
              </a:lnSpc>
              <a:spcBef>
                <a:spcPct val="20000"/>
              </a:spcBef>
              <a:spcAft>
                <a:spcPct val="0"/>
              </a:spcAft>
              <a:buClr>
                <a:schemeClr val="hlink"/>
              </a:buClr>
              <a:buSzPct val="110000"/>
              <a:buFont typeface="Wingdings" panose="05000000000000000000" pitchFamily="2" charset="2"/>
              <a:defRPr kumimoji="1" sz="2800" b="1">
                <a:solidFill>
                  <a:srgbClr val="40458C"/>
                </a:solidFill>
                <a:latin typeface="楷体_GB2312" pitchFamily="1" charset="-122"/>
                <a:ea typeface="楷体_GB2312" pitchFamily="1" charset="-122"/>
              </a:defRPr>
            </a:lvl6pPr>
            <a:lvl7pPr marL="2971800" indent="-228600" eaLnBrk="0" fontAlgn="base" hangingPunct="0">
              <a:lnSpc>
                <a:spcPct val="80000"/>
              </a:lnSpc>
              <a:spcBef>
                <a:spcPct val="20000"/>
              </a:spcBef>
              <a:spcAft>
                <a:spcPct val="0"/>
              </a:spcAft>
              <a:buClr>
                <a:schemeClr val="hlink"/>
              </a:buClr>
              <a:buSzPct val="110000"/>
              <a:buFont typeface="Wingdings" panose="05000000000000000000" pitchFamily="2" charset="2"/>
              <a:defRPr kumimoji="1" sz="2800" b="1">
                <a:solidFill>
                  <a:srgbClr val="40458C"/>
                </a:solidFill>
                <a:latin typeface="楷体_GB2312" pitchFamily="1" charset="-122"/>
                <a:ea typeface="楷体_GB2312" pitchFamily="1" charset="-122"/>
              </a:defRPr>
            </a:lvl7pPr>
            <a:lvl8pPr marL="3429000" indent="-228600" eaLnBrk="0" fontAlgn="base" hangingPunct="0">
              <a:lnSpc>
                <a:spcPct val="80000"/>
              </a:lnSpc>
              <a:spcBef>
                <a:spcPct val="20000"/>
              </a:spcBef>
              <a:spcAft>
                <a:spcPct val="0"/>
              </a:spcAft>
              <a:buClr>
                <a:schemeClr val="hlink"/>
              </a:buClr>
              <a:buSzPct val="110000"/>
              <a:buFont typeface="Wingdings" panose="05000000000000000000" pitchFamily="2" charset="2"/>
              <a:defRPr kumimoji="1" sz="2800" b="1">
                <a:solidFill>
                  <a:srgbClr val="40458C"/>
                </a:solidFill>
                <a:latin typeface="楷体_GB2312" pitchFamily="1" charset="-122"/>
                <a:ea typeface="楷体_GB2312" pitchFamily="1" charset="-122"/>
              </a:defRPr>
            </a:lvl8pPr>
            <a:lvl9pPr marL="3886200" indent="-228600" eaLnBrk="0" fontAlgn="base" hangingPunct="0">
              <a:lnSpc>
                <a:spcPct val="80000"/>
              </a:lnSpc>
              <a:spcBef>
                <a:spcPct val="20000"/>
              </a:spcBef>
              <a:spcAft>
                <a:spcPct val="0"/>
              </a:spcAft>
              <a:buClr>
                <a:schemeClr val="hlink"/>
              </a:buClr>
              <a:buSzPct val="110000"/>
              <a:buFont typeface="Wingdings" panose="05000000000000000000" pitchFamily="2" charset="2"/>
              <a:defRPr kumimoji="1" sz="2800" b="1">
                <a:solidFill>
                  <a:srgbClr val="40458C"/>
                </a:solidFill>
                <a:latin typeface="楷体_GB2312" pitchFamily="1" charset="-122"/>
                <a:ea typeface="楷体_GB2312" pitchFamily="1" charset="-122"/>
              </a:defRPr>
            </a:lvl9pPr>
          </a:lstStyle>
          <a:p>
            <a:pPr algn="ctr" eaLnBrk="1" hangingPunct="1">
              <a:lnSpc>
                <a:spcPct val="100000"/>
              </a:lnSpc>
              <a:spcBef>
                <a:spcPct val="0"/>
              </a:spcBef>
              <a:buClrTx/>
              <a:buSzTx/>
              <a:buFontTx/>
              <a:buNone/>
            </a:pPr>
            <a:r>
              <a:rPr kumimoji="0" lang="zh-CN" altLang="en-US" sz="2000">
                <a:solidFill>
                  <a:schemeClr val="tx1"/>
                </a:solidFill>
                <a:latin typeface="Times New Roman" panose="02020603050405020304" pitchFamily="2" charset="0"/>
                <a:ea typeface="宋体" panose="02010600030101010101" pitchFamily="2" charset="-122"/>
              </a:rPr>
              <a:t>中断逻辑</a:t>
            </a:r>
            <a:endParaRPr kumimoji="0" lang="zh-CN" altLang="en-US" sz="2000" b="0">
              <a:solidFill>
                <a:schemeClr val="tx1"/>
              </a:solidFill>
              <a:latin typeface="Arial" panose="020B0604020202020204" pitchFamily="34" charset="0"/>
              <a:ea typeface="宋体" panose="02010600030101010101" pitchFamily="2" charset="-122"/>
            </a:endParaRPr>
          </a:p>
        </p:txBody>
      </p:sp>
      <p:sp>
        <p:nvSpPr>
          <p:cNvPr id="22547" name="Text Box 24"/>
          <p:cNvSpPr txBox="1">
            <a:spLocks noChangeArrowheads="1"/>
          </p:cNvSpPr>
          <p:nvPr/>
        </p:nvSpPr>
        <p:spPr bwMode="auto">
          <a:xfrm>
            <a:off x="1258888" y="1581150"/>
            <a:ext cx="2459037" cy="382588"/>
          </a:xfrm>
          <a:prstGeom prst="rect">
            <a:avLst/>
          </a:prstGeom>
          <a:solidFill>
            <a:srgbClr val="FFFFFF"/>
          </a:solidFill>
          <a:ln w="9525">
            <a:solidFill>
              <a:srgbClr val="0000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10800" rIns="54000" bIns="10800"/>
          <a:lstStyle>
            <a:lvl1pPr eaLnBrk="0" hangingPunct="0">
              <a:defRPr kumimoji="1" sz="2800" b="1">
                <a:solidFill>
                  <a:srgbClr val="40458C"/>
                </a:solidFill>
                <a:latin typeface="楷体_GB2312" pitchFamily="1" charset="-122"/>
                <a:ea typeface="楷体_GB2312" pitchFamily="1" charset="-122"/>
              </a:defRPr>
            </a:lvl1pPr>
            <a:lvl2pPr marL="742950" indent="-285750" eaLnBrk="0" hangingPunct="0">
              <a:defRPr kumimoji="1" sz="2800" b="1">
                <a:solidFill>
                  <a:srgbClr val="40458C"/>
                </a:solidFill>
                <a:latin typeface="楷体_GB2312" pitchFamily="1" charset="-122"/>
                <a:ea typeface="楷体_GB2312" pitchFamily="1" charset="-122"/>
              </a:defRPr>
            </a:lvl2pPr>
            <a:lvl3pPr marL="1143000" indent="-228600" eaLnBrk="0" hangingPunct="0">
              <a:defRPr kumimoji="1" sz="2800" b="1">
                <a:solidFill>
                  <a:srgbClr val="40458C"/>
                </a:solidFill>
                <a:latin typeface="楷体_GB2312" pitchFamily="1" charset="-122"/>
                <a:ea typeface="楷体_GB2312" pitchFamily="1" charset="-122"/>
              </a:defRPr>
            </a:lvl3pPr>
            <a:lvl4pPr marL="1600200" indent="-228600" eaLnBrk="0" hangingPunct="0">
              <a:defRPr kumimoji="1" sz="2800" b="1">
                <a:solidFill>
                  <a:srgbClr val="40458C"/>
                </a:solidFill>
                <a:latin typeface="楷体_GB2312" pitchFamily="1" charset="-122"/>
                <a:ea typeface="楷体_GB2312" pitchFamily="1" charset="-122"/>
              </a:defRPr>
            </a:lvl4pPr>
            <a:lvl5pPr marL="2057400" indent="-228600" eaLnBrk="0" hangingPunct="0">
              <a:defRPr kumimoji="1" sz="2800" b="1">
                <a:solidFill>
                  <a:srgbClr val="40458C"/>
                </a:solidFill>
                <a:latin typeface="楷体_GB2312" pitchFamily="1" charset="-122"/>
                <a:ea typeface="楷体_GB2312" pitchFamily="1" charset="-122"/>
              </a:defRPr>
            </a:lvl5pPr>
            <a:lvl6pPr marL="2514600" indent="-228600" eaLnBrk="0" fontAlgn="base" hangingPunct="0">
              <a:lnSpc>
                <a:spcPct val="80000"/>
              </a:lnSpc>
              <a:spcBef>
                <a:spcPct val="20000"/>
              </a:spcBef>
              <a:spcAft>
                <a:spcPct val="0"/>
              </a:spcAft>
              <a:buClr>
                <a:schemeClr val="hlink"/>
              </a:buClr>
              <a:buSzPct val="110000"/>
              <a:buFont typeface="Wingdings" panose="05000000000000000000" pitchFamily="2" charset="2"/>
              <a:defRPr kumimoji="1" sz="2800" b="1">
                <a:solidFill>
                  <a:srgbClr val="40458C"/>
                </a:solidFill>
                <a:latin typeface="楷体_GB2312" pitchFamily="1" charset="-122"/>
                <a:ea typeface="楷体_GB2312" pitchFamily="1" charset="-122"/>
              </a:defRPr>
            </a:lvl6pPr>
            <a:lvl7pPr marL="2971800" indent="-228600" eaLnBrk="0" fontAlgn="base" hangingPunct="0">
              <a:lnSpc>
                <a:spcPct val="80000"/>
              </a:lnSpc>
              <a:spcBef>
                <a:spcPct val="20000"/>
              </a:spcBef>
              <a:spcAft>
                <a:spcPct val="0"/>
              </a:spcAft>
              <a:buClr>
                <a:schemeClr val="hlink"/>
              </a:buClr>
              <a:buSzPct val="110000"/>
              <a:buFont typeface="Wingdings" panose="05000000000000000000" pitchFamily="2" charset="2"/>
              <a:defRPr kumimoji="1" sz="2800" b="1">
                <a:solidFill>
                  <a:srgbClr val="40458C"/>
                </a:solidFill>
                <a:latin typeface="楷体_GB2312" pitchFamily="1" charset="-122"/>
                <a:ea typeface="楷体_GB2312" pitchFamily="1" charset="-122"/>
              </a:defRPr>
            </a:lvl7pPr>
            <a:lvl8pPr marL="3429000" indent="-228600" eaLnBrk="0" fontAlgn="base" hangingPunct="0">
              <a:lnSpc>
                <a:spcPct val="80000"/>
              </a:lnSpc>
              <a:spcBef>
                <a:spcPct val="20000"/>
              </a:spcBef>
              <a:spcAft>
                <a:spcPct val="0"/>
              </a:spcAft>
              <a:buClr>
                <a:schemeClr val="hlink"/>
              </a:buClr>
              <a:buSzPct val="110000"/>
              <a:buFont typeface="Wingdings" panose="05000000000000000000" pitchFamily="2" charset="2"/>
              <a:defRPr kumimoji="1" sz="2800" b="1">
                <a:solidFill>
                  <a:srgbClr val="40458C"/>
                </a:solidFill>
                <a:latin typeface="楷体_GB2312" pitchFamily="1" charset="-122"/>
                <a:ea typeface="楷体_GB2312" pitchFamily="1" charset="-122"/>
              </a:defRPr>
            </a:lvl8pPr>
            <a:lvl9pPr marL="3886200" indent="-228600" eaLnBrk="0" fontAlgn="base" hangingPunct="0">
              <a:lnSpc>
                <a:spcPct val="80000"/>
              </a:lnSpc>
              <a:spcBef>
                <a:spcPct val="20000"/>
              </a:spcBef>
              <a:spcAft>
                <a:spcPct val="0"/>
              </a:spcAft>
              <a:buClr>
                <a:schemeClr val="hlink"/>
              </a:buClr>
              <a:buSzPct val="110000"/>
              <a:buFont typeface="Wingdings" panose="05000000000000000000" pitchFamily="2" charset="2"/>
              <a:defRPr kumimoji="1" sz="2800" b="1">
                <a:solidFill>
                  <a:srgbClr val="40458C"/>
                </a:solidFill>
                <a:latin typeface="楷体_GB2312" pitchFamily="1" charset="-122"/>
                <a:ea typeface="楷体_GB2312" pitchFamily="1" charset="-122"/>
              </a:defRPr>
            </a:lvl9pPr>
          </a:lstStyle>
          <a:p>
            <a:pPr algn="just" eaLnBrk="1" hangingPunct="1">
              <a:lnSpc>
                <a:spcPct val="112000"/>
              </a:lnSpc>
              <a:spcBef>
                <a:spcPct val="0"/>
              </a:spcBef>
              <a:buClrTx/>
              <a:buSzTx/>
              <a:buFontTx/>
              <a:buNone/>
            </a:pPr>
            <a:r>
              <a:rPr kumimoji="0" lang="zh-CN" altLang="en-US" sz="2000">
                <a:solidFill>
                  <a:srgbClr val="0066FF"/>
                </a:solidFill>
                <a:latin typeface="Times New Roman" panose="02020603050405020304" pitchFamily="2" charset="0"/>
                <a:ea typeface="宋体" panose="02010600030101010101" pitchFamily="2" charset="-122"/>
              </a:rPr>
              <a:t>不可屏蔽中断请求</a:t>
            </a:r>
            <a:endParaRPr kumimoji="0" lang="zh-CN" altLang="en-US" sz="2000">
              <a:solidFill>
                <a:srgbClr val="0066FF"/>
              </a:solidFill>
              <a:latin typeface="Times New Roman" panose="02020603050405020304" pitchFamily="2" charset="0"/>
              <a:ea typeface="宋体" panose="02010600030101010101" pitchFamily="2" charset="-122"/>
            </a:endParaRPr>
          </a:p>
        </p:txBody>
      </p:sp>
      <p:sp>
        <p:nvSpPr>
          <p:cNvPr id="22548" name="Line 25"/>
          <p:cNvSpPr>
            <a:spLocks noChangeShapeType="1"/>
          </p:cNvSpPr>
          <p:nvPr/>
        </p:nvSpPr>
        <p:spPr bwMode="auto">
          <a:xfrm>
            <a:off x="2339975" y="1941513"/>
            <a:ext cx="1588" cy="438150"/>
          </a:xfrm>
          <a:prstGeom prst="line">
            <a:avLst/>
          </a:prstGeom>
          <a:noFill/>
          <a:ln w="9525">
            <a:solidFill>
              <a:srgbClr val="000000"/>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2549" name="Text Box 26"/>
          <p:cNvSpPr txBox="1">
            <a:spLocks noChangeArrowheads="1"/>
          </p:cNvSpPr>
          <p:nvPr/>
        </p:nvSpPr>
        <p:spPr bwMode="auto">
          <a:xfrm>
            <a:off x="4859338" y="2157413"/>
            <a:ext cx="792162" cy="1397000"/>
          </a:xfrm>
          <a:prstGeom prst="rect">
            <a:avLst/>
          </a:prstGeom>
          <a:solidFill>
            <a:srgbClr val="FFFFFF"/>
          </a:solidFill>
          <a:ln w="9525">
            <a:solidFill>
              <a:srgbClr val="0000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lvl1pPr eaLnBrk="0" hangingPunct="0">
              <a:defRPr kumimoji="1" sz="2800" b="1">
                <a:solidFill>
                  <a:srgbClr val="40458C"/>
                </a:solidFill>
                <a:latin typeface="楷体_GB2312" pitchFamily="1" charset="-122"/>
                <a:ea typeface="楷体_GB2312" pitchFamily="1" charset="-122"/>
              </a:defRPr>
            </a:lvl1pPr>
            <a:lvl2pPr marL="742950" indent="-285750" eaLnBrk="0" hangingPunct="0">
              <a:defRPr kumimoji="1" sz="2800" b="1">
                <a:solidFill>
                  <a:srgbClr val="40458C"/>
                </a:solidFill>
                <a:latin typeface="楷体_GB2312" pitchFamily="1" charset="-122"/>
                <a:ea typeface="楷体_GB2312" pitchFamily="1" charset="-122"/>
              </a:defRPr>
            </a:lvl2pPr>
            <a:lvl3pPr marL="1143000" indent="-228600" eaLnBrk="0" hangingPunct="0">
              <a:defRPr kumimoji="1" sz="2800" b="1">
                <a:solidFill>
                  <a:srgbClr val="40458C"/>
                </a:solidFill>
                <a:latin typeface="楷体_GB2312" pitchFamily="1" charset="-122"/>
                <a:ea typeface="楷体_GB2312" pitchFamily="1" charset="-122"/>
              </a:defRPr>
            </a:lvl3pPr>
            <a:lvl4pPr marL="1600200" indent="-228600" eaLnBrk="0" hangingPunct="0">
              <a:defRPr kumimoji="1" sz="2800" b="1">
                <a:solidFill>
                  <a:srgbClr val="40458C"/>
                </a:solidFill>
                <a:latin typeface="楷体_GB2312" pitchFamily="1" charset="-122"/>
                <a:ea typeface="楷体_GB2312" pitchFamily="1" charset="-122"/>
              </a:defRPr>
            </a:lvl4pPr>
            <a:lvl5pPr marL="2057400" indent="-228600" eaLnBrk="0" hangingPunct="0">
              <a:defRPr kumimoji="1" sz="2800" b="1">
                <a:solidFill>
                  <a:srgbClr val="40458C"/>
                </a:solidFill>
                <a:latin typeface="楷体_GB2312" pitchFamily="1" charset="-122"/>
                <a:ea typeface="楷体_GB2312" pitchFamily="1" charset="-122"/>
              </a:defRPr>
            </a:lvl5pPr>
            <a:lvl6pPr marL="2514600" indent="-228600" eaLnBrk="0" fontAlgn="base" hangingPunct="0">
              <a:lnSpc>
                <a:spcPct val="80000"/>
              </a:lnSpc>
              <a:spcBef>
                <a:spcPct val="20000"/>
              </a:spcBef>
              <a:spcAft>
                <a:spcPct val="0"/>
              </a:spcAft>
              <a:buClr>
                <a:schemeClr val="hlink"/>
              </a:buClr>
              <a:buSzPct val="110000"/>
              <a:buFont typeface="Wingdings" panose="05000000000000000000" pitchFamily="2" charset="2"/>
              <a:defRPr kumimoji="1" sz="2800" b="1">
                <a:solidFill>
                  <a:srgbClr val="40458C"/>
                </a:solidFill>
                <a:latin typeface="楷体_GB2312" pitchFamily="1" charset="-122"/>
                <a:ea typeface="楷体_GB2312" pitchFamily="1" charset="-122"/>
              </a:defRPr>
            </a:lvl6pPr>
            <a:lvl7pPr marL="2971800" indent="-228600" eaLnBrk="0" fontAlgn="base" hangingPunct="0">
              <a:lnSpc>
                <a:spcPct val="80000"/>
              </a:lnSpc>
              <a:spcBef>
                <a:spcPct val="20000"/>
              </a:spcBef>
              <a:spcAft>
                <a:spcPct val="0"/>
              </a:spcAft>
              <a:buClr>
                <a:schemeClr val="hlink"/>
              </a:buClr>
              <a:buSzPct val="110000"/>
              <a:buFont typeface="Wingdings" panose="05000000000000000000" pitchFamily="2" charset="2"/>
              <a:defRPr kumimoji="1" sz="2800" b="1">
                <a:solidFill>
                  <a:srgbClr val="40458C"/>
                </a:solidFill>
                <a:latin typeface="楷体_GB2312" pitchFamily="1" charset="-122"/>
                <a:ea typeface="楷体_GB2312" pitchFamily="1" charset="-122"/>
              </a:defRPr>
            </a:lvl7pPr>
            <a:lvl8pPr marL="3429000" indent="-228600" eaLnBrk="0" fontAlgn="base" hangingPunct="0">
              <a:lnSpc>
                <a:spcPct val="80000"/>
              </a:lnSpc>
              <a:spcBef>
                <a:spcPct val="20000"/>
              </a:spcBef>
              <a:spcAft>
                <a:spcPct val="0"/>
              </a:spcAft>
              <a:buClr>
                <a:schemeClr val="hlink"/>
              </a:buClr>
              <a:buSzPct val="110000"/>
              <a:buFont typeface="Wingdings" panose="05000000000000000000" pitchFamily="2" charset="2"/>
              <a:defRPr kumimoji="1" sz="2800" b="1">
                <a:solidFill>
                  <a:srgbClr val="40458C"/>
                </a:solidFill>
                <a:latin typeface="楷体_GB2312" pitchFamily="1" charset="-122"/>
                <a:ea typeface="楷体_GB2312" pitchFamily="1" charset="-122"/>
              </a:defRPr>
            </a:lvl8pPr>
            <a:lvl9pPr marL="3886200" indent="-228600" eaLnBrk="0" fontAlgn="base" hangingPunct="0">
              <a:lnSpc>
                <a:spcPct val="80000"/>
              </a:lnSpc>
              <a:spcBef>
                <a:spcPct val="20000"/>
              </a:spcBef>
              <a:spcAft>
                <a:spcPct val="0"/>
              </a:spcAft>
              <a:buClr>
                <a:schemeClr val="hlink"/>
              </a:buClr>
              <a:buSzPct val="110000"/>
              <a:buFont typeface="Wingdings" panose="05000000000000000000" pitchFamily="2" charset="2"/>
              <a:defRPr kumimoji="1" sz="2800" b="1">
                <a:solidFill>
                  <a:srgbClr val="40458C"/>
                </a:solidFill>
                <a:latin typeface="楷体_GB2312" pitchFamily="1" charset="-122"/>
                <a:ea typeface="楷体_GB2312" pitchFamily="1" charset="-122"/>
              </a:defRPr>
            </a:lvl9pPr>
          </a:lstStyle>
          <a:p>
            <a:pPr algn="ctr" eaLnBrk="1" hangingPunct="1">
              <a:lnSpc>
                <a:spcPct val="100000"/>
              </a:lnSpc>
              <a:spcBef>
                <a:spcPct val="0"/>
              </a:spcBef>
              <a:buClrTx/>
              <a:buSzTx/>
              <a:buFontTx/>
              <a:buNone/>
            </a:pPr>
            <a:endParaRPr kumimoji="0" lang="en-US" altLang="zh-CN" sz="900" b="0">
              <a:solidFill>
                <a:schemeClr val="tx1"/>
              </a:solidFill>
              <a:latin typeface="Times New Roman" panose="02020603050405020304" pitchFamily="2" charset="0"/>
              <a:ea typeface="宋体" panose="02010600030101010101" pitchFamily="2" charset="-122"/>
            </a:endParaRPr>
          </a:p>
          <a:p>
            <a:pPr algn="ctr" eaLnBrk="1" hangingPunct="1">
              <a:lnSpc>
                <a:spcPct val="100000"/>
              </a:lnSpc>
              <a:spcBef>
                <a:spcPct val="0"/>
              </a:spcBef>
              <a:buClrTx/>
              <a:buSzTx/>
              <a:buFontTx/>
              <a:buNone/>
            </a:pPr>
            <a:r>
              <a:rPr kumimoji="0" lang="zh-CN" altLang="en-US" sz="2000">
                <a:solidFill>
                  <a:schemeClr val="tx1"/>
                </a:solidFill>
                <a:latin typeface="Times New Roman" panose="02020603050405020304" pitchFamily="2" charset="0"/>
                <a:ea typeface="宋体" panose="02010600030101010101" pitchFamily="2" charset="-122"/>
              </a:rPr>
              <a:t>中断 控制器</a:t>
            </a:r>
            <a:r>
              <a:rPr kumimoji="0" lang="en-US" altLang="zh-CN" sz="2000">
                <a:solidFill>
                  <a:schemeClr val="tx1"/>
                </a:solidFill>
                <a:latin typeface="Times New Roman" panose="02020603050405020304" pitchFamily="2" charset="0"/>
                <a:ea typeface="宋体" panose="02010600030101010101" pitchFamily="2" charset="-122"/>
              </a:rPr>
              <a:t>8259A</a:t>
            </a:r>
            <a:endParaRPr kumimoji="0" lang="en-US" altLang="zh-CN" sz="2000" b="0">
              <a:solidFill>
                <a:schemeClr val="tx1"/>
              </a:solidFill>
              <a:latin typeface="Arial" panose="020B0604020202020204" pitchFamily="34" charset="0"/>
              <a:ea typeface="宋体" panose="02010600030101010101" pitchFamily="2" charset="-122"/>
            </a:endParaRPr>
          </a:p>
        </p:txBody>
      </p:sp>
      <p:sp>
        <p:nvSpPr>
          <p:cNvPr id="22550" name="Line 27"/>
          <p:cNvSpPr>
            <a:spLocks noChangeShapeType="1"/>
          </p:cNvSpPr>
          <p:nvPr/>
        </p:nvSpPr>
        <p:spPr bwMode="auto">
          <a:xfrm flipH="1" flipV="1">
            <a:off x="3443288" y="2789238"/>
            <a:ext cx="1416050" cy="15875"/>
          </a:xfrm>
          <a:prstGeom prst="line">
            <a:avLst/>
          </a:prstGeom>
          <a:noFill/>
          <a:ln w="9525">
            <a:solidFill>
              <a:srgbClr val="000000"/>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2551" name="Line 28"/>
          <p:cNvSpPr>
            <a:spLocks noChangeShapeType="1"/>
          </p:cNvSpPr>
          <p:nvPr/>
        </p:nvSpPr>
        <p:spPr bwMode="auto">
          <a:xfrm flipH="1" flipV="1">
            <a:off x="5651500" y="2228850"/>
            <a:ext cx="396875" cy="0"/>
          </a:xfrm>
          <a:prstGeom prst="line">
            <a:avLst/>
          </a:prstGeom>
          <a:noFill/>
          <a:ln w="9525">
            <a:solidFill>
              <a:srgbClr val="000000"/>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2552" name="Line 29"/>
          <p:cNvSpPr>
            <a:spLocks noChangeShapeType="1"/>
          </p:cNvSpPr>
          <p:nvPr/>
        </p:nvSpPr>
        <p:spPr bwMode="auto">
          <a:xfrm flipH="1" flipV="1">
            <a:off x="5651500" y="2589213"/>
            <a:ext cx="322263" cy="0"/>
          </a:xfrm>
          <a:prstGeom prst="line">
            <a:avLst/>
          </a:prstGeom>
          <a:noFill/>
          <a:ln w="9525">
            <a:solidFill>
              <a:srgbClr val="000000"/>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2553" name="Line 30"/>
          <p:cNvSpPr>
            <a:spLocks noChangeShapeType="1"/>
          </p:cNvSpPr>
          <p:nvPr/>
        </p:nvSpPr>
        <p:spPr bwMode="auto">
          <a:xfrm flipH="1" flipV="1">
            <a:off x="5649913" y="3381375"/>
            <a:ext cx="398462" cy="0"/>
          </a:xfrm>
          <a:prstGeom prst="line">
            <a:avLst/>
          </a:prstGeom>
          <a:noFill/>
          <a:ln w="9525">
            <a:solidFill>
              <a:srgbClr val="000000"/>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2554" name="AutoShape 31"/>
          <p:cNvSpPr/>
          <p:nvPr/>
        </p:nvSpPr>
        <p:spPr bwMode="auto">
          <a:xfrm>
            <a:off x="6732588" y="2228850"/>
            <a:ext cx="174625" cy="1185863"/>
          </a:xfrm>
          <a:prstGeom prst="rightBrace">
            <a:avLst>
              <a:gd name="adj1" fmla="val 56591"/>
              <a:gd name="adj2" fmla="val 50000"/>
            </a:avLst>
          </a:prstGeom>
          <a:noFill/>
          <a:ln w="9525">
            <a:solidFill>
              <a:srgbClr val="000000"/>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2555" name="Text Box 32"/>
          <p:cNvSpPr txBox="1">
            <a:spLocks noChangeArrowheads="1"/>
          </p:cNvSpPr>
          <p:nvPr/>
        </p:nvSpPr>
        <p:spPr bwMode="auto">
          <a:xfrm>
            <a:off x="6877050" y="2517775"/>
            <a:ext cx="1439863" cy="719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lvl1pPr eaLnBrk="0" hangingPunct="0">
              <a:defRPr kumimoji="1" sz="2800" b="1">
                <a:solidFill>
                  <a:srgbClr val="40458C"/>
                </a:solidFill>
                <a:latin typeface="楷体_GB2312" pitchFamily="1" charset="-122"/>
                <a:ea typeface="楷体_GB2312" pitchFamily="1" charset="-122"/>
              </a:defRPr>
            </a:lvl1pPr>
            <a:lvl2pPr marL="742950" indent="-285750" eaLnBrk="0" hangingPunct="0">
              <a:defRPr kumimoji="1" sz="2800" b="1">
                <a:solidFill>
                  <a:srgbClr val="40458C"/>
                </a:solidFill>
                <a:latin typeface="楷体_GB2312" pitchFamily="1" charset="-122"/>
                <a:ea typeface="楷体_GB2312" pitchFamily="1" charset="-122"/>
              </a:defRPr>
            </a:lvl2pPr>
            <a:lvl3pPr marL="1143000" indent="-228600" eaLnBrk="0" hangingPunct="0">
              <a:defRPr kumimoji="1" sz="2800" b="1">
                <a:solidFill>
                  <a:srgbClr val="40458C"/>
                </a:solidFill>
                <a:latin typeface="楷体_GB2312" pitchFamily="1" charset="-122"/>
                <a:ea typeface="楷体_GB2312" pitchFamily="1" charset="-122"/>
              </a:defRPr>
            </a:lvl3pPr>
            <a:lvl4pPr marL="1600200" indent="-228600" eaLnBrk="0" hangingPunct="0">
              <a:defRPr kumimoji="1" sz="2800" b="1">
                <a:solidFill>
                  <a:srgbClr val="40458C"/>
                </a:solidFill>
                <a:latin typeface="楷体_GB2312" pitchFamily="1" charset="-122"/>
                <a:ea typeface="楷体_GB2312" pitchFamily="1" charset="-122"/>
              </a:defRPr>
            </a:lvl4pPr>
            <a:lvl5pPr marL="2057400" indent="-228600" eaLnBrk="0" hangingPunct="0">
              <a:defRPr kumimoji="1" sz="2800" b="1">
                <a:solidFill>
                  <a:srgbClr val="40458C"/>
                </a:solidFill>
                <a:latin typeface="楷体_GB2312" pitchFamily="1" charset="-122"/>
                <a:ea typeface="楷体_GB2312" pitchFamily="1" charset="-122"/>
              </a:defRPr>
            </a:lvl5pPr>
            <a:lvl6pPr marL="2514600" indent="-228600" eaLnBrk="0" fontAlgn="base" hangingPunct="0">
              <a:lnSpc>
                <a:spcPct val="80000"/>
              </a:lnSpc>
              <a:spcBef>
                <a:spcPct val="20000"/>
              </a:spcBef>
              <a:spcAft>
                <a:spcPct val="0"/>
              </a:spcAft>
              <a:buClr>
                <a:schemeClr val="hlink"/>
              </a:buClr>
              <a:buSzPct val="110000"/>
              <a:buFont typeface="Wingdings" panose="05000000000000000000" pitchFamily="2" charset="2"/>
              <a:defRPr kumimoji="1" sz="2800" b="1">
                <a:solidFill>
                  <a:srgbClr val="40458C"/>
                </a:solidFill>
                <a:latin typeface="楷体_GB2312" pitchFamily="1" charset="-122"/>
                <a:ea typeface="楷体_GB2312" pitchFamily="1" charset="-122"/>
              </a:defRPr>
            </a:lvl6pPr>
            <a:lvl7pPr marL="2971800" indent="-228600" eaLnBrk="0" fontAlgn="base" hangingPunct="0">
              <a:lnSpc>
                <a:spcPct val="80000"/>
              </a:lnSpc>
              <a:spcBef>
                <a:spcPct val="20000"/>
              </a:spcBef>
              <a:spcAft>
                <a:spcPct val="0"/>
              </a:spcAft>
              <a:buClr>
                <a:schemeClr val="hlink"/>
              </a:buClr>
              <a:buSzPct val="110000"/>
              <a:buFont typeface="Wingdings" panose="05000000000000000000" pitchFamily="2" charset="2"/>
              <a:defRPr kumimoji="1" sz="2800" b="1">
                <a:solidFill>
                  <a:srgbClr val="40458C"/>
                </a:solidFill>
                <a:latin typeface="楷体_GB2312" pitchFamily="1" charset="-122"/>
                <a:ea typeface="楷体_GB2312" pitchFamily="1" charset="-122"/>
              </a:defRPr>
            </a:lvl7pPr>
            <a:lvl8pPr marL="3429000" indent="-228600" eaLnBrk="0" fontAlgn="base" hangingPunct="0">
              <a:lnSpc>
                <a:spcPct val="80000"/>
              </a:lnSpc>
              <a:spcBef>
                <a:spcPct val="20000"/>
              </a:spcBef>
              <a:spcAft>
                <a:spcPct val="0"/>
              </a:spcAft>
              <a:buClr>
                <a:schemeClr val="hlink"/>
              </a:buClr>
              <a:buSzPct val="110000"/>
              <a:buFont typeface="Wingdings" panose="05000000000000000000" pitchFamily="2" charset="2"/>
              <a:defRPr kumimoji="1" sz="2800" b="1">
                <a:solidFill>
                  <a:srgbClr val="40458C"/>
                </a:solidFill>
                <a:latin typeface="楷体_GB2312" pitchFamily="1" charset="-122"/>
                <a:ea typeface="楷体_GB2312" pitchFamily="1" charset="-122"/>
              </a:defRPr>
            </a:lvl8pPr>
            <a:lvl9pPr marL="3886200" indent="-228600" eaLnBrk="0" fontAlgn="base" hangingPunct="0">
              <a:lnSpc>
                <a:spcPct val="80000"/>
              </a:lnSpc>
              <a:spcBef>
                <a:spcPct val="20000"/>
              </a:spcBef>
              <a:spcAft>
                <a:spcPct val="0"/>
              </a:spcAft>
              <a:buClr>
                <a:schemeClr val="hlink"/>
              </a:buClr>
              <a:buSzPct val="110000"/>
              <a:buFont typeface="Wingdings" panose="05000000000000000000" pitchFamily="2" charset="2"/>
              <a:defRPr kumimoji="1" sz="2800" b="1">
                <a:solidFill>
                  <a:srgbClr val="40458C"/>
                </a:solidFill>
                <a:latin typeface="楷体_GB2312" pitchFamily="1" charset="-122"/>
                <a:ea typeface="楷体_GB2312" pitchFamily="1" charset="-122"/>
              </a:defRPr>
            </a:lvl9pPr>
          </a:lstStyle>
          <a:p>
            <a:pPr algn="ctr" eaLnBrk="1" hangingPunct="1">
              <a:lnSpc>
                <a:spcPct val="100000"/>
              </a:lnSpc>
              <a:spcBef>
                <a:spcPct val="0"/>
              </a:spcBef>
              <a:buClrTx/>
              <a:buSzTx/>
              <a:buFontTx/>
              <a:buNone/>
            </a:pPr>
            <a:r>
              <a:rPr kumimoji="0" lang="zh-CN" altLang="en-US" sz="2000">
                <a:solidFill>
                  <a:srgbClr val="0066FF"/>
                </a:solidFill>
                <a:latin typeface="Times New Roman" panose="02020603050405020304" pitchFamily="2" charset="0"/>
                <a:ea typeface="宋体" panose="02010600030101010101" pitchFamily="2" charset="-122"/>
              </a:rPr>
              <a:t>可屏蔽 中断请求</a:t>
            </a:r>
            <a:endParaRPr kumimoji="0" lang="zh-CN" altLang="en-US" sz="2000">
              <a:solidFill>
                <a:srgbClr val="0066FF"/>
              </a:solidFill>
              <a:latin typeface="Times New Roman" panose="02020603050405020304" pitchFamily="2" charset="0"/>
              <a:ea typeface="宋体" panose="02010600030101010101" pitchFamily="2" charset="-122"/>
            </a:endParaRPr>
          </a:p>
        </p:txBody>
      </p:sp>
      <p:sp>
        <p:nvSpPr>
          <p:cNvPr id="22556" name="Text Box 33"/>
          <p:cNvSpPr txBox="1">
            <a:spLocks noChangeArrowheads="1"/>
          </p:cNvSpPr>
          <p:nvPr/>
        </p:nvSpPr>
        <p:spPr bwMode="auto">
          <a:xfrm>
            <a:off x="6156325" y="2876550"/>
            <a:ext cx="323850" cy="317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lvl1pPr eaLnBrk="0" hangingPunct="0">
              <a:defRPr kumimoji="1" sz="2800" b="1">
                <a:solidFill>
                  <a:srgbClr val="40458C"/>
                </a:solidFill>
                <a:latin typeface="楷体_GB2312" pitchFamily="1" charset="-122"/>
                <a:ea typeface="楷体_GB2312" pitchFamily="1" charset="-122"/>
              </a:defRPr>
            </a:lvl1pPr>
            <a:lvl2pPr marL="742950" indent="-285750" eaLnBrk="0" hangingPunct="0">
              <a:defRPr kumimoji="1" sz="2800" b="1">
                <a:solidFill>
                  <a:srgbClr val="40458C"/>
                </a:solidFill>
                <a:latin typeface="楷体_GB2312" pitchFamily="1" charset="-122"/>
                <a:ea typeface="楷体_GB2312" pitchFamily="1" charset="-122"/>
              </a:defRPr>
            </a:lvl2pPr>
            <a:lvl3pPr marL="1143000" indent="-228600" eaLnBrk="0" hangingPunct="0">
              <a:defRPr kumimoji="1" sz="2800" b="1">
                <a:solidFill>
                  <a:srgbClr val="40458C"/>
                </a:solidFill>
                <a:latin typeface="楷体_GB2312" pitchFamily="1" charset="-122"/>
                <a:ea typeface="楷体_GB2312" pitchFamily="1" charset="-122"/>
              </a:defRPr>
            </a:lvl3pPr>
            <a:lvl4pPr marL="1600200" indent="-228600" eaLnBrk="0" hangingPunct="0">
              <a:defRPr kumimoji="1" sz="2800" b="1">
                <a:solidFill>
                  <a:srgbClr val="40458C"/>
                </a:solidFill>
                <a:latin typeface="楷体_GB2312" pitchFamily="1" charset="-122"/>
                <a:ea typeface="楷体_GB2312" pitchFamily="1" charset="-122"/>
              </a:defRPr>
            </a:lvl4pPr>
            <a:lvl5pPr marL="2057400" indent="-228600" eaLnBrk="0" hangingPunct="0">
              <a:defRPr kumimoji="1" sz="2800" b="1">
                <a:solidFill>
                  <a:srgbClr val="40458C"/>
                </a:solidFill>
                <a:latin typeface="楷体_GB2312" pitchFamily="1" charset="-122"/>
                <a:ea typeface="楷体_GB2312" pitchFamily="1" charset="-122"/>
              </a:defRPr>
            </a:lvl5pPr>
            <a:lvl6pPr marL="2514600" indent="-228600" eaLnBrk="0" fontAlgn="base" hangingPunct="0">
              <a:lnSpc>
                <a:spcPct val="80000"/>
              </a:lnSpc>
              <a:spcBef>
                <a:spcPct val="20000"/>
              </a:spcBef>
              <a:spcAft>
                <a:spcPct val="0"/>
              </a:spcAft>
              <a:buClr>
                <a:schemeClr val="hlink"/>
              </a:buClr>
              <a:buSzPct val="110000"/>
              <a:buFont typeface="Wingdings" panose="05000000000000000000" pitchFamily="2" charset="2"/>
              <a:defRPr kumimoji="1" sz="2800" b="1">
                <a:solidFill>
                  <a:srgbClr val="40458C"/>
                </a:solidFill>
                <a:latin typeface="楷体_GB2312" pitchFamily="1" charset="-122"/>
                <a:ea typeface="楷体_GB2312" pitchFamily="1" charset="-122"/>
              </a:defRPr>
            </a:lvl6pPr>
            <a:lvl7pPr marL="2971800" indent="-228600" eaLnBrk="0" fontAlgn="base" hangingPunct="0">
              <a:lnSpc>
                <a:spcPct val="80000"/>
              </a:lnSpc>
              <a:spcBef>
                <a:spcPct val="20000"/>
              </a:spcBef>
              <a:spcAft>
                <a:spcPct val="0"/>
              </a:spcAft>
              <a:buClr>
                <a:schemeClr val="hlink"/>
              </a:buClr>
              <a:buSzPct val="110000"/>
              <a:buFont typeface="Wingdings" panose="05000000000000000000" pitchFamily="2" charset="2"/>
              <a:defRPr kumimoji="1" sz="2800" b="1">
                <a:solidFill>
                  <a:srgbClr val="40458C"/>
                </a:solidFill>
                <a:latin typeface="楷体_GB2312" pitchFamily="1" charset="-122"/>
                <a:ea typeface="楷体_GB2312" pitchFamily="1" charset="-122"/>
              </a:defRPr>
            </a:lvl7pPr>
            <a:lvl8pPr marL="3429000" indent="-228600" eaLnBrk="0" fontAlgn="base" hangingPunct="0">
              <a:lnSpc>
                <a:spcPct val="80000"/>
              </a:lnSpc>
              <a:spcBef>
                <a:spcPct val="20000"/>
              </a:spcBef>
              <a:spcAft>
                <a:spcPct val="0"/>
              </a:spcAft>
              <a:buClr>
                <a:schemeClr val="hlink"/>
              </a:buClr>
              <a:buSzPct val="110000"/>
              <a:buFont typeface="Wingdings" panose="05000000000000000000" pitchFamily="2" charset="2"/>
              <a:defRPr kumimoji="1" sz="2800" b="1">
                <a:solidFill>
                  <a:srgbClr val="40458C"/>
                </a:solidFill>
                <a:latin typeface="楷体_GB2312" pitchFamily="1" charset="-122"/>
                <a:ea typeface="楷体_GB2312" pitchFamily="1" charset="-122"/>
              </a:defRPr>
            </a:lvl8pPr>
            <a:lvl9pPr marL="3886200" indent="-228600" eaLnBrk="0" fontAlgn="base" hangingPunct="0">
              <a:lnSpc>
                <a:spcPct val="80000"/>
              </a:lnSpc>
              <a:spcBef>
                <a:spcPct val="20000"/>
              </a:spcBef>
              <a:spcAft>
                <a:spcPct val="0"/>
              </a:spcAft>
              <a:buClr>
                <a:schemeClr val="hlink"/>
              </a:buClr>
              <a:buSzPct val="110000"/>
              <a:buFont typeface="Wingdings" panose="05000000000000000000" pitchFamily="2" charset="2"/>
              <a:defRPr kumimoji="1" sz="2800" b="1">
                <a:solidFill>
                  <a:srgbClr val="40458C"/>
                </a:solidFill>
                <a:latin typeface="楷体_GB2312" pitchFamily="1" charset="-122"/>
                <a:ea typeface="楷体_GB2312" pitchFamily="1" charset="-122"/>
              </a:defRPr>
            </a:lvl9pPr>
          </a:lstStyle>
          <a:p>
            <a:pPr algn="just" eaLnBrk="1" hangingPunct="1">
              <a:lnSpc>
                <a:spcPct val="100000"/>
              </a:lnSpc>
              <a:spcBef>
                <a:spcPct val="0"/>
              </a:spcBef>
              <a:buClrTx/>
              <a:buSzTx/>
              <a:buFontTx/>
              <a:buNone/>
            </a:pPr>
            <a:r>
              <a:rPr kumimoji="0" lang="en-US" altLang="zh-CN" sz="2000">
                <a:solidFill>
                  <a:schemeClr val="tx1"/>
                </a:solidFill>
                <a:latin typeface="宋体" panose="02010600030101010101" pitchFamily="2" charset="-122"/>
                <a:ea typeface="宋体" panose="02010600030101010101" pitchFamily="2" charset="-122"/>
              </a:rPr>
              <a:t>┇</a:t>
            </a:r>
            <a:endParaRPr kumimoji="0" lang="en-US" altLang="zh-CN" sz="2000">
              <a:solidFill>
                <a:schemeClr val="tx1"/>
              </a:solidFill>
              <a:latin typeface="Arial" panose="020B0604020202020204" pitchFamily="34" charset="0"/>
              <a:ea typeface="宋体" panose="02010600030101010101" pitchFamily="2" charset="-122"/>
            </a:endParaRPr>
          </a:p>
        </p:txBody>
      </p:sp>
      <p:sp>
        <p:nvSpPr>
          <p:cNvPr id="22557" name="Text Box 34"/>
          <p:cNvSpPr txBox="1">
            <a:spLocks noChangeArrowheads="1"/>
          </p:cNvSpPr>
          <p:nvPr/>
        </p:nvSpPr>
        <p:spPr bwMode="auto">
          <a:xfrm>
            <a:off x="2916238" y="3741738"/>
            <a:ext cx="323850" cy="214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lvl1pPr eaLnBrk="0" hangingPunct="0">
              <a:defRPr kumimoji="1" sz="2800" b="1">
                <a:solidFill>
                  <a:srgbClr val="40458C"/>
                </a:solidFill>
                <a:latin typeface="楷体_GB2312" pitchFamily="1" charset="-122"/>
                <a:ea typeface="楷体_GB2312" pitchFamily="1" charset="-122"/>
              </a:defRPr>
            </a:lvl1pPr>
            <a:lvl2pPr marL="742950" indent="-285750" eaLnBrk="0" hangingPunct="0">
              <a:defRPr kumimoji="1" sz="2800" b="1">
                <a:solidFill>
                  <a:srgbClr val="40458C"/>
                </a:solidFill>
                <a:latin typeface="楷体_GB2312" pitchFamily="1" charset="-122"/>
                <a:ea typeface="楷体_GB2312" pitchFamily="1" charset="-122"/>
              </a:defRPr>
            </a:lvl2pPr>
            <a:lvl3pPr marL="1143000" indent="-228600" eaLnBrk="0" hangingPunct="0">
              <a:defRPr kumimoji="1" sz="2800" b="1">
                <a:solidFill>
                  <a:srgbClr val="40458C"/>
                </a:solidFill>
                <a:latin typeface="楷体_GB2312" pitchFamily="1" charset="-122"/>
                <a:ea typeface="楷体_GB2312" pitchFamily="1" charset="-122"/>
              </a:defRPr>
            </a:lvl3pPr>
            <a:lvl4pPr marL="1600200" indent="-228600" eaLnBrk="0" hangingPunct="0">
              <a:defRPr kumimoji="1" sz="2800" b="1">
                <a:solidFill>
                  <a:srgbClr val="40458C"/>
                </a:solidFill>
                <a:latin typeface="楷体_GB2312" pitchFamily="1" charset="-122"/>
                <a:ea typeface="楷体_GB2312" pitchFamily="1" charset="-122"/>
              </a:defRPr>
            </a:lvl4pPr>
            <a:lvl5pPr marL="2057400" indent="-228600" eaLnBrk="0" hangingPunct="0">
              <a:defRPr kumimoji="1" sz="2800" b="1">
                <a:solidFill>
                  <a:srgbClr val="40458C"/>
                </a:solidFill>
                <a:latin typeface="楷体_GB2312" pitchFamily="1" charset="-122"/>
                <a:ea typeface="楷体_GB2312" pitchFamily="1" charset="-122"/>
              </a:defRPr>
            </a:lvl5pPr>
            <a:lvl6pPr marL="2514600" indent="-228600" eaLnBrk="0" fontAlgn="base" hangingPunct="0">
              <a:lnSpc>
                <a:spcPct val="80000"/>
              </a:lnSpc>
              <a:spcBef>
                <a:spcPct val="20000"/>
              </a:spcBef>
              <a:spcAft>
                <a:spcPct val="0"/>
              </a:spcAft>
              <a:buClr>
                <a:schemeClr val="hlink"/>
              </a:buClr>
              <a:buSzPct val="110000"/>
              <a:buFont typeface="Wingdings" panose="05000000000000000000" pitchFamily="2" charset="2"/>
              <a:defRPr kumimoji="1" sz="2800" b="1">
                <a:solidFill>
                  <a:srgbClr val="40458C"/>
                </a:solidFill>
                <a:latin typeface="楷体_GB2312" pitchFamily="1" charset="-122"/>
                <a:ea typeface="楷体_GB2312" pitchFamily="1" charset="-122"/>
              </a:defRPr>
            </a:lvl6pPr>
            <a:lvl7pPr marL="2971800" indent="-228600" eaLnBrk="0" fontAlgn="base" hangingPunct="0">
              <a:lnSpc>
                <a:spcPct val="80000"/>
              </a:lnSpc>
              <a:spcBef>
                <a:spcPct val="20000"/>
              </a:spcBef>
              <a:spcAft>
                <a:spcPct val="0"/>
              </a:spcAft>
              <a:buClr>
                <a:schemeClr val="hlink"/>
              </a:buClr>
              <a:buSzPct val="110000"/>
              <a:buFont typeface="Wingdings" panose="05000000000000000000" pitchFamily="2" charset="2"/>
              <a:defRPr kumimoji="1" sz="2800" b="1">
                <a:solidFill>
                  <a:srgbClr val="40458C"/>
                </a:solidFill>
                <a:latin typeface="楷体_GB2312" pitchFamily="1" charset="-122"/>
                <a:ea typeface="楷体_GB2312" pitchFamily="1" charset="-122"/>
              </a:defRPr>
            </a:lvl7pPr>
            <a:lvl8pPr marL="3429000" indent="-228600" eaLnBrk="0" fontAlgn="base" hangingPunct="0">
              <a:lnSpc>
                <a:spcPct val="80000"/>
              </a:lnSpc>
              <a:spcBef>
                <a:spcPct val="20000"/>
              </a:spcBef>
              <a:spcAft>
                <a:spcPct val="0"/>
              </a:spcAft>
              <a:buClr>
                <a:schemeClr val="hlink"/>
              </a:buClr>
              <a:buSzPct val="110000"/>
              <a:buFont typeface="Wingdings" panose="05000000000000000000" pitchFamily="2" charset="2"/>
              <a:defRPr kumimoji="1" sz="2800" b="1">
                <a:solidFill>
                  <a:srgbClr val="40458C"/>
                </a:solidFill>
                <a:latin typeface="楷体_GB2312" pitchFamily="1" charset="-122"/>
                <a:ea typeface="楷体_GB2312" pitchFamily="1" charset="-122"/>
              </a:defRPr>
            </a:lvl8pPr>
            <a:lvl9pPr marL="3886200" indent="-228600" eaLnBrk="0" fontAlgn="base" hangingPunct="0">
              <a:lnSpc>
                <a:spcPct val="80000"/>
              </a:lnSpc>
              <a:spcBef>
                <a:spcPct val="20000"/>
              </a:spcBef>
              <a:spcAft>
                <a:spcPct val="0"/>
              </a:spcAft>
              <a:buClr>
                <a:schemeClr val="hlink"/>
              </a:buClr>
              <a:buSzPct val="110000"/>
              <a:buFont typeface="Wingdings" panose="05000000000000000000" pitchFamily="2" charset="2"/>
              <a:defRPr kumimoji="1" sz="2800" b="1">
                <a:solidFill>
                  <a:srgbClr val="40458C"/>
                </a:solidFill>
                <a:latin typeface="楷体_GB2312" pitchFamily="1" charset="-122"/>
                <a:ea typeface="楷体_GB2312" pitchFamily="1" charset="-122"/>
              </a:defRPr>
            </a:lvl9pPr>
          </a:lstStyle>
          <a:p>
            <a:pPr algn="just" eaLnBrk="1" hangingPunct="1">
              <a:lnSpc>
                <a:spcPct val="100000"/>
              </a:lnSpc>
              <a:spcBef>
                <a:spcPct val="0"/>
              </a:spcBef>
              <a:buClrTx/>
              <a:buSzTx/>
              <a:buFontTx/>
              <a:buNone/>
            </a:pPr>
            <a:r>
              <a:rPr kumimoji="0" lang="en-US" altLang="zh-CN" sz="2000">
                <a:solidFill>
                  <a:schemeClr val="tx1"/>
                </a:solidFill>
                <a:latin typeface="Times New Roman" panose="02020603050405020304" pitchFamily="2" charset="0"/>
                <a:ea typeface="宋体" panose="02010600030101010101" pitchFamily="2" charset="-122"/>
              </a:rPr>
              <a:t>…</a:t>
            </a:r>
            <a:endParaRPr kumimoji="0" lang="en-US" altLang="zh-CN" sz="2000">
              <a:solidFill>
                <a:schemeClr val="tx1"/>
              </a:solidFill>
              <a:latin typeface="Arial" panose="020B0604020202020204" pitchFamily="34" charset="0"/>
              <a:ea typeface="宋体" panose="02010600030101010101" pitchFamily="2" charset="-122"/>
            </a:endParaRPr>
          </a:p>
        </p:txBody>
      </p:sp>
      <p:sp>
        <p:nvSpPr>
          <p:cNvPr id="22558" name="Text Box 35"/>
          <p:cNvSpPr txBox="1">
            <a:spLocks noChangeArrowheads="1"/>
          </p:cNvSpPr>
          <p:nvPr/>
        </p:nvSpPr>
        <p:spPr bwMode="auto">
          <a:xfrm>
            <a:off x="1979613" y="5397500"/>
            <a:ext cx="863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800" b="1">
                <a:solidFill>
                  <a:srgbClr val="40458C"/>
                </a:solidFill>
                <a:latin typeface="楷体_GB2312" pitchFamily="1" charset="-122"/>
                <a:ea typeface="楷体_GB2312" pitchFamily="1" charset="-122"/>
              </a:defRPr>
            </a:lvl1pPr>
            <a:lvl2pPr marL="742950" indent="-285750" eaLnBrk="0" hangingPunct="0">
              <a:defRPr kumimoji="1" sz="2800" b="1">
                <a:solidFill>
                  <a:srgbClr val="40458C"/>
                </a:solidFill>
                <a:latin typeface="楷体_GB2312" pitchFamily="1" charset="-122"/>
                <a:ea typeface="楷体_GB2312" pitchFamily="1" charset="-122"/>
              </a:defRPr>
            </a:lvl2pPr>
            <a:lvl3pPr marL="1143000" indent="-228600" eaLnBrk="0" hangingPunct="0">
              <a:defRPr kumimoji="1" sz="2800" b="1">
                <a:solidFill>
                  <a:srgbClr val="40458C"/>
                </a:solidFill>
                <a:latin typeface="楷体_GB2312" pitchFamily="1" charset="-122"/>
                <a:ea typeface="楷体_GB2312" pitchFamily="1" charset="-122"/>
              </a:defRPr>
            </a:lvl3pPr>
            <a:lvl4pPr marL="1600200" indent="-228600" eaLnBrk="0" hangingPunct="0">
              <a:defRPr kumimoji="1" sz="2800" b="1">
                <a:solidFill>
                  <a:srgbClr val="40458C"/>
                </a:solidFill>
                <a:latin typeface="楷体_GB2312" pitchFamily="1" charset="-122"/>
                <a:ea typeface="楷体_GB2312" pitchFamily="1" charset="-122"/>
              </a:defRPr>
            </a:lvl4pPr>
            <a:lvl5pPr marL="2057400" indent="-228600" eaLnBrk="0" hangingPunct="0">
              <a:defRPr kumimoji="1" sz="2800" b="1">
                <a:solidFill>
                  <a:srgbClr val="40458C"/>
                </a:solidFill>
                <a:latin typeface="楷体_GB2312" pitchFamily="1" charset="-122"/>
                <a:ea typeface="楷体_GB2312" pitchFamily="1" charset="-122"/>
              </a:defRPr>
            </a:lvl5pPr>
            <a:lvl6pPr marL="2514600" indent="-228600" eaLnBrk="0" fontAlgn="base" hangingPunct="0">
              <a:lnSpc>
                <a:spcPct val="80000"/>
              </a:lnSpc>
              <a:spcBef>
                <a:spcPct val="20000"/>
              </a:spcBef>
              <a:spcAft>
                <a:spcPct val="0"/>
              </a:spcAft>
              <a:buClr>
                <a:schemeClr val="hlink"/>
              </a:buClr>
              <a:buSzPct val="110000"/>
              <a:buFont typeface="Wingdings" panose="05000000000000000000" pitchFamily="2" charset="2"/>
              <a:defRPr kumimoji="1" sz="2800" b="1">
                <a:solidFill>
                  <a:srgbClr val="40458C"/>
                </a:solidFill>
                <a:latin typeface="楷体_GB2312" pitchFamily="1" charset="-122"/>
                <a:ea typeface="楷体_GB2312" pitchFamily="1" charset="-122"/>
              </a:defRPr>
            </a:lvl6pPr>
            <a:lvl7pPr marL="2971800" indent="-228600" eaLnBrk="0" fontAlgn="base" hangingPunct="0">
              <a:lnSpc>
                <a:spcPct val="80000"/>
              </a:lnSpc>
              <a:spcBef>
                <a:spcPct val="20000"/>
              </a:spcBef>
              <a:spcAft>
                <a:spcPct val="0"/>
              </a:spcAft>
              <a:buClr>
                <a:schemeClr val="hlink"/>
              </a:buClr>
              <a:buSzPct val="110000"/>
              <a:buFont typeface="Wingdings" panose="05000000000000000000" pitchFamily="2" charset="2"/>
              <a:defRPr kumimoji="1" sz="2800" b="1">
                <a:solidFill>
                  <a:srgbClr val="40458C"/>
                </a:solidFill>
                <a:latin typeface="楷体_GB2312" pitchFamily="1" charset="-122"/>
                <a:ea typeface="楷体_GB2312" pitchFamily="1" charset="-122"/>
              </a:defRPr>
            </a:lvl7pPr>
            <a:lvl8pPr marL="3429000" indent="-228600" eaLnBrk="0" fontAlgn="base" hangingPunct="0">
              <a:lnSpc>
                <a:spcPct val="80000"/>
              </a:lnSpc>
              <a:spcBef>
                <a:spcPct val="20000"/>
              </a:spcBef>
              <a:spcAft>
                <a:spcPct val="0"/>
              </a:spcAft>
              <a:buClr>
                <a:schemeClr val="hlink"/>
              </a:buClr>
              <a:buSzPct val="110000"/>
              <a:buFont typeface="Wingdings" panose="05000000000000000000" pitchFamily="2" charset="2"/>
              <a:defRPr kumimoji="1" sz="2800" b="1">
                <a:solidFill>
                  <a:srgbClr val="40458C"/>
                </a:solidFill>
                <a:latin typeface="楷体_GB2312" pitchFamily="1" charset="-122"/>
                <a:ea typeface="楷体_GB2312" pitchFamily="1" charset="-122"/>
              </a:defRPr>
            </a:lvl8pPr>
            <a:lvl9pPr marL="3886200" indent="-228600" eaLnBrk="0" fontAlgn="base" hangingPunct="0">
              <a:lnSpc>
                <a:spcPct val="80000"/>
              </a:lnSpc>
              <a:spcBef>
                <a:spcPct val="20000"/>
              </a:spcBef>
              <a:spcAft>
                <a:spcPct val="0"/>
              </a:spcAft>
              <a:buClr>
                <a:schemeClr val="hlink"/>
              </a:buClr>
              <a:buSzPct val="110000"/>
              <a:buFont typeface="Wingdings" panose="05000000000000000000" pitchFamily="2" charset="2"/>
              <a:defRPr kumimoji="1" sz="2800" b="1">
                <a:solidFill>
                  <a:srgbClr val="40458C"/>
                </a:solidFill>
                <a:latin typeface="楷体_GB2312" pitchFamily="1" charset="-122"/>
                <a:ea typeface="楷体_GB2312" pitchFamily="1" charset="-122"/>
              </a:defRPr>
            </a:lvl9pPr>
          </a:lstStyle>
          <a:p>
            <a:pPr eaLnBrk="1" hangingPunct="1">
              <a:lnSpc>
                <a:spcPct val="100000"/>
              </a:lnSpc>
              <a:spcBef>
                <a:spcPct val="50000"/>
              </a:spcBef>
              <a:buClrTx/>
              <a:buSzTx/>
              <a:buFontTx/>
              <a:buNone/>
            </a:pPr>
            <a:r>
              <a:rPr kumimoji="0" lang="en-US" altLang="zh-CN" sz="2000">
                <a:solidFill>
                  <a:schemeClr val="tx1"/>
                </a:solidFill>
                <a:latin typeface="Arial" panose="020B0604020202020204" pitchFamily="34" charset="0"/>
                <a:ea typeface="宋体" panose="02010600030101010101" pitchFamily="2" charset="-122"/>
              </a:rPr>
              <a:t>CPU</a:t>
            </a:r>
            <a:endParaRPr kumimoji="0" lang="en-US" altLang="zh-CN" sz="2000">
              <a:solidFill>
                <a:schemeClr val="tx1"/>
              </a:solidFill>
              <a:latin typeface="Arial" panose="020B0604020202020204" pitchFamily="34" charset="0"/>
              <a:ea typeface="宋体" panose="02010600030101010101" pitchFamily="2" charset="-122"/>
            </a:endParaRPr>
          </a:p>
        </p:txBody>
      </p:sp>
      <p:sp>
        <p:nvSpPr>
          <p:cNvPr id="22559" name="Text Box 36"/>
          <p:cNvSpPr txBox="1">
            <a:spLocks noChangeArrowheads="1"/>
          </p:cNvSpPr>
          <p:nvPr/>
        </p:nvSpPr>
        <p:spPr bwMode="auto">
          <a:xfrm>
            <a:off x="6075363" y="2084388"/>
            <a:ext cx="792162" cy="2873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lvl1pPr eaLnBrk="0" hangingPunct="0">
              <a:defRPr kumimoji="1" sz="2800" b="1">
                <a:solidFill>
                  <a:srgbClr val="40458C"/>
                </a:solidFill>
                <a:latin typeface="楷体_GB2312" pitchFamily="1" charset="-122"/>
                <a:ea typeface="楷体_GB2312" pitchFamily="1" charset="-122"/>
              </a:defRPr>
            </a:lvl1pPr>
            <a:lvl2pPr marL="742950" indent="-285750" eaLnBrk="0" hangingPunct="0">
              <a:defRPr kumimoji="1" sz="2800" b="1">
                <a:solidFill>
                  <a:srgbClr val="40458C"/>
                </a:solidFill>
                <a:latin typeface="楷体_GB2312" pitchFamily="1" charset="-122"/>
                <a:ea typeface="楷体_GB2312" pitchFamily="1" charset="-122"/>
              </a:defRPr>
            </a:lvl2pPr>
            <a:lvl3pPr marL="1143000" indent="-228600" eaLnBrk="0" hangingPunct="0">
              <a:defRPr kumimoji="1" sz="2800" b="1">
                <a:solidFill>
                  <a:srgbClr val="40458C"/>
                </a:solidFill>
                <a:latin typeface="楷体_GB2312" pitchFamily="1" charset="-122"/>
                <a:ea typeface="楷体_GB2312" pitchFamily="1" charset="-122"/>
              </a:defRPr>
            </a:lvl3pPr>
            <a:lvl4pPr marL="1600200" indent="-228600" eaLnBrk="0" hangingPunct="0">
              <a:defRPr kumimoji="1" sz="2800" b="1">
                <a:solidFill>
                  <a:srgbClr val="40458C"/>
                </a:solidFill>
                <a:latin typeface="楷体_GB2312" pitchFamily="1" charset="-122"/>
                <a:ea typeface="楷体_GB2312" pitchFamily="1" charset="-122"/>
              </a:defRPr>
            </a:lvl4pPr>
            <a:lvl5pPr marL="2057400" indent="-228600" eaLnBrk="0" hangingPunct="0">
              <a:defRPr kumimoji="1" sz="2800" b="1">
                <a:solidFill>
                  <a:srgbClr val="40458C"/>
                </a:solidFill>
                <a:latin typeface="楷体_GB2312" pitchFamily="1" charset="-122"/>
                <a:ea typeface="楷体_GB2312" pitchFamily="1" charset="-122"/>
              </a:defRPr>
            </a:lvl5pPr>
            <a:lvl6pPr marL="2514600" indent="-228600" eaLnBrk="0" fontAlgn="base" hangingPunct="0">
              <a:lnSpc>
                <a:spcPct val="80000"/>
              </a:lnSpc>
              <a:spcBef>
                <a:spcPct val="20000"/>
              </a:spcBef>
              <a:spcAft>
                <a:spcPct val="0"/>
              </a:spcAft>
              <a:buClr>
                <a:schemeClr val="hlink"/>
              </a:buClr>
              <a:buSzPct val="110000"/>
              <a:buFont typeface="Wingdings" panose="05000000000000000000" pitchFamily="2" charset="2"/>
              <a:defRPr kumimoji="1" sz="2800" b="1">
                <a:solidFill>
                  <a:srgbClr val="40458C"/>
                </a:solidFill>
                <a:latin typeface="楷体_GB2312" pitchFamily="1" charset="-122"/>
                <a:ea typeface="楷体_GB2312" pitchFamily="1" charset="-122"/>
              </a:defRPr>
            </a:lvl6pPr>
            <a:lvl7pPr marL="2971800" indent="-228600" eaLnBrk="0" fontAlgn="base" hangingPunct="0">
              <a:lnSpc>
                <a:spcPct val="80000"/>
              </a:lnSpc>
              <a:spcBef>
                <a:spcPct val="20000"/>
              </a:spcBef>
              <a:spcAft>
                <a:spcPct val="0"/>
              </a:spcAft>
              <a:buClr>
                <a:schemeClr val="hlink"/>
              </a:buClr>
              <a:buSzPct val="110000"/>
              <a:buFont typeface="Wingdings" panose="05000000000000000000" pitchFamily="2" charset="2"/>
              <a:defRPr kumimoji="1" sz="2800" b="1">
                <a:solidFill>
                  <a:srgbClr val="40458C"/>
                </a:solidFill>
                <a:latin typeface="楷体_GB2312" pitchFamily="1" charset="-122"/>
                <a:ea typeface="楷体_GB2312" pitchFamily="1" charset="-122"/>
              </a:defRPr>
            </a:lvl7pPr>
            <a:lvl8pPr marL="3429000" indent="-228600" eaLnBrk="0" fontAlgn="base" hangingPunct="0">
              <a:lnSpc>
                <a:spcPct val="80000"/>
              </a:lnSpc>
              <a:spcBef>
                <a:spcPct val="20000"/>
              </a:spcBef>
              <a:spcAft>
                <a:spcPct val="0"/>
              </a:spcAft>
              <a:buClr>
                <a:schemeClr val="hlink"/>
              </a:buClr>
              <a:buSzPct val="110000"/>
              <a:buFont typeface="Wingdings" panose="05000000000000000000" pitchFamily="2" charset="2"/>
              <a:defRPr kumimoji="1" sz="2800" b="1">
                <a:solidFill>
                  <a:srgbClr val="40458C"/>
                </a:solidFill>
                <a:latin typeface="楷体_GB2312" pitchFamily="1" charset="-122"/>
                <a:ea typeface="楷体_GB2312" pitchFamily="1" charset="-122"/>
              </a:defRPr>
            </a:lvl8pPr>
            <a:lvl9pPr marL="3886200" indent="-228600" eaLnBrk="0" fontAlgn="base" hangingPunct="0">
              <a:lnSpc>
                <a:spcPct val="80000"/>
              </a:lnSpc>
              <a:spcBef>
                <a:spcPct val="20000"/>
              </a:spcBef>
              <a:spcAft>
                <a:spcPct val="0"/>
              </a:spcAft>
              <a:buClr>
                <a:schemeClr val="hlink"/>
              </a:buClr>
              <a:buSzPct val="110000"/>
              <a:buFont typeface="Wingdings" panose="05000000000000000000" pitchFamily="2" charset="2"/>
              <a:defRPr kumimoji="1" sz="2800" b="1">
                <a:solidFill>
                  <a:srgbClr val="40458C"/>
                </a:solidFill>
                <a:latin typeface="楷体_GB2312" pitchFamily="1" charset="-122"/>
                <a:ea typeface="楷体_GB2312" pitchFamily="1" charset="-122"/>
              </a:defRPr>
            </a:lvl9pPr>
          </a:lstStyle>
          <a:p>
            <a:pPr eaLnBrk="1" hangingPunct="1">
              <a:lnSpc>
                <a:spcPct val="100000"/>
              </a:lnSpc>
              <a:spcBef>
                <a:spcPct val="0"/>
              </a:spcBef>
              <a:buClrTx/>
              <a:buSzTx/>
              <a:buFontTx/>
              <a:buNone/>
            </a:pPr>
            <a:r>
              <a:rPr kumimoji="0" lang="zh-CN" altLang="en-US" sz="2000">
                <a:solidFill>
                  <a:schemeClr val="tx1"/>
                </a:solidFill>
                <a:latin typeface="Times New Roman" panose="02020603050405020304" pitchFamily="2" charset="0"/>
                <a:ea typeface="宋体" panose="02010600030101010101" pitchFamily="2" charset="-122"/>
              </a:rPr>
              <a:t>时钟</a:t>
            </a:r>
            <a:endParaRPr kumimoji="0" lang="zh-CN" altLang="en-US" sz="2000">
              <a:solidFill>
                <a:schemeClr val="tx1"/>
              </a:solidFill>
              <a:latin typeface="Arial" panose="020B0604020202020204" pitchFamily="34" charset="0"/>
              <a:ea typeface="宋体" panose="02010600030101010101" pitchFamily="2" charset="-122"/>
            </a:endParaRPr>
          </a:p>
        </p:txBody>
      </p:sp>
      <p:sp>
        <p:nvSpPr>
          <p:cNvPr id="38" name="Rectangle 5"/>
          <p:cNvSpPr>
            <a:spLocks noChangeArrowheads="1"/>
          </p:cNvSpPr>
          <p:nvPr/>
        </p:nvSpPr>
        <p:spPr bwMode="auto">
          <a:xfrm>
            <a:off x="4653880" y="4199276"/>
            <a:ext cx="3775075" cy="11708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rIns="0">
            <a:spAutoFit/>
          </a:bodyPr>
          <a:lstStyle/>
          <a:p>
            <a:pPr>
              <a:lnSpc>
                <a:spcPct val="135000"/>
              </a:lnSpc>
              <a:spcBef>
                <a:spcPct val="0"/>
              </a:spcBef>
              <a:buClrTx/>
              <a:buSzTx/>
            </a:pPr>
            <a:r>
              <a:rPr lang="zh-CN" altLang="en-US" dirty="0">
                <a:solidFill>
                  <a:srgbClr val="FF0000"/>
                </a:solidFill>
                <a:latin typeface="宋体" panose="02010600030101010101" pitchFamily="2" charset="-122"/>
                <a:ea typeface="宋体" panose="02010600030101010101" pitchFamily="2" charset="-122"/>
              </a:rPr>
              <a:t>中断系统：</a:t>
            </a:r>
            <a:r>
              <a:rPr lang="zh-CN" altLang="en-US" dirty="0">
                <a:solidFill>
                  <a:srgbClr val="000066"/>
                </a:solidFill>
                <a:latin typeface="宋体" panose="02010600030101010101" pitchFamily="2" charset="-122"/>
                <a:ea typeface="宋体" panose="02010600030101010101" pitchFamily="2" charset="-122"/>
              </a:rPr>
              <a:t>实现中断功能的软、硬件装置</a:t>
            </a:r>
            <a:r>
              <a:rPr lang="zh-CN" altLang="en-US" dirty="0">
                <a:solidFill>
                  <a:schemeClr val="tx1"/>
                </a:solidFill>
                <a:latin typeface="宋体" panose="02010600030101010101" pitchFamily="2" charset="-122"/>
                <a:ea typeface="宋体" panose="02010600030101010101" pitchFamily="2" charset="-122"/>
              </a:rPr>
              <a:t>。    </a:t>
            </a:r>
            <a:endParaRPr lang="zh-CN" altLang="en-US" dirty="0">
              <a:solidFill>
                <a:schemeClr val="tx1"/>
              </a:solidFill>
              <a:latin typeface="宋体" panose="02010600030101010101" pitchFamily="2" charset="-122"/>
              <a:ea typeface="宋体" panose="02010600030101010101" pitchFamily="2" charset="-122"/>
            </a:endParaRPr>
          </a:p>
        </p:txBody>
      </p:sp>
      <p:sp>
        <p:nvSpPr>
          <p:cNvPr id="39" name="Rectangle 2"/>
          <p:cNvSpPr>
            <a:spLocks noGrp="1" noChangeArrowheads="1"/>
          </p:cNvSpPr>
          <p:nvPr>
            <p:ph type="title"/>
          </p:nvPr>
        </p:nvSpPr>
        <p:spPr>
          <a:xfrm>
            <a:off x="381000" y="260350"/>
            <a:ext cx="7215188" cy="654050"/>
          </a:xfrm>
        </p:spPr>
        <p:txBody>
          <a:bodyPr/>
          <a:lstStyle/>
          <a:p>
            <a:pPr eaLnBrk="1" hangingPunct="1"/>
            <a:r>
              <a:rPr lang="en-US" altLang="zh-CN" sz="4000" b="1" dirty="0">
                <a:solidFill>
                  <a:schemeClr val="bg1"/>
                </a:solidFill>
                <a:latin typeface="Times New Roman" panose="02020603050405020304" pitchFamily="2" charset="0"/>
                <a:ea typeface="华文新魏" panose="02010800040101010101" pitchFamily="2" charset="-122"/>
                <a:sym typeface="+mn-ea"/>
              </a:rPr>
              <a:t>6</a:t>
            </a:r>
            <a:r>
              <a:rPr lang="en-US" altLang="zh-CN" sz="4000" b="1" dirty="0">
                <a:solidFill>
                  <a:schemeClr val="bg1"/>
                </a:solidFill>
                <a:latin typeface="Times New Roman" panose="02020603050405020304" pitchFamily="2" charset="0"/>
                <a:ea typeface="华文新魏" panose="02010800040101010101" pitchFamily="2" charset="-122"/>
                <a:sym typeface="+mn-ea"/>
              </a:rPr>
              <a:t>.1 </a:t>
            </a:r>
            <a:r>
              <a:rPr lang="zh-CN" altLang="en-US" sz="4000" b="1" dirty="0">
                <a:solidFill>
                  <a:schemeClr val="bg1"/>
                </a:solidFill>
                <a:latin typeface="Times New Roman" panose="02020603050405020304" pitchFamily="2" charset="0"/>
                <a:ea typeface="华文新魏" panose="02010800040101010101" pitchFamily="2" charset="-122"/>
                <a:sym typeface="+mn-ea"/>
              </a:rPr>
              <a:t>中断与异常的概念</a:t>
            </a:r>
            <a:endParaRPr lang="zh-CN" altLang="en-US" sz="4000" b="1" dirty="0">
              <a:solidFill>
                <a:schemeClr val="bg1"/>
              </a:solidFill>
              <a:latin typeface="Times New Roman" panose="02020603050405020304" pitchFamily="2" charset="0"/>
              <a:ea typeface="华文新魏" panose="020108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box(in)">
                                      <p:cBhvr>
                                        <p:cTn id="7"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bldLvl="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72752" name="Group 16"/>
          <p:cNvGraphicFramePr>
            <a:graphicFrameLocks noGrp="1"/>
          </p:cNvGraphicFramePr>
          <p:nvPr>
            <p:ph sz="half" idx="2"/>
          </p:nvPr>
        </p:nvGraphicFramePr>
        <p:xfrm>
          <a:off x="755650" y="2300288"/>
          <a:ext cx="7632700" cy="3738562"/>
        </p:xfrm>
        <a:graphic>
          <a:graphicData uri="http://schemas.openxmlformats.org/drawingml/2006/table">
            <a:tbl>
              <a:tblPr/>
              <a:tblGrid>
                <a:gridCol w="5905500"/>
                <a:gridCol w="1727200"/>
              </a:tblGrid>
              <a:tr h="593725">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pPr>
                      <a:r>
                        <a:rPr kumimoji="1" lang="zh-CN" altLang="en-US" sz="2400" b="1" i="0" u="none" strike="noStrike" cap="none" normalizeH="0" baseline="0">
                          <a:ln>
                            <a:noFill/>
                          </a:ln>
                          <a:solidFill>
                            <a:srgbClr val="000066"/>
                          </a:solidFill>
                          <a:effectLst/>
                          <a:latin typeface="Tahoma" panose="020B0604030504040204" pitchFamily="2" charset="0"/>
                          <a:ea typeface="华文新魏" panose="02010800040101010101" pitchFamily="2" charset="-122"/>
                        </a:rPr>
                        <a:t>中断</a:t>
                      </a:r>
                      <a:r>
                        <a:rPr kumimoji="1" lang="en-US" altLang="zh-CN" sz="2400" b="1" i="0" u="none" strike="noStrike" cap="none" normalizeH="0" baseline="0">
                          <a:ln>
                            <a:noFill/>
                          </a:ln>
                          <a:solidFill>
                            <a:srgbClr val="000066"/>
                          </a:solidFill>
                          <a:effectLst/>
                          <a:latin typeface="Tahoma" panose="020B0604030504040204" pitchFamily="2" charset="0"/>
                          <a:ea typeface="华文新魏" panose="02010800040101010101" pitchFamily="2" charset="-122"/>
                        </a:rPr>
                        <a:t>/</a:t>
                      </a:r>
                      <a:r>
                        <a:rPr kumimoji="1" lang="zh-CN" altLang="en-US" sz="2400" b="1" i="0" u="none" strike="noStrike" cap="none" normalizeH="0" baseline="0">
                          <a:ln>
                            <a:noFill/>
                          </a:ln>
                          <a:solidFill>
                            <a:srgbClr val="000066"/>
                          </a:solidFill>
                          <a:effectLst/>
                          <a:latin typeface="Tahoma" panose="020B0604030504040204" pitchFamily="2" charset="0"/>
                          <a:ea typeface="华文新魏" panose="02010800040101010101" pitchFamily="2" charset="-122"/>
                        </a:rPr>
                        <a:t>异常类型 </a:t>
                      </a:r>
                      <a:endParaRPr kumimoji="1" lang="zh-CN" altLang="en-US" sz="2400" b="1" i="0" u="none" strike="noStrike" cap="none" normalizeH="0" baseline="0">
                        <a:ln>
                          <a:noFill/>
                        </a:ln>
                        <a:solidFill>
                          <a:srgbClr val="000066"/>
                        </a:solidFill>
                        <a:effectLst/>
                        <a:latin typeface="Tahoma" panose="020B0604030504040204" pitchFamily="2" charset="0"/>
                        <a:ea typeface="华文新魏" panose="0201080004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pPr>
                      <a:r>
                        <a:rPr kumimoji="1" lang="zh-CN" altLang="en-US" sz="2400" b="1" i="0" u="none" strike="noStrike" cap="none" normalizeH="0" baseline="0">
                          <a:ln>
                            <a:noFill/>
                          </a:ln>
                          <a:solidFill>
                            <a:srgbClr val="000066"/>
                          </a:solidFill>
                          <a:effectLst/>
                          <a:latin typeface="Tahoma" panose="020B0604030504040204" pitchFamily="2" charset="0"/>
                          <a:ea typeface="华文新魏" panose="02010800040101010101" pitchFamily="2" charset="-122"/>
                        </a:rPr>
                        <a:t>优先级 </a:t>
                      </a:r>
                      <a:endParaRPr kumimoji="1" lang="zh-CN" altLang="en-US" sz="2400" b="1" i="0" u="none" strike="noStrike" cap="none" normalizeH="0" baseline="0">
                        <a:ln>
                          <a:noFill/>
                        </a:ln>
                        <a:solidFill>
                          <a:srgbClr val="000066"/>
                        </a:solidFill>
                        <a:effectLst/>
                        <a:latin typeface="Tahoma" panose="020B0604030504040204" pitchFamily="2" charset="0"/>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44837">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pPr>
                      <a:r>
                        <a:rPr kumimoji="1" lang="zh-CN" altLang="en-US" sz="2400" b="1" i="0" u="none" strike="noStrike" cap="none" normalizeH="0" baseline="0">
                          <a:ln>
                            <a:noFill/>
                          </a:ln>
                          <a:solidFill>
                            <a:srgbClr val="000066"/>
                          </a:solidFill>
                          <a:effectLst/>
                          <a:latin typeface="Tahoma" panose="020B0604030504040204" pitchFamily="2" charset="0"/>
                          <a:ea typeface="华文新魏" panose="02010800040101010101" pitchFamily="2" charset="-122"/>
                        </a:rPr>
                        <a:t>除调试故障以外的异常</a:t>
                      </a:r>
                      <a:endParaRPr kumimoji="1" lang="zh-CN" altLang="en-US" sz="2400" b="1" i="0" u="none" strike="noStrike" cap="none" normalizeH="0" baseline="0">
                        <a:ln>
                          <a:noFill/>
                        </a:ln>
                        <a:solidFill>
                          <a:srgbClr val="000066"/>
                        </a:solidFill>
                        <a:effectLst/>
                        <a:latin typeface="Tahoma" panose="020B0604030504040204" pitchFamily="2" charset="0"/>
                        <a:ea typeface="华文新魏" panose="02010800040101010101" pitchFamily="2" charset="-122"/>
                      </a:endParaRPr>
                    </a:p>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pPr>
                      <a:r>
                        <a:rPr kumimoji="1" lang="zh-CN" altLang="en-US" sz="2400" b="1" i="0" u="none" strike="noStrike" cap="none" normalizeH="0" baseline="0">
                          <a:ln>
                            <a:noFill/>
                          </a:ln>
                          <a:solidFill>
                            <a:srgbClr val="000066"/>
                          </a:solidFill>
                          <a:effectLst/>
                          <a:latin typeface="Tahoma" panose="020B0604030504040204" pitchFamily="2" charset="0"/>
                          <a:ea typeface="华文新魏" panose="02010800040101010101" pitchFamily="2" charset="-122"/>
                        </a:rPr>
                        <a:t>异常指令</a:t>
                      </a:r>
                      <a:r>
                        <a:rPr kumimoji="1" lang="en-US" altLang="zh-CN" sz="2400" b="1" i="0" u="none" strike="noStrike" cap="none" normalizeH="0" baseline="0">
                          <a:ln>
                            <a:noFill/>
                          </a:ln>
                          <a:solidFill>
                            <a:srgbClr val="000066"/>
                          </a:solidFill>
                          <a:effectLst/>
                          <a:latin typeface="Tahoma" panose="020B0604030504040204" pitchFamily="2" charset="0"/>
                          <a:ea typeface="华文新魏" panose="02010800040101010101" pitchFamily="2" charset="-122"/>
                        </a:rPr>
                        <a:t>INTO</a:t>
                      </a:r>
                      <a:r>
                        <a:rPr kumimoji="1" lang="zh-CN" altLang="en-US" sz="2400" b="1" i="0" u="none" strike="noStrike" cap="none" normalizeH="0" baseline="0">
                          <a:ln>
                            <a:noFill/>
                          </a:ln>
                          <a:solidFill>
                            <a:srgbClr val="000066"/>
                          </a:solidFill>
                          <a:effectLst/>
                          <a:latin typeface="Tahoma" panose="020B0604030504040204" pitchFamily="2" charset="0"/>
                          <a:ea typeface="华文新魏" panose="02010800040101010101" pitchFamily="2" charset="-122"/>
                        </a:rPr>
                        <a:t>、</a:t>
                      </a:r>
                      <a:r>
                        <a:rPr kumimoji="1" lang="en-US" altLang="zh-CN" sz="2400" b="1" i="0" u="none" strike="noStrike" cap="none" normalizeH="0" baseline="0">
                          <a:ln>
                            <a:noFill/>
                          </a:ln>
                          <a:solidFill>
                            <a:srgbClr val="000066"/>
                          </a:solidFill>
                          <a:effectLst/>
                          <a:latin typeface="Tahoma" panose="020B0604030504040204" pitchFamily="2" charset="0"/>
                          <a:ea typeface="华文新魏" panose="02010800040101010101" pitchFamily="2" charset="-122"/>
                        </a:rPr>
                        <a:t>INT n</a:t>
                      </a:r>
                      <a:r>
                        <a:rPr kumimoji="1" lang="zh-CN" altLang="en-US" sz="2400" b="1" i="0" u="none" strike="noStrike" cap="none" normalizeH="0" baseline="0">
                          <a:ln>
                            <a:noFill/>
                          </a:ln>
                          <a:solidFill>
                            <a:srgbClr val="000066"/>
                          </a:solidFill>
                          <a:effectLst/>
                          <a:latin typeface="Tahoma" panose="020B0604030504040204" pitchFamily="2" charset="0"/>
                          <a:ea typeface="华文新魏" panose="02010800040101010101" pitchFamily="2" charset="-122"/>
                        </a:rPr>
                        <a:t>、</a:t>
                      </a:r>
                      <a:r>
                        <a:rPr kumimoji="1" lang="en-US" altLang="zh-CN" sz="2400" b="1" i="0" u="none" strike="noStrike" cap="none" normalizeH="0" baseline="0">
                          <a:ln>
                            <a:noFill/>
                          </a:ln>
                          <a:solidFill>
                            <a:srgbClr val="000066"/>
                          </a:solidFill>
                          <a:effectLst/>
                          <a:latin typeface="Tahoma" panose="020B0604030504040204" pitchFamily="2" charset="0"/>
                          <a:ea typeface="华文新魏" panose="02010800040101010101" pitchFamily="2" charset="-122"/>
                        </a:rPr>
                        <a:t>INT 3</a:t>
                      </a:r>
                      <a:endParaRPr kumimoji="1" lang="en-US" altLang="zh-CN" sz="2400" b="1" i="0" u="none" strike="noStrike" cap="none" normalizeH="0" baseline="0">
                        <a:ln>
                          <a:noFill/>
                        </a:ln>
                        <a:solidFill>
                          <a:srgbClr val="000066"/>
                        </a:solidFill>
                        <a:effectLst/>
                        <a:latin typeface="Tahoma" panose="020B0604030504040204" pitchFamily="2" charset="0"/>
                        <a:ea typeface="华文新魏" panose="02010800040101010101" pitchFamily="2" charset="-122"/>
                      </a:endParaRPr>
                    </a:p>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pPr>
                      <a:r>
                        <a:rPr kumimoji="1" lang="zh-CN" altLang="en-US" sz="2400" b="1" i="0" u="none" strike="noStrike" cap="none" normalizeH="0" baseline="0">
                          <a:ln>
                            <a:noFill/>
                          </a:ln>
                          <a:solidFill>
                            <a:srgbClr val="000066"/>
                          </a:solidFill>
                          <a:effectLst/>
                          <a:latin typeface="Tahoma" panose="020B0604030504040204" pitchFamily="2" charset="0"/>
                          <a:ea typeface="华文新魏" panose="02010800040101010101" pitchFamily="2" charset="-122"/>
                        </a:rPr>
                        <a:t>对当前指令的调试异常</a:t>
                      </a:r>
                      <a:endParaRPr kumimoji="1" lang="zh-CN" altLang="en-US" sz="2400" b="1" i="0" u="none" strike="noStrike" cap="none" normalizeH="0" baseline="0">
                        <a:ln>
                          <a:noFill/>
                        </a:ln>
                        <a:solidFill>
                          <a:srgbClr val="000066"/>
                        </a:solidFill>
                        <a:effectLst/>
                        <a:latin typeface="Tahoma" panose="020B0604030504040204" pitchFamily="2" charset="0"/>
                        <a:ea typeface="华文新魏" panose="02010800040101010101" pitchFamily="2" charset="-122"/>
                      </a:endParaRPr>
                    </a:p>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pPr>
                      <a:r>
                        <a:rPr kumimoji="1" lang="zh-CN" altLang="en-US" sz="2400" b="1" i="0" u="none" strike="noStrike" cap="none" normalizeH="0" baseline="0">
                          <a:ln>
                            <a:noFill/>
                          </a:ln>
                          <a:solidFill>
                            <a:srgbClr val="000066"/>
                          </a:solidFill>
                          <a:effectLst/>
                          <a:latin typeface="Tahoma" panose="020B0604030504040204" pitchFamily="2" charset="0"/>
                          <a:ea typeface="华文新魏" panose="02010800040101010101" pitchFamily="2" charset="-122"/>
                        </a:rPr>
                        <a:t>对下条指令的调试异常</a:t>
                      </a:r>
                      <a:endParaRPr kumimoji="1" lang="zh-CN" altLang="en-US" sz="2400" b="1" i="0" u="none" strike="noStrike" cap="none" normalizeH="0" baseline="0">
                        <a:ln>
                          <a:noFill/>
                        </a:ln>
                        <a:solidFill>
                          <a:srgbClr val="000066"/>
                        </a:solidFill>
                        <a:effectLst/>
                        <a:latin typeface="Tahoma" panose="020B0604030504040204" pitchFamily="2" charset="0"/>
                        <a:ea typeface="华文新魏" panose="02010800040101010101" pitchFamily="2" charset="-122"/>
                      </a:endParaRPr>
                    </a:p>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pPr>
                      <a:r>
                        <a:rPr kumimoji="1" lang="en-US" altLang="zh-CN" sz="2400" b="1" i="0" u="none" strike="noStrike" cap="none" normalizeH="0" baseline="0">
                          <a:ln>
                            <a:noFill/>
                          </a:ln>
                          <a:solidFill>
                            <a:srgbClr val="990099"/>
                          </a:solidFill>
                          <a:effectLst/>
                          <a:latin typeface="Tahoma" panose="020B0604030504040204" pitchFamily="2" charset="0"/>
                          <a:ea typeface="华文新魏" panose="02010800040101010101" pitchFamily="2" charset="-122"/>
                        </a:rPr>
                        <a:t>NMI</a:t>
                      </a:r>
                      <a:endParaRPr kumimoji="1" lang="en-US" altLang="zh-CN" sz="2400" b="1" i="0" u="none" strike="noStrike" cap="none" normalizeH="0" baseline="0">
                        <a:ln>
                          <a:noFill/>
                        </a:ln>
                        <a:solidFill>
                          <a:srgbClr val="990099"/>
                        </a:solidFill>
                        <a:effectLst/>
                        <a:latin typeface="Tahoma" panose="020B0604030504040204" pitchFamily="2" charset="0"/>
                        <a:ea typeface="华文新魏" panose="02010800040101010101" pitchFamily="2" charset="-122"/>
                      </a:endParaRPr>
                    </a:p>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pPr>
                      <a:r>
                        <a:rPr kumimoji="1" lang="en-US" altLang="zh-CN" sz="2400" b="1" i="0" u="none" strike="noStrike" cap="none" normalizeH="0" baseline="0">
                          <a:ln>
                            <a:noFill/>
                          </a:ln>
                          <a:solidFill>
                            <a:srgbClr val="000066"/>
                          </a:solidFill>
                          <a:effectLst/>
                          <a:latin typeface="Tahoma" panose="020B0604030504040204" pitchFamily="2" charset="0"/>
                          <a:ea typeface="华文新魏" panose="02010800040101010101" pitchFamily="2" charset="-122"/>
                        </a:rPr>
                        <a:t>INTR</a:t>
                      </a:r>
                      <a:r>
                        <a:rPr kumimoji="1" lang="en-US" altLang="zh-CN" sz="2400" b="0" i="0" u="none" strike="noStrike" cap="none" normalizeH="0" baseline="0">
                          <a:ln>
                            <a:noFill/>
                          </a:ln>
                          <a:solidFill>
                            <a:srgbClr val="000066"/>
                          </a:solidFill>
                          <a:effectLst/>
                          <a:latin typeface="Tahoma" panose="020B0604030504040204" pitchFamily="2" charset="0"/>
                          <a:ea typeface="华文新魏" panose="02010800040101010101" pitchFamily="2" charset="-122"/>
                        </a:rPr>
                        <a:t> </a:t>
                      </a:r>
                      <a:endParaRPr kumimoji="1" lang="en-US" altLang="zh-CN" sz="2400" b="0" i="0" u="none" strike="noStrike" cap="none" normalizeH="0" baseline="0">
                        <a:ln>
                          <a:noFill/>
                        </a:ln>
                        <a:solidFill>
                          <a:srgbClr val="000066"/>
                        </a:solidFill>
                        <a:effectLst/>
                        <a:latin typeface="Tahoma" panose="020B0604030504040204" pitchFamily="2" charset="0"/>
                        <a:ea typeface="华文新魏" panose="0201080004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pPr>
                      <a:r>
                        <a:rPr kumimoji="1" lang="en-US" altLang="zh-CN" sz="2800" b="0" i="0" u="none" strike="noStrike" cap="none" normalizeH="0" baseline="0">
                          <a:ln>
                            <a:noFill/>
                          </a:ln>
                          <a:solidFill>
                            <a:srgbClr val="000066"/>
                          </a:solidFill>
                          <a:effectLst/>
                          <a:latin typeface="Tahoma" panose="020B0604030504040204" pitchFamily="2" charset="0"/>
                          <a:ea typeface="华文新魏" panose="02010800040101010101" pitchFamily="2" charset="-122"/>
                        </a:rPr>
                        <a:t> </a:t>
                      </a:r>
                      <a:r>
                        <a:rPr kumimoji="1" lang="en-US" altLang="zh-CN" sz="2400" b="1" i="0" u="none" strike="noStrike" cap="none" normalizeH="0" baseline="0">
                          <a:ln>
                            <a:noFill/>
                          </a:ln>
                          <a:solidFill>
                            <a:srgbClr val="000066"/>
                          </a:solidFill>
                          <a:effectLst/>
                          <a:latin typeface="Tahoma" panose="020B0604030504040204" pitchFamily="2" charset="0"/>
                          <a:ea typeface="华文新魏" panose="02010800040101010101" pitchFamily="2" charset="-122"/>
                        </a:rPr>
                        <a:t> </a:t>
                      </a:r>
                      <a:r>
                        <a:rPr kumimoji="1" lang="zh-CN" altLang="en-US" sz="2400" b="1" i="0" u="none" strike="noStrike" cap="none" normalizeH="0" baseline="0">
                          <a:ln>
                            <a:noFill/>
                          </a:ln>
                          <a:solidFill>
                            <a:srgbClr val="FF5050"/>
                          </a:solidFill>
                          <a:effectLst/>
                          <a:latin typeface="Tahoma" panose="020B0604030504040204" pitchFamily="2" charset="0"/>
                          <a:ea typeface="华文新魏" panose="02010800040101010101" pitchFamily="2" charset="-122"/>
                        </a:rPr>
                        <a:t>最高</a:t>
                      </a:r>
                      <a:endParaRPr kumimoji="1" lang="zh-CN" altLang="en-US" sz="2400" b="1" i="0" u="none" strike="noStrike" cap="none" normalizeH="0" baseline="0">
                        <a:ln>
                          <a:noFill/>
                        </a:ln>
                        <a:solidFill>
                          <a:srgbClr val="FF5050"/>
                        </a:solidFill>
                        <a:effectLst/>
                        <a:latin typeface="Tahoma" panose="020B0604030504040204" pitchFamily="2" charset="0"/>
                        <a:ea typeface="华文新魏" panose="02010800040101010101" pitchFamily="2" charset="-122"/>
                      </a:endParaRPr>
                    </a:p>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pPr>
                      <a:endParaRPr kumimoji="1" lang="zh-CN" altLang="en-US" sz="2400" b="1" i="0" u="none" strike="noStrike" cap="none" normalizeH="0" baseline="0">
                        <a:ln>
                          <a:noFill/>
                        </a:ln>
                        <a:solidFill>
                          <a:srgbClr val="FF5050"/>
                        </a:solidFill>
                        <a:effectLst/>
                        <a:latin typeface="Tahoma" panose="020B0604030504040204" pitchFamily="2" charset="0"/>
                        <a:ea typeface="华文新魏" panose="02010800040101010101" pitchFamily="2" charset="-122"/>
                      </a:endParaRPr>
                    </a:p>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pPr>
                      <a:endParaRPr kumimoji="1" lang="zh-CN" altLang="en-US" sz="2800" b="0" i="0" u="none" strike="noStrike" cap="none" normalizeH="0" baseline="0">
                        <a:ln>
                          <a:noFill/>
                        </a:ln>
                        <a:solidFill>
                          <a:srgbClr val="000066"/>
                        </a:solidFill>
                        <a:effectLst/>
                        <a:latin typeface="Tahoma" panose="020B0604030504040204" pitchFamily="2" charset="0"/>
                        <a:ea typeface="华文新魏" panose="02010800040101010101" pitchFamily="2" charset="-122"/>
                      </a:endParaRPr>
                    </a:p>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pPr>
                      <a:endParaRPr kumimoji="1" lang="zh-CN" altLang="en-US" sz="2800" b="0" i="0" u="none" strike="noStrike" cap="none" normalizeH="0" baseline="0">
                        <a:ln>
                          <a:noFill/>
                        </a:ln>
                        <a:solidFill>
                          <a:srgbClr val="000066"/>
                        </a:solidFill>
                        <a:effectLst/>
                        <a:latin typeface="Tahoma" panose="020B0604030504040204" pitchFamily="2" charset="0"/>
                        <a:ea typeface="华文新魏" panose="02010800040101010101" pitchFamily="2" charset="-122"/>
                      </a:endParaRPr>
                    </a:p>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pPr>
                      <a:r>
                        <a:rPr kumimoji="1" lang="zh-CN" altLang="en-US" sz="2800" b="0" i="0" u="none" strike="noStrike" cap="none" normalizeH="0" baseline="0">
                          <a:ln>
                            <a:noFill/>
                          </a:ln>
                          <a:solidFill>
                            <a:srgbClr val="000066"/>
                          </a:solidFill>
                          <a:effectLst/>
                          <a:latin typeface="Tahoma" panose="020B0604030504040204" pitchFamily="2" charset="0"/>
                          <a:ea typeface="华文新魏" panose="02010800040101010101" pitchFamily="2" charset="-122"/>
                        </a:rPr>
                        <a:t>  </a:t>
                      </a:r>
                      <a:r>
                        <a:rPr kumimoji="1" lang="zh-CN" altLang="en-US" sz="2400" b="1" i="0" u="none" strike="noStrike" cap="none" normalizeH="0" baseline="0">
                          <a:ln>
                            <a:noFill/>
                          </a:ln>
                          <a:solidFill>
                            <a:schemeClr val="accent2"/>
                          </a:solidFill>
                          <a:effectLst/>
                          <a:latin typeface="Tahoma" panose="020B0604030504040204" pitchFamily="2" charset="0"/>
                          <a:ea typeface="华文新魏" panose="02010800040101010101" pitchFamily="2" charset="-122"/>
                        </a:rPr>
                        <a:t>最低</a:t>
                      </a:r>
                      <a:endParaRPr kumimoji="1" lang="zh-CN" altLang="en-US" sz="2400" b="1" i="0" u="none" strike="noStrike" cap="none" normalizeH="0" baseline="0">
                        <a:ln>
                          <a:noFill/>
                        </a:ln>
                        <a:solidFill>
                          <a:schemeClr val="accent2"/>
                        </a:solidFill>
                        <a:effectLst/>
                        <a:latin typeface="Tahoma" panose="020B0604030504040204" pitchFamily="2" charset="0"/>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3565" name="Line 14"/>
          <p:cNvSpPr>
            <a:spLocks noChangeShapeType="1"/>
          </p:cNvSpPr>
          <p:nvPr/>
        </p:nvSpPr>
        <p:spPr bwMode="auto">
          <a:xfrm>
            <a:off x="7272338" y="3429000"/>
            <a:ext cx="0" cy="1439863"/>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566" name="Rectangle 15"/>
          <p:cNvSpPr>
            <a:spLocks noChangeArrowheads="1"/>
          </p:cNvSpPr>
          <p:nvPr/>
        </p:nvSpPr>
        <p:spPr bwMode="auto">
          <a:xfrm>
            <a:off x="701675" y="1535113"/>
            <a:ext cx="206851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dash"/>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00000"/>
              </a:lnSpc>
              <a:spcBef>
                <a:spcPct val="0"/>
              </a:spcBef>
              <a:buClrTx/>
              <a:buSzTx/>
              <a:buFontTx/>
              <a:buNone/>
            </a:pPr>
            <a:r>
              <a:rPr lang="en-US" altLang="zh-CN" sz="3200">
                <a:solidFill>
                  <a:schemeClr val="accent2"/>
                </a:solidFill>
                <a:latin typeface="Tahoma" panose="020B0604030504040204" pitchFamily="2" charset="0"/>
                <a:ea typeface="宋体" panose="02010600030101010101" pitchFamily="2" charset="-122"/>
              </a:rPr>
              <a:t>1</a:t>
            </a:r>
            <a:r>
              <a:rPr lang="zh-CN" altLang="en-US" sz="3200">
                <a:solidFill>
                  <a:schemeClr val="accent2"/>
                </a:solidFill>
                <a:latin typeface="Tahoma" panose="020B0604030504040204" pitchFamily="2" charset="0"/>
                <a:ea typeface="华文新魏" panose="02010800040101010101" pitchFamily="2" charset="-122"/>
              </a:rPr>
              <a:t>、优先级</a:t>
            </a:r>
            <a:endParaRPr lang="zh-CN" altLang="en-US" sz="3200">
              <a:solidFill>
                <a:schemeClr val="accent2"/>
              </a:solidFill>
              <a:latin typeface="Tahoma" panose="020B0604030504040204" pitchFamily="2" charset="0"/>
              <a:ea typeface="华文新魏" panose="02010800040101010101" pitchFamily="2" charset="-122"/>
            </a:endParaRPr>
          </a:p>
        </p:txBody>
      </p:sp>
      <p:sp>
        <p:nvSpPr>
          <p:cNvPr id="6" name="Rectangle 2"/>
          <p:cNvSpPr>
            <a:spLocks noGrp="1" noChangeArrowheads="1"/>
          </p:cNvSpPr>
          <p:nvPr>
            <p:ph type="title"/>
          </p:nvPr>
        </p:nvSpPr>
        <p:spPr>
          <a:xfrm>
            <a:off x="381000" y="260350"/>
            <a:ext cx="7215188" cy="654050"/>
          </a:xfrm>
        </p:spPr>
        <p:txBody>
          <a:bodyPr/>
          <a:lstStyle/>
          <a:p>
            <a:pPr eaLnBrk="1" hangingPunct="1"/>
            <a:r>
              <a:rPr lang="en-US" altLang="zh-CN" sz="4000" b="1" dirty="0">
                <a:solidFill>
                  <a:schemeClr val="bg1"/>
                </a:solidFill>
                <a:latin typeface="Times New Roman" panose="02020603050405020304" pitchFamily="2" charset="0"/>
                <a:ea typeface="华文新魏" panose="02010800040101010101" pitchFamily="2" charset="-122"/>
                <a:sym typeface="+mn-ea"/>
              </a:rPr>
              <a:t>6</a:t>
            </a:r>
            <a:r>
              <a:rPr lang="en-US" altLang="zh-CN" sz="4000" b="1" dirty="0">
                <a:solidFill>
                  <a:schemeClr val="bg1"/>
                </a:solidFill>
                <a:latin typeface="Times New Roman" panose="02020603050405020304" pitchFamily="2" charset="0"/>
                <a:ea typeface="华文新魏" panose="02010800040101010101" pitchFamily="2" charset="-122"/>
                <a:sym typeface="+mn-ea"/>
              </a:rPr>
              <a:t>.1 </a:t>
            </a:r>
            <a:r>
              <a:rPr lang="zh-CN" altLang="en-US" sz="4000" b="1" dirty="0">
                <a:solidFill>
                  <a:schemeClr val="bg1"/>
                </a:solidFill>
                <a:latin typeface="Times New Roman" panose="02020603050405020304" pitchFamily="2" charset="0"/>
                <a:ea typeface="华文新魏" panose="02010800040101010101" pitchFamily="2" charset="-122"/>
                <a:sym typeface="+mn-ea"/>
              </a:rPr>
              <a:t>中断与异常的概念</a:t>
            </a:r>
            <a:endParaRPr lang="zh-CN" altLang="en-US" sz="4000" b="1" dirty="0">
              <a:solidFill>
                <a:schemeClr val="bg1"/>
              </a:solidFill>
              <a:latin typeface="Times New Roman" panose="02020603050405020304" pitchFamily="2" charset="0"/>
              <a:ea typeface="华文新魏" panose="02010800040101010101" pitchFamily="2"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a:spLocks noGrp="1" noChangeArrowheads="1"/>
          </p:cNvSpPr>
          <p:nvPr>
            <p:ph type="title"/>
          </p:nvPr>
        </p:nvSpPr>
        <p:spPr>
          <a:xfrm>
            <a:off x="381000" y="260350"/>
            <a:ext cx="7215188" cy="654050"/>
          </a:xfrm>
        </p:spPr>
        <p:txBody>
          <a:bodyPr/>
          <a:lstStyle/>
          <a:p>
            <a:pPr eaLnBrk="1" hangingPunct="1"/>
            <a:r>
              <a:rPr lang="en-US" altLang="zh-CN" sz="4000" b="1" dirty="0">
                <a:solidFill>
                  <a:schemeClr val="bg1"/>
                </a:solidFill>
                <a:latin typeface="Times New Roman" panose="02020603050405020304" pitchFamily="2" charset="0"/>
                <a:ea typeface="华文新魏" panose="02010800040101010101" pitchFamily="2" charset="-122"/>
                <a:sym typeface="+mn-ea"/>
              </a:rPr>
              <a:t>6</a:t>
            </a:r>
            <a:r>
              <a:rPr lang="en-US" altLang="zh-CN" sz="4000" b="1" dirty="0">
                <a:solidFill>
                  <a:schemeClr val="bg1"/>
                </a:solidFill>
                <a:latin typeface="Times New Roman" panose="02020603050405020304" pitchFamily="2" charset="0"/>
                <a:ea typeface="华文新魏" panose="02010800040101010101" pitchFamily="2" charset="-122"/>
                <a:sym typeface="+mn-ea"/>
              </a:rPr>
              <a:t>.1 </a:t>
            </a:r>
            <a:r>
              <a:rPr lang="zh-CN" altLang="en-US" sz="4000" b="1" dirty="0">
                <a:solidFill>
                  <a:schemeClr val="bg1"/>
                </a:solidFill>
                <a:latin typeface="Times New Roman" panose="02020603050405020304" pitchFamily="2" charset="0"/>
                <a:ea typeface="华文新魏" panose="02010800040101010101" pitchFamily="2" charset="-122"/>
                <a:sym typeface="+mn-ea"/>
              </a:rPr>
              <a:t>中断与异常的概念</a:t>
            </a:r>
            <a:endParaRPr lang="zh-CN" altLang="en-US" sz="4000" b="1" dirty="0">
              <a:solidFill>
                <a:schemeClr val="bg1"/>
              </a:solidFill>
              <a:latin typeface="Times New Roman" panose="02020603050405020304" pitchFamily="2" charset="0"/>
              <a:ea typeface="华文新魏" panose="02010800040101010101" pitchFamily="2" charset="-122"/>
            </a:endParaRPr>
          </a:p>
        </p:txBody>
      </p:sp>
      <p:sp>
        <p:nvSpPr>
          <p:cNvPr id="6" name="文本框 5"/>
          <p:cNvSpPr txBox="1"/>
          <p:nvPr/>
        </p:nvSpPr>
        <p:spPr>
          <a:xfrm>
            <a:off x="476545" y="2819957"/>
            <a:ext cx="8100900" cy="2861310"/>
          </a:xfrm>
          <a:prstGeom prst="rect">
            <a:avLst/>
          </a:prstGeom>
          <a:noFill/>
        </p:spPr>
        <p:txBody>
          <a:bodyPr wrap="square">
            <a:spAutoFit/>
          </a:bodyPr>
          <a:lstStyle/>
          <a:p>
            <a:pPr marL="342900" indent="-342900">
              <a:lnSpc>
                <a:spcPct val="125000"/>
              </a:lnSpc>
              <a:spcBef>
                <a:spcPct val="0"/>
              </a:spcBef>
              <a:buClrTx/>
              <a:buSzTx/>
              <a:buFont typeface="Wingdings" panose="05000000000000000000" pitchFamily="2" charset="2"/>
              <a:buChar char="Ø"/>
            </a:pPr>
            <a:r>
              <a:rPr lang="zh-CN" altLang="en-US" sz="2400" dirty="0">
                <a:solidFill>
                  <a:srgbClr val="FF0000"/>
                </a:solidFill>
                <a:latin typeface="宋体" panose="02010600030101010101" pitchFamily="2" charset="-122"/>
                <a:ea typeface="宋体" panose="02010600030101010101" pitchFamily="2" charset="-122"/>
              </a:rPr>
              <a:t>中断：</a:t>
            </a:r>
            <a:r>
              <a:rPr lang="zh-CN" altLang="en-US" sz="2400" dirty="0">
                <a:solidFill>
                  <a:srgbClr val="000066"/>
                </a:solidFill>
                <a:latin typeface="宋体" panose="02010600030101010101" pitchFamily="2" charset="-122"/>
                <a:ea typeface="宋体" panose="02010600030101010101" pitchFamily="2" charset="-122"/>
              </a:rPr>
              <a:t>由外部设备触发、与正在执行的指令无关的</a:t>
            </a:r>
            <a:r>
              <a:rPr lang="en-US" altLang="zh-CN" sz="2400" dirty="0">
                <a:solidFill>
                  <a:srgbClr val="000066"/>
                </a:solidFill>
                <a:latin typeface="宋体" panose="02010600030101010101" pitchFamily="2" charset="-122"/>
                <a:ea typeface="宋体" panose="02010600030101010101" pitchFamily="2" charset="-122"/>
              </a:rPr>
              <a:t> </a:t>
            </a:r>
            <a:r>
              <a:rPr lang="zh-CN" altLang="en-US" sz="2400" dirty="0">
                <a:solidFill>
                  <a:srgbClr val="FF0000"/>
                </a:solidFill>
                <a:latin typeface="宋体" panose="02010600030101010101" pitchFamily="2" charset="-122"/>
                <a:ea typeface="宋体" panose="02010600030101010101" pitchFamily="2" charset="-122"/>
              </a:rPr>
              <a:t>异步事件</a:t>
            </a:r>
            <a:endParaRPr lang="en-US" altLang="zh-CN" sz="2400" dirty="0">
              <a:solidFill>
                <a:srgbClr val="000066"/>
              </a:solidFill>
              <a:latin typeface="宋体" panose="02010600030101010101" pitchFamily="2" charset="-122"/>
              <a:ea typeface="宋体" panose="02010600030101010101" pitchFamily="2" charset="-122"/>
            </a:endParaRPr>
          </a:p>
          <a:p>
            <a:pPr marL="342900" indent="-342900">
              <a:lnSpc>
                <a:spcPct val="125000"/>
              </a:lnSpc>
              <a:spcBef>
                <a:spcPct val="0"/>
              </a:spcBef>
              <a:buClrTx/>
              <a:buSzTx/>
              <a:buFont typeface="Wingdings" panose="05000000000000000000" pitchFamily="2" charset="2"/>
              <a:buChar char="Ø"/>
            </a:pPr>
            <a:r>
              <a:rPr lang="zh-CN" altLang="zh-CN" sz="2400" dirty="0">
                <a:solidFill>
                  <a:srgbClr val="FF0000"/>
                </a:solidFill>
                <a:latin typeface="宋体" panose="02010600030101010101" pitchFamily="2" charset="-122"/>
                <a:ea typeface="宋体" panose="02010600030101010101" pitchFamily="2" charset="-122"/>
              </a:rPr>
              <a:t>异常</a:t>
            </a:r>
            <a:r>
              <a:rPr lang="zh-CN" altLang="en-US" sz="2400" dirty="0">
                <a:solidFill>
                  <a:srgbClr val="FF0000"/>
                </a:solidFill>
                <a:latin typeface="宋体" panose="02010600030101010101" pitchFamily="2" charset="-122"/>
                <a:ea typeface="宋体" panose="02010600030101010101" pitchFamily="2" charset="-122"/>
              </a:rPr>
              <a:t>：</a:t>
            </a:r>
            <a:r>
              <a:rPr lang="zh-CN" altLang="en-US" sz="2400" dirty="0">
                <a:solidFill>
                  <a:srgbClr val="000066"/>
                </a:solidFill>
                <a:latin typeface="宋体" panose="02010600030101010101" pitchFamily="2" charset="-122"/>
                <a:ea typeface="宋体" panose="02010600030101010101" pitchFamily="2" charset="-122"/>
              </a:rPr>
              <a:t>与正在执行的指令相关的</a:t>
            </a:r>
            <a:r>
              <a:rPr lang="en-US" altLang="zh-CN" sz="2400" dirty="0">
                <a:solidFill>
                  <a:srgbClr val="000066"/>
                </a:solidFill>
                <a:latin typeface="宋体" panose="02010600030101010101" pitchFamily="2" charset="-122"/>
                <a:ea typeface="宋体" panose="02010600030101010101" pitchFamily="2" charset="-122"/>
              </a:rPr>
              <a:t> </a:t>
            </a:r>
            <a:r>
              <a:rPr lang="zh-CN" altLang="zh-CN" sz="2400" dirty="0">
                <a:solidFill>
                  <a:srgbClr val="FF0000"/>
                </a:solidFill>
                <a:latin typeface="宋体" panose="02010600030101010101" pitchFamily="2" charset="-122"/>
                <a:ea typeface="宋体" panose="02010600030101010101" pitchFamily="2" charset="-122"/>
              </a:rPr>
              <a:t>同步</a:t>
            </a:r>
            <a:r>
              <a:rPr lang="zh-CN" altLang="en-US" sz="2400" dirty="0">
                <a:solidFill>
                  <a:srgbClr val="FF0000"/>
                </a:solidFill>
                <a:latin typeface="宋体" panose="02010600030101010101" pitchFamily="2" charset="-122"/>
                <a:ea typeface="宋体" panose="02010600030101010101" pitchFamily="2" charset="-122"/>
              </a:rPr>
              <a:t>事件</a:t>
            </a:r>
            <a:r>
              <a:rPr lang="zh-CN" altLang="zh-CN" sz="2400" dirty="0">
                <a:solidFill>
                  <a:srgbClr val="000066"/>
                </a:solidFill>
                <a:latin typeface="宋体" panose="02010600030101010101" pitchFamily="2" charset="-122"/>
                <a:ea typeface="宋体" panose="02010600030101010101" pitchFamily="2" charset="-122"/>
              </a:rPr>
              <a:t>。</a:t>
            </a:r>
            <a:endParaRPr lang="en-US" altLang="zh-CN" sz="2400" dirty="0">
              <a:solidFill>
                <a:srgbClr val="000066"/>
              </a:solidFill>
              <a:latin typeface="宋体" panose="02010600030101010101" pitchFamily="2" charset="-122"/>
              <a:ea typeface="宋体" panose="02010600030101010101" pitchFamily="2" charset="-122"/>
            </a:endParaRPr>
          </a:p>
          <a:p>
            <a:pPr>
              <a:lnSpc>
                <a:spcPct val="125000"/>
              </a:lnSpc>
              <a:spcBef>
                <a:spcPct val="0"/>
              </a:spcBef>
              <a:buClrTx/>
              <a:buSzTx/>
            </a:pPr>
            <a:r>
              <a:rPr lang="en-US" altLang="zh-CN" sz="2400" dirty="0">
                <a:solidFill>
                  <a:srgbClr val="000066"/>
                </a:solidFill>
                <a:latin typeface="宋体" panose="02010600030101010101" pitchFamily="2" charset="-122"/>
                <a:ea typeface="宋体" panose="02010600030101010101" pitchFamily="2" charset="-122"/>
              </a:rPr>
              <a:t>        </a:t>
            </a:r>
            <a:r>
              <a:rPr lang="zh-CN" altLang="zh-CN" sz="2400" dirty="0">
                <a:solidFill>
                  <a:srgbClr val="000066"/>
                </a:solidFill>
                <a:latin typeface="宋体" panose="02010600030101010101" pitchFamily="2" charset="-122"/>
                <a:ea typeface="宋体" panose="02010600030101010101" pitchFamily="2" charset="-122"/>
              </a:rPr>
              <a:t>一条指令的执行过程中，</a:t>
            </a:r>
            <a:r>
              <a:rPr lang="en-US" altLang="zh-CN" sz="2400" dirty="0">
                <a:solidFill>
                  <a:srgbClr val="000066"/>
                </a:solidFill>
                <a:latin typeface="宋体" panose="02010600030101010101" pitchFamily="2" charset="-122"/>
                <a:ea typeface="宋体" panose="02010600030101010101" pitchFamily="2" charset="-122"/>
              </a:rPr>
              <a:t>CPU</a:t>
            </a:r>
            <a:r>
              <a:rPr lang="zh-CN" altLang="zh-CN" sz="2400" dirty="0">
                <a:solidFill>
                  <a:srgbClr val="000066"/>
                </a:solidFill>
                <a:latin typeface="宋体" panose="02010600030101010101" pitchFamily="2" charset="-122"/>
                <a:ea typeface="宋体" panose="02010600030101010101" pitchFamily="2" charset="-122"/>
              </a:rPr>
              <a:t>检测到了某种预先定义条件，产生的一个异常信号，进而调用</a:t>
            </a:r>
            <a:r>
              <a:rPr lang="zh-CN" altLang="zh-CN" sz="2400" dirty="0">
                <a:solidFill>
                  <a:srgbClr val="FF0000"/>
                </a:solidFill>
                <a:latin typeface="宋体" panose="02010600030101010101" pitchFamily="2" charset="-122"/>
                <a:ea typeface="宋体" panose="02010600030101010101" pitchFamily="2" charset="-122"/>
              </a:rPr>
              <a:t>异常处理程序</a:t>
            </a:r>
            <a:r>
              <a:rPr lang="zh-CN" altLang="zh-CN" sz="2400" dirty="0">
                <a:solidFill>
                  <a:srgbClr val="000066"/>
                </a:solidFill>
                <a:latin typeface="宋体" panose="02010600030101010101" pitchFamily="2" charset="-122"/>
                <a:ea typeface="宋体" panose="02010600030101010101" pitchFamily="2" charset="-122"/>
              </a:rPr>
              <a:t>对该异常进行处理。</a:t>
            </a:r>
            <a:endParaRPr lang="en-US" altLang="zh-CN" sz="2400" dirty="0">
              <a:solidFill>
                <a:srgbClr val="000066"/>
              </a:solidFill>
              <a:latin typeface="宋体" panose="02010600030101010101" pitchFamily="2" charset="-122"/>
              <a:ea typeface="宋体" panose="02010600030101010101" pitchFamily="2" charset="-122"/>
            </a:endParaRPr>
          </a:p>
        </p:txBody>
      </p:sp>
      <p:sp>
        <p:nvSpPr>
          <p:cNvPr id="5" name="文本框 4"/>
          <p:cNvSpPr txBox="1"/>
          <p:nvPr/>
        </p:nvSpPr>
        <p:spPr>
          <a:xfrm>
            <a:off x="793239" y="1358770"/>
            <a:ext cx="6390710" cy="1087755"/>
          </a:xfrm>
          <a:prstGeom prst="rect">
            <a:avLst/>
          </a:prstGeom>
          <a:noFill/>
        </p:spPr>
        <p:txBody>
          <a:bodyPr wrap="square">
            <a:spAutoFit/>
          </a:bodyPr>
          <a:lstStyle/>
          <a:p>
            <a:pPr>
              <a:lnSpc>
                <a:spcPct val="135000"/>
              </a:lnSpc>
              <a:spcBef>
                <a:spcPts val="0"/>
              </a:spcBef>
            </a:pPr>
            <a:r>
              <a:rPr lang="en-US" altLang="zh-CN" sz="2400" dirty="0">
                <a:solidFill>
                  <a:srgbClr val="000066"/>
                </a:solidFill>
                <a:latin typeface="宋体" panose="02010600030101010101" pitchFamily="2" charset="-122"/>
                <a:ea typeface="宋体" panose="02010600030101010101" pitchFamily="2" charset="-122"/>
              </a:rPr>
              <a:t>Intel</a:t>
            </a:r>
            <a:r>
              <a:rPr lang="zh-CN" altLang="en-US" sz="2400" dirty="0">
                <a:solidFill>
                  <a:srgbClr val="000066"/>
                </a:solidFill>
                <a:latin typeface="宋体" panose="02010600030101010101" pitchFamily="2" charset="-122"/>
                <a:ea typeface="宋体" panose="02010600030101010101" pitchFamily="2" charset="-122"/>
              </a:rPr>
              <a:t> </a:t>
            </a:r>
            <a:r>
              <a:rPr lang="en-US" altLang="zh-CN" sz="2400" dirty="0">
                <a:solidFill>
                  <a:srgbClr val="000066"/>
                </a:solidFill>
                <a:latin typeface="宋体" panose="02010600030101010101" pitchFamily="2" charset="-122"/>
                <a:ea typeface="宋体" panose="02010600030101010101" pitchFamily="2" charset="-122"/>
              </a:rPr>
              <a:t>8086/8088 </a:t>
            </a:r>
            <a:r>
              <a:rPr lang="zh-CN" altLang="en-US" sz="2400" dirty="0">
                <a:solidFill>
                  <a:srgbClr val="000066"/>
                </a:solidFill>
                <a:latin typeface="宋体" panose="02010600030101010101" pitchFamily="2" charset="-122"/>
                <a:ea typeface="宋体" panose="02010600030101010101" pitchFamily="2" charset="-122"/>
              </a:rPr>
              <a:t>称外中断、内中断</a:t>
            </a:r>
            <a:endParaRPr lang="en-US" altLang="zh-CN" sz="2400" dirty="0">
              <a:solidFill>
                <a:srgbClr val="000066"/>
              </a:solidFill>
              <a:latin typeface="宋体" panose="02010600030101010101" pitchFamily="2" charset="-122"/>
              <a:ea typeface="宋体" panose="02010600030101010101" pitchFamily="2" charset="-122"/>
            </a:endParaRPr>
          </a:p>
          <a:p>
            <a:pPr>
              <a:lnSpc>
                <a:spcPct val="135000"/>
              </a:lnSpc>
              <a:spcBef>
                <a:spcPts val="0"/>
              </a:spcBef>
            </a:pPr>
            <a:r>
              <a:rPr lang="zh-CN" altLang="en-US" sz="2400" dirty="0">
                <a:solidFill>
                  <a:srgbClr val="000066"/>
                </a:solidFill>
                <a:latin typeface="宋体" panose="02010600030101010101" pitchFamily="2" charset="-122"/>
                <a:ea typeface="宋体" panose="02010600030101010101" pitchFamily="2" charset="-122"/>
              </a:rPr>
              <a:t>从</a:t>
            </a:r>
            <a:r>
              <a:rPr lang="en-US" altLang="zh-CN" sz="2400" dirty="0">
                <a:solidFill>
                  <a:srgbClr val="000066"/>
                </a:solidFill>
                <a:latin typeface="宋体" panose="02010600030101010101" pitchFamily="2" charset="-122"/>
                <a:ea typeface="宋体" panose="02010600030101010101" pitchFamily="2" charset="-122"/>
              </a:rPr>
              <a:t> 80286 </a:t>
            </a:r>
            <a:r>
              <a:rPr lang="zh-CN" altLang="en-US" sz="2400" dirty="0">
                <a:solidFill>
                  <a:srgbClr val="000066"/>
                </a:solidFill>
                <a:latin typeface="宋体" panose="02010600030101010101" pitchFamily="2" charset="-122"/>
                <a:ea typeface="宋体" panose="02010600030101010101" pitchFamily="2" charset="-122"/>
              </a:rPr>
              <a:t>开始，称为中断、异常</a:t>
            </a:r>
            <a:endParaRPr lang="zh-CN" altLang="en-US" sz="2400" dirty="0">
              <a:solidFill>
                <a:srgbClr val="000066"/>
              </a:solidFill>
              <a:latin typeface="宋体" panose="02010600030101010101" pitchFamily="2" charset="-122"/>
              <a:ea typeface="宋体" panose="02010600030101010101" pitchFamily="2" charset="-122"/>
            </a:endParaRPr>
          </a:p>
        </p:txBody>
      </p:sp>
    </p:spTree>
  </p:cSld>
  <p:clrMapOvr>
    <a:masterClrMapping/>
  </p:clrMapOvr>
</p:sld>
</file>

<file path=ppt/tags/tag1.xml><?xml version="1.0" encoding="utf-8"?>
<p:tagLst xmlns:p="http://schemas.openxmlformats.org/presentationml/2006/main">
  <p:tag name="KSO_WM_UNIT_TABLE_BEAUTIFY" val="smartTable{0dfa8561-9a4e-4b35-aae6-e4e450465f26}"/>
</p:tagLst>
</file>

<file path=ppt/tags/tag2.xml><?xml version="1.0" encoding="utf-8"?>
<p:tagLst xmlns:p="http://schemas.openxmlformats.org/presentationml/2006/main">
  <p:tag name="KSO_WM_UNIT_TABLE_BEAUTIFY" val="smartTable{0ffc989b-8da4-4331-a3c1-4b1cf8c44e25}"/>
  <p:tag name="TABLE_ENDDRAG_ORIGIN_RECT" val="633*440"/>
  <p:tag name="TABLE_ENDDRAG_RECT" val="31*96*633*440"/>
</p:tagLst>
</file>

<file path=ppt/tags/tag3.xml><?xml version="1.0" encoding="utf-8"?>
<p:tagLst xmlns:p="http://schemas.openxmlformats.org/presentationml/2006/main">
  <p:tag name="KSO_WM_UNIT_TABLE_BEAUTIFY" val="smartTable{0ffc989b-8da4-4331-a3c1-4b1cf8c44e25}"/>
  <p:tag name="TABLE_ENDDRAG_ORIGIN_RECT" val="616*309"/>
  <p:tag name="TABLE_ENDDRAG_RECT" val="21*103*616*309"/>
</p:tagLst>
</file>

<file path=ppt/tags/tag4.xml><?xml version="1.0" encoding="utf-8"?>
<p:tagLst xmlns:p="http://schemas.openxmlformats.org/presentationml/2006/main">
  <p:tag name="COMMONDATA" val="eyJoZGlkIjoiYjg1NGU3MmE1Yjc5MDU5NjQ3ZjllNDQ2ZDhmZGY5NzIifQ=="/>
  <p:tag name="KSO_WPP_MARK_KEY" val="bd778cc8-858a-45a7-8880-6bde093d0a63"/>
</p:tagLst>
</file>

<file path=ppt/theme/theme1.xml><?xml version="1.0" encoding="utf-8"?>
<a:theme xmlns:a="http://schemas.openxmlformats.org/drawingml/2006/main" name="1_model-3">
  <a:themeElements>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40458C"/>
        </a:lt1>
        <a:dk2>
          <a:srgbClr val="FFFFCC"/>
        </a:dk2>
        <a:lt2>
          <a:srgbClr val="000000"/>
        </a:lt2>
        <a:accent1>
          <a:srgbClr val="8D8DB3"/>
        </a:accent1>
        <a:accent2>
          <a:srgbClr val="B2B2B2"/>
        </a:accent2>
        <a:accent3>
          <a:srgbClr val="B0B1C5"/>
        </a:accent3>
        <a:accent4>
          <a:srgbClr val="DCDCDC"/>
        </a:accent4>
        <a:accent5>
          <a:srgbClr val="C5C5D5"/>
        </a:accent5>
        <a:accent6>
          <a:srgbClr val="9F9F9F"/>
        </a:accent6>
        <a:hlink>
          <a:srgbClr val="6F89F7"/>
        </a:hlink>
        <a:folHlink>
          <a:srgbClr val="4F56AD"/>
        </a:folHlink>
      </a:clrScheme>
      <a:clrMap bg1="lt1" tx1="dk1" bg2="lt2" tx2="dk2" accent1="accent1" accent2="accent2" accent3="accent3" accent4="accent4" accent5="accent5" accent6="accent6" hlink="hlink" folHlink="folHlink"/>
    </a:extraClrScheme>
    <a:extraClrScheme>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2D2D2"/>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2AD5C"/>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
        <a:dk1>
          <a:srgbClr val="FFFFFF"/>
        </a:dk1>
        <a:lt1>
          <a:srgbClr val="003366"/>
        </a:lt1>
        <a:dk2>
          <a:srgbClr val="CCFFCC"/>
        </a:dk2>
        <a:lt2>
          <a:srgbClr val="000000"/>
        </a:lt2>
        <a:accent1>
          <a:srgbClr val="006699"/>
        </a:accent1>
        <a:accent2>
          <a:srgbClr val="009999"/>
        </a:accent2>
        <a:accent3>
          <a:srgbClr val="AAADB9"/>
        </a:accent3>
        <a:accent4>
          <a:srgbClr val="DCDCDC"/>
        </a:accent4>
        <a:accent5>
          <a:srgbClr val="AAB9CA"/>
        </a:accent5>
        <a:accent6>
          <a:srgbClr val="008989"/>
        </a:accent6>
        <a:hlink>
          <a:srgbClr val="0099CC"/>
        </a:hlink>
        <a:folHlink>
          <a:srgbClr val="00458A"/>
        </a:folHlink>
      </a:clrScheme>
      <a:clrMap bg1="lt1" tx1="dk1" bg2="lt2" tx2="dk2" accent1="accent1" accent2="accent2" accent3="accent3" accent4="accent4" accent5="accent5" accent6="accent6" hlink="hlink" folHlink="folHlink"/>
    </a:extraClrScheme>
    <a:extraClrScheme>
      <a:clrScheme name="">
        <a:dk1>
          <a:srgbClr val="FFFFFF"/>
        </a:dk1>
        <a:lt1>
          <a:srgbClr val="004A48"/>
        </a:lt1>
        <a:dk2>
          <a:srgbClr val="33CCCC"/>
        </a:dk2>
        <a:lt2>
          <a:srgbClr val="000000"/>
        </a:lt2>
        <a:accent1>
          <a:srgbClr val="006699"/>
        </a:accent1>
        <a:accent2>
          <a:srgbClr val="009999"/>
        </a:accent2>
        <a:accent3>
          <a:srgbClr val="AAB2B1"/>
        </a:accent3>
        <a:accent4>
          <a:srgbClr val="DCDCDC"/>
        </a:accent4>
        <a:accent5>
          <a:srgbClr val="AAB9CA"/>
        </a:accent5>
        <a:accent6>
          <a:srgbClr val="008989"/>
        </a:accent6>
        <a:hlink>
          <a:srgbClr val="00CC99"/>
        </a:hlink>
        <a:folHlink>
          <a:srgbClr val="006666"/>
        </a:folHlink>
      </a:clrScheme>
      <a:clrMap bg1="lt1" tx1="dk1" bg2="lt2" tx2="dk2" accent1="accent1" accent2="accent2" accent3="accent3" accent4="accent4" accent5="accent5" accent6="accent6" hlink="hlink" folHlink="folHlink"/>
    </a:extraClrScheme>
    <a:extraClrScheme>
      <a:clrScheme name="">
        <a:dk1>
          <a:srgbClr val="FFFFFF"/>
        </a:dk1>
        <a:lt1>
          <a:srgbClr val="333300"/>
        </a:lt1>
        <a:dk2>
          <a:srgbClr val="FFFFCC"/>
        </a:dk2>
        <a:lt2>
          <a:srgbClr val="000000"/>
        </a:lt2>
        <a:accent1>
          <a:srgbClr val="CC9900"/>
        </a:accent1>
        <a:accent2>
          <a:srgbClr val="CC6600"/>
        </a:accent2>
        <a:accent3>
          <a:srgbClr val="ADADAA"/>
        </a:accent3>
        <a:accent4>
          <a:srgbClr val="DCDCDC"/>
        </a:accent4>
        <a:accent5>
          <a:srgbClr val="E2CAAA"/>
        </a:accent5>
        <a:accent6>
          <a:srgbClr val="B75B00"/>
        </a:accent6>
        <a:hlink>
          <a:srgbClr val="808000"/>
        </a:hlink>
        <a:folHlink>
          <a:srgbClr val="525000"/>
        </a:folHlink>
      </a:clrScheme>
      <a:clrMap bg1="lt1" tx1="dk1" bg2="lt2" tx2="dk2" accent1="accent1" accent2="accent2" accent3="accent3" accent4="accent4" accent5="accent5" accent6="accent6" hlink="hlink" folHlink="folHlink"/>
    </a:extraClrScheme>
    <a:extraClrScheme>
      <a:clrScheme name="">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2"/>
        </a:accent5>
        <a:accent6>
          <a:srgbClr val="72AFB3"/>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5_model-3">
  <a:themeElements>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40458C"/>
        </a:lt1>
        <a:dk2>
          <a:srgbClr val="FFFFCC"/>
        </a:dk2>
        <a:lt2>
          <a:srgbClr val="000000"/>
        </a:lt2>
        <a:accent1>
          <a:srgbClr val="8D8DB3"/>
        </a:accent1>
        <a:accent2>
          <a:srgbClr val="B2B2B2"/>
        </a:accent2>
        <a:accent3>
          <a:srgbClr val="B0B1C5"/>
        </a:accent3>
        <a:accent4>
          <a:srgbClr val="DCDCDC"/>
        </a:accent4>
        <a:accent5>
          <a:srgbClr val="C5C5D5"/>
        </a:accent5>
        <a:accent6>
          <a:srgbClr val="9F9F9F"/>
        </a:accent6>
        <a:hlink>
          <a:srgbClr val="6F89F7"/>
        </a:hlink>
        <a:folHlink>
          <a:srgbClr val="4F56AD"/>
        </a:folHlink>
      </a:clrScheme>
      <a:clrMap bg1="lt1" tx1="dk1" bg2="lt2" tx2="dk2" accent1="accent1" accent2="accent2" accent3="accent3" accent4="accent4" accent5="accent5" accent6="accent6" hlink="hlink" folHlink="folHlink"/>
    </a:extraClrScheme>
    <a:extraClrScheme>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2D2D2"/>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2AD5C"/>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
        <a:dk1>
          <a:srgbClr val="FFFFFF"/>
        </a:dk1>
        <a:lt1>
          <a:srgbClr val="003366"/>
        </a:lt1>
        <a:dk2>
          <a:srgbClr val="CCFFCC"/>
        </a:dk2>
        <a:lt2>
          <a:srgbClr val="000000"/>
        </a:lt2>
        <a:accent1>
          <a:srgbClr val="006699"/>
        </a:accent1>
        <a:accent2>
          <a:srgbClr val="009999"/>
        </a:accent2>
        <a:accent3>
          <a:srgbClr val="AAADB9"/>
        </a:accent3>
        <a:accent4>
          <a:srgbClr val="DCDCDC"/>
        </a:accent4>
        <a:accent5>
          <a:srgbClr val="AAB9CA"/>
        </a:accent5>
        <a:accent6>
          <a:srgbClr val="008989"/>
        </a:accent6>
        <a:hlink>
          <a:srgbClr val="0099CC"/>
        </a:hlink>
        <a:folHlink>
          <a:srgbClr val="00458A"/>
        </a:folHlink>
      </a:clrScheme>
      <a:clrMap bg1="lt1" tx1="dk1" bg2="lt2" tx2="dk2" accent1="accent1" accent2="accent2" accent3="accent3" accent4="accent4" accent5="accent5" accent6="accent6" hlink="hlink" folHlink="folHlink"/>
    </a:extraClrScheme>
    <a:extraClrScheme>
      <a:clrScheme name="">
        <a:dk1>
          <a:srgbClr val="FFFFFF"/>
        </a:dk1>
        <a:lt1>
          <a:srgbClr val="004A48"/>
        </a:lt1>
        <a:dk2>
          <a:srgbClr val="33CCCC"/>
        </a:dk2>
        <a:lt2>
          <a:srgbClr val="000000"/>
        </a:lt2>
        <a:accent1>
          <a:srgbClr val="006699"/>
        </a:accent1>
        <a:accent2>
          <a:srgbClr val="009999"/>
        </a:accent2>
        <a:accent3>
          <a:srgbClr val="AAB2B1"/>
        </a:accent3>
        <a:accent4>
          <a:srgbClr val="DCDCDC"/>
        </a:accent4>
        <a:accent5>
          <a:srgbClr val="AAB9CA"/>
        </a:accent5>
        <a:accent6>
          <a:srgbClr val="008989"/>
        </a:accent6>
        <a:hlink>
          <a:srgbClr val="00CC99"/>
        </a:hlink>
        <a:folHlink>
          <a:srgbClr val="006666"/>
        </a:folHlink>
      </a:clrScheme>
      <a:clrMap bg1="lt1" tx1="dk1" bg2="lt2" tx2="dk2" accent1="accent1" accent2="accent2" accent3="accent3" accent4="accent4" accent5="accent5" accent6="accent6" hlink="hlink" folHlink="folHlink"/>
    </a:extraClrScheme>
    <a:extraClrScheme>
      <a:clrScheme name="">
        <a:dk1>
          <a:srgbClr val="FFFFFF"/>
        </a:dk1>
        <a:lt1>
          <a:srgbClr val="333300"/>
        </a:lt1>
        <a:dk2>
          <a:srgbClr val="FFFFCC"/>
        </a:dk2>
        <a:lt2>
          <a:srgbClr val="000000"/>
        </a:lt2>
        <a:accent1>
          <a:srgbClr val="CC9900"/>
        </a:accent1>
        <a:accent2>
          <a:srgbClr val="CC6600"/>
        </a:accent2>
        <a:accent3>
          <a:srgbClr val="ADADAA"/>
        </a:accent3>
        <a:accent4>
          <a:srgbClr val="DCDCDC"/>
        </a:accent4>
        <a:accent5>
          <a:srgbClr val="E2CAAA"/>
        </a:accent5>
        <a:accent6>
          <a:srgbClr val="B75B00"/>
        </a:accent6>
        <a:hlink>
          <a:srgbClr val="808000"/>
        </a:hlink>
        <a:folHlink>
          <a:srgbClr val="525000"/>
        </a:folHlink>
      </a:clrScheme>
      <a:clrMap bg1="lt1" tx1="dk1" bg2="lt2" tx2="dk2" accent1="accent1" accent2="accent2" accent3="accent3" accent4="accent4" accent5="accent5" accent6="accent6" hlink="hlink" folHlink="folHlink"/>
    </a:extraClrScheme>
    <a:extraClrScheme>
      <a:clrScheme name="">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2"/>
        </a:accent5>
        <a:accent6>
          <a:srgbClr val="72AFB3"/>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model-3">
  <a:themeElements>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40458C"/>
        </a:lt1>
        <a:dk2>
          <a:srgbClr val="FFFFCC"/>
        </a:dk2>
        <a:lt2>
          <a:srgbClr val="000000"/>
        </a:lt2>
        <a:accent1>
          <a:srgbClr val="8D8DB3"/>
        </a:accent1>
        <a:accent2>
          <a:srgbClr val="B2B2B2"/>
        </a:accent2>
        <a:accent3>
          <a:srgbClr val="B0B1C5"/>
        </a:accent3>
        <a:accent4>
          <a:srgbClr val="DCDCDC"/>
        </a:accent4>
        <a:accent5>
          <a:srgbClr val="C5C5D5"/>
        </a:accent5>
        <a:accent6>
          <a:srgbClr val="9F9F9F"/>
        </a:accent6>
        <a:hlink>
          <a:srgbClr val="6F89F7"/>
        </a:hlink>
        <a:folHlink>
          <a:srgbClr val="4F56AD"/>
        </a:folHlink>
      </a:clrScheme>
      <a:clrMap bg1="lt1" tx1="dk1" bg2="lt2" tx2="dk2" accent1="accent1" accent2="accent2" accent3="accent3" accent4="accent4" accent5="accent5" accent6="accent6" hlink="hlink" folHlink="folHlink"/>
    </a:extraClrScheme>
    <a:extraClrScheme>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2D2D2"/>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2AD5C"/>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
        <a:dk1>
          <a:srgbClr val="FFFFFF"/>
        </a:dk1>
        <a:lt1>
          <a:srgbClr val="003366"/>
        </a:lt1>
        <a:dk2>
          <a:srgbClr val="CCFFCC"/>
        </a:dk2>
        <a:lt2>
          <a:srgbClr val="000000"/>
        </a:lt2>
        <a:accent1>
          <a:srgbClr val="006699"/>
        </a:accent1>
        <a:accent2>
          <a:srgbClr val="009999"/>
        </a:accent2>
        <a:accent3>
          <a:srgbClr val="AAADB9"/>
        </a:accent3>
        <a:accent4>
          <a:srgbClr val="DCDCDC"/>
        </a:accent4>
        <a:accent5>
          <a:srgbClr val="AAB9CA"/>
        </a:accent5>
        <a:accent6>
          <a:srgbClr val="008989"/>
        </a:accent6>
        <a:hlink>
          <a:srgbClr val="0099CC"/>
        </a:hlink>
        <a:folHlink>
          <a:srgbClr val="00458A"/>
        </a:folHlink>
      </a:clrScheme>
      <a:clrMap bg1="lt1" tx1="dk1" bg2="lt2" tx2="dk2" accent1="accent1" accent2="accent2" accent3="accent3" accent4="accent4" accent5="accent5" accent6="accent6" hlink="hlink" folHlink="folHlink"/>
    </a:extraClrScheme>
    <a:extraClrScheme>
      <a:clrScheme name="">
        <a:dk1>
          <a:srgbClr val="FFFFFF"/>
        </a:dk1>
        <a:lt1>
          <a:srgbClr val="004A48"/>
        </a:lt1>
        <a:dk2>
          <a:srgbClr val="33CCCC"/>
        </a:dk2>
        <a:lt2>
          <a:srgbClr val="000000"/>
        </a:lt2>
        <a:accent1>
          <a:srgbClr val="006699"/>
        </a:accent1>
        <a:accent2>
          <a:srgbClr val="009999"/>
        </a:accent2>
        <a:accent3>
          <a:srgbClr val="AAB2B1"/>
        </a:accent3>
        <a:accent4>
          <a:srgbClr val="DCDCDC"/>
        </a:accent4>
        <a:accent5>
          <a:srgbClr val="AAB9CA"/>
        </a:accent5>
        <a:accent6>
          <a:srgbClr val="008989"/>
        </a:accent6>
        <a:hlink>
          <a:srgbClr val="00CC99"/>
        </a:hlink>
        <a:folHlink>
          <a:srgbClr val="006666"/>
        </a:folHlink>
      </a:clrScheme>
      <a:clrMap bg1="lt1" tx1="dk1" bg2="lt2" tx2="dk2" accent1="accent1" accent2="accent2" accent3="accent3" accent4="accent4" accent5="accent5" accent6="accent6" hlink="hlink" folHlink="folHlink"/>
    </a:extraClrScheme>
    <a:extraClrScheme>
      <a:clrScheme name="">
        <a:dk1>
          <a:srgbClr val="FFFFFF"/>
        </a:dk1>
        <a:lt1>
          <a:srgbClr val="333300"/>
        </a:lt1>
        <a:dk2>
          <a:srgbClr val="FFFFCC"/>
        </a:dk2>
        <a:lt2>
          <a:srgbClr val="000000"/>
        </a:lt2>
        <a:accent1>
          <a:srgbClr val="CC9900"/>
        </a:accent1>
        <a:accent2>
          <a:srgbClr val="CC6600"/>
        </a:accent2>
        <a:accent3>
          <a:srgbClr val="ADADAA"/>
        </a:accent3>
        <a:accent4>
          <a:srgbClr val="DCDCDC"/>
        </a:accent4>
        <a:accent5>
          <a:srgbClr val="E2CAAA"/>
        </a:accent5>
        <a:accent6>
          <a:srgbClr val="B75B00"/>
        </a:accent6>
        <a:hlink>
          <a:srgbClr val="808000"/>
        </a:hlink>
        <a:folHlink>
          <a:srgbClr val="525000"/>
        </a:folHlink>
      </a:clrScheme>
      <a:clrMap bg1="lt1" tx1="dk1" bg2="lt2" tx2="dk2" accent1="accent1" accent2="accent2" accent3="accent3" accent4="accent4" accent5="accent5" accent6="accent6" hlink="hlink" folHlink="folHlink"/>
    </a:extraClrScheme>
    <a:extraClrScheme>
      <a:clrScheme name="">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2"/>
        </a:accent5>
        <a:accent6>
          <a:srgbClr val="72AFB3"/>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3_model-3">
  <a:themeElements>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40458C"/>
        </a:lt1>
        <a:dk2>
          <a:srgbClr val="FFFFCC"/>
        </a:dk2>
        <a:lt2>
          <a:srgbClr val="000000"/>
        </a:lt2>
        <a:accent1>
          <a:srgbClr val="8D8DB3"/>
        </a:accent1>
        <a:accent2>
          <a:srgbClr val="B2B2B2"/>
        </a:accent2>
        <a:accent3>
          <a:srgbClr val="B0B1C5"/>
        </a:accent3>
        <a:accent4>
          <a:srgbClr val="DCDCDC"/>
        </a:accent4>
        <a:accent5>
          <a:srgbClr val="C5C5D5"/>
        </a:accent5>
        <a:accent6>
          <a:srgbClr val="9F9F9F"/>
        </a:accent6>
        <a:hlink>
          <a:srgbClr val="6F89F7"/>
        </a:hlink>
        <a:folHlink>
          <a:srgbClr val="4F56AD"/>
        </a:folHlink>
      </a:clrScheme>
      <a:clrMap bg1="lt1" tx1="dk1" bg2="lt2" tx2="dk2" accent1="accent1" accent2="accent2" accent3="accent3" accent4="accent4" accent5="accent5" accent6="accent6" hlink="hlink" folHlink="folHlink"/>
    </a:extraClrScheme>
    <a:extraClrScheme>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2D2D2"/>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2AD5C"/>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
        <a:dk1>
          <a:srgbClr val="FFFFFF"/>
        </a:dk1>
        <a:lt1>
          <a:srgbClr val="003366"/>
        </a:lt1>
        <a:dk2>
          <a:srgbClr val="CCFFCC"/>
        </a:dk2>
        <a:lt2>
          <a:srgbClr val="000000"/>
        </a:lt2>
        <a:accent1>
          <a:srgbClr val="006699"/>
        </a:accent1>
        <a:accent2>
          <a:srgbClr val="009999"/>
        </a:accent2>
        <a:accent3>
          <a:srgbClr val="AAADB9"/>
        </a:accent3>
        <a:accent4>
          <a:srgbClr val="DCDCDC"/>
        </a:accent4>
        <a:accent5>
          <a:srgbClr val="AAB9CA"/>
        </a:accent5>
        <a:accent6>
          <a:srgbClr val="008989"/>
        </a:accent6>
        <a:hlink>
          <a:srgbClr val="0099CC"/>
        </a:hlink>
        <a:folHlink>
          <a:srgbClr val="00458A"/>
        </a:folHlink>
      </a:clrScheme>
      <a:clrMap bg1="lt1" tx1="dk1" bg2="lt2" tx2="dk2" accent1="accent1" accent2="accent2" accent3="accent3" accent4="accent4" accent5="accent5" accent6="accent6" hlink="hlink" folHlink="folHlink"/>
    </a:extraClrScheme>
    <a:extraClrScheme>
      <a:clrScheme name="">
        <a:dk1>
          <a:srgbClr val="FFFFFF"/>
        </a:dk1>
        <a:lt1>
          <a:srgbClr val="004A48"/>
        </a:lt1>
        <a:dk2>
          <a:srgbClr val="33CCCC"/>
        </a:dk2>
        <a:lt2>
          <a:srgbClr val="000000"/>
        </a:lt2>
        <a:accent1>
          <a:srgbClr val="006699"/>
        </a:accent1>
        <a:accent2>
          <a:srgbClr val="009999"/>
        </a:accent2>
        <a:accent3>
          <a:srgbClr val="AAB2B1"/>
        </a:accent3>
        <a:accent4>
          <a:srgbClr val="DCDCDC"/>
        </a:accent4>
        <a:accent5>
          <a:srgbClr val="AAB9CA"/>
        </a:accent5>
        <a:accent6>
          <a:srgbClr val="008989"/>
        </a:accent6>
        <a:hlink>
          <a:srgbClr val="00CC99"/>
        </a:hlink>
        <a:folHlink>
          <a:srgbClr val="006666"/>
        </a:folHlink>
      </a:clrScheme>
      <a:clrMap bg1="lt1" tx1="dk1" bg2="lt2" tx2="dk2" accent1="accent1" accent2="accent2" accent3="accent3" accent4="accent4" accent5="accent5" accent6="accent6" hlink="hlink" folHlink="folHlink"/>
    </a:extraClrScheme>
    <a:extraClrScheme>
      <a:clrScheme name="">
        <a:dk1>
          <a:srgbClr val="FFFFFF"/>
        </a:dk1>
        <a:lt1>
          <a:srgbClr val="333300"/>
        </a:lt1>
        <a:dk2>
          <a:srgbClr val="FFFFCC"/>
        </a:dk2>
        <a:lt2>
          <a:srgbClr val="000000"/>
        </a:lt2>
        <a:accent1>
          <a:srgbClr val="CC9900"/>
        </a:accent1>
        <a:accent2>
          <a:srgbClr val="CC6600"/>
        </a:accent2>
        <a:accent3>
          <a:srgbClr val="ADADAA"/>
        </a:accent3>
        <a:accent4>
          <a:srgbClr val="DCDCDC"/>
        </a:accent4>
        <a:accent5>
          <a:srgbClr val="E2CAAA"/>
        </a:accent5>
        <a:accent6>
          <a:srgbClr val="B75B00"/>
        </a:accent6>
        <a:hlink>
          <a:srgbClr val="808000"/>
        </a:hlink>
        <a:folHlink>
          <a:srgbClr val="525000"/>
        </a:folHlink>
      </a:clrScheme>
      <a:clrMap bg1="lt1" tx1="dk1" bg2="lt2" tx2="dk2" accent1="accent1" accent2="accent2" accent3="accent3" accent4="accent4" accent5="accent5" accent6="accent6" hlink="hlink" folHlink="folHlink"/>
    </a:extraClrScheme>
    <a:extraClrScheme>
      <a:clrScheme name="">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2"/>
        </a:accent5>
        <a:accent6>
          <a:srgbClr val="72AFB3"/>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4_model-3">
  <a:themeElements>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40458C"/>
        </a:lt1>
        <a:dk2>
          <a:srgbClr val="FFFFCC"/>
        </a:dk2>
        <a:lt2>
          <a:srgbClr val="000000"/>
        </a:lt2>
        <a:accent1>
          <a:srgbClr val="8D8DB3"/>
        </a:accent1>
        <a:accent2>
          <a:srgbClr val="B2B2B2"/>
        </a:accent2>
        <a:accent3>
          <a:srgbClr val="B0B1C5"/>
        </a:accent3>
        <a:accent4>
          <a:srgbClr val="DCDCDC"/>
        </a:accent4>
        <a:accent5>
          <a:srgbClr val="C5C5D5"/>
        </a:accent5>
        <a:accent6>
          <a:srgbClr val="9F9F9F"/>
        </a:accent6>
        <a:hlink>
          <a:srgbClr val="6F89F7"/>
        </a:hlink>
        <a:folHlink>
          <a:srgbClr val="4F56AD"/>
        </a:folHlink>
      </a:clrScheme>
      <a:clrMap bg1="lt1" tx1="dk1" bg2="lt2" tx2="dk2" accent1="accent1" accent2="accent2" accent3="accent3" accent4="accent4" accent5="accent5" accent6="accent6" hlink="hlink" folHlink="folHlink"/>
    </a:extraClrScheme>
    <a:extraClrScheme>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2D2D2"/>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2AD5C"/>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
        <a:dk1>
          <a:srgbClr val="FFFFFF"/>
        </a:dk1>
        <a:lt1>
          <a:srgbClr val="003366"/>
        </a:lt1>
        <a:dk2>
          <a:srgbClr val="CCFFCC"/>
        </a:dk2>
        <a:lt2>
          <a:srgbClr val="000000"/>
        </a:lt2>
        <a:accent1>
          <a:srgbClr val="006699"/>
        </a:accent1>
        <a:accent2>
          <a:srgbClr val="009999"/>
        </a:accent2>
        <a:accent3>
          <a:srgbClr val="AAADB9"/>
        </a:accent3>
        <a:accent4>
          <a:srgbClr val="DCDCDC"/>
        </a:accent4>
        <a:accent5>
          <a:srgbClr val="AAB9CA"/>
        </a:accent5>
        <a:accent6>
          <a:srgbClr val="008989"/>
        </a:accent6>
        <a:hlink>
          <a:srgbClr val="0099CC"/>
        </a:hlink>
        <a:folHlink>
          <a:srgbClr val="00458A"/>
        </a:folHlink>
      </a:clrScheme>
      <a:clrMap bg1="lt1" tx1="dk1" bg2="lt2" tx2="dk2" accent1="accent1" accent2="accent2" accent3="accent3" accent4="accent4" accent5="accent5" accent6="accent6" hlink="hlink" folHlink="folHlink"/>
    </a:extraClrScheme>
    <a:extraClrScheme>
      <a:clrScheme name="">
        <a:dk1>
          <a:srgbClr val="FFFFFF"/>
        </a:dk1>
        <a:lt1>
          <a:srgbClr val="004A48"/>
        </a:lt1>
        <a:dk2>
          <a:srgbClr val="33CCCC"/>
        </a:dk2>
        <a:lt2>
          <a:srgbClr val="000000"/>
        </a:lt2>
        <a:accent1>
          <a:srgbClr val="006699"/>
        </a:accent1>
        <a:accent2>
          <a:srgbClr val="009999"/>
        </a:accent2>
        <a:accent3>
          <a:srgbClr val="AAB2B1"/>
        </a:accent3>
        <a:accent4>
          <a:srgbClr val="DCDCDC"/>
        </a:accent4>
        <a:accent5>
          <a:srgbClr val="AAB9CA"/>
        </a:accent5>
        <a:accent6>
          <a:srgbClr val="008989"/>
        </a:accent6>
        <a:hlink>
          <a:srgbClr val="00CC99"/>
        </a:hlink>
        <a:folHlink>
          <a:srgbClr val="006666"/>
        </a:folHlink>
      </a:clrScheme>
      <a:clrMap bg1="lt1" tx1="dk1" bg2="lt2" tx2="dk2" accent1="accent1" accent2="accent2" accent3="accent3" accent4="accent4" accent5="accent5" accent6="accent6" hlink="hlink" folHlink="folHlink"/>
    </a:extraClrScheme>
    <a:extraClrScheme>
      <a:clrScheme name="">
        <a:dk1>
          <a:srgbClr val="FFFFFF"/>
        </a:dk1>
        <a:lt1>
          <a:srgbClr val="333300"/>
        </a:lt1>
        <a:dk2>
          <a:srgbClr val="FFFFCC"/>
        </a:dk2>
        <a:lt2>
          <a:srgbClr val="000000"/>
        </a:lt2>
        <a:accent1>
          <a:srgbClr val="CC9900"/>
        </a:accent1>
        <a:accent2>
          <a:srgbClr val="CC6600"/>
        </a:accent2>
        <a:accent3>
          <a:srgbClr val="ADADAA"/>
        </a:accent3>
        <a:accent4>
          <a:srgbClr val="DCDCDC"/>
        </a:accent4>
        <a:accent5>
          <a:srgbClr val="E2CAAA"/>
        </a:accent5>
        <a:accent6>
          <a:srgbClr val="B75B00"/>
        </a:accent6>
        <a:hlink>
          <a:srgbClr val="808000"/>
        </a:hlink>
        <a:folHlink>
          <a:srgbClr val="525000"/>
        </a:folHlink>
      </a:clrScheme>
      <a:clrMap bg1="lt1" tx1="dk1" bg2="lt2" tx2="dk2" accent1="accent1" accent2="accent2" accent3="accent3" accent4="accent4" accent5="accent5" accent6="accent6" hlink="hlink" folHlink="folHlink"/>
    </a:extraClrScheme>
    <a:extraClrScheme>
      <a:clrScheme name="">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2"/>
        </a:accent5>
        <a:accent6>
          <a:srgbClr val="72AFB3"/>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6_model-3">
  <a:themeElements>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40458C"/>
        </a:lt1>
        <a:dk2>
          <a:srgbClr val="FFFFCC"/>
        </a:dk2>
        <a:lt2>
          <a:srgbClr val="000000"/>
        </a:lt2>
        <a:accent1>
          <a:srgbClr val="8D8DB3"/>
        </a:accent1>
        <a:accent2>
          <a:srgbClr val="B2B2B2"/>
        </a:accent2>
        <a:accent3>
          <a:srgbClr val="B0B1C5"/>
        </a:accent3>
        <a:accent4>
          <a:srgbClr val="DCDCDC"/>
        </a:accent4>
        <a:accent5>
          <a:srgbClr val="C5C5D5"/>
        </a:accent5>
        <a:accent6>
          <a:srgbClr val="9F9F9F"/>
        </a:accent6>
        <a:hlink>
          <a:srgbClr val="6F89F7"/>
        </a:hlink>
        <a:folHlink>
          <a:srgbClr val="4F56AD"/>
        </a:folHlink>
      </a:clrScheme>
      <a:clrMap bg1="lt1" tx1="dk1" bg2="lt2" tx2="dk2" accent1="accent1" accent2="accent2" accent3="accent3" accent4="accent4" accent5="accent5" accent6="accent6" hlink="hlink" folHlink="folHlink"/>
    </a:extraClrScheme>
    <a:extraClrScheme>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2D2D2"/>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2AD5C"/>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
        <a:dk1>
          <a:srgbClr val="FFFFFF"/>
        </a:dk1>
        <a:lt1>
          <a:srgbClr val="003366"/>
        </a:lt1>
        <a:dk2>
          <a:srgbClr val="CCFFCC"/>
        </a:dk2>
        <a:lt2>
          <a:srgbClr val="000000"/>
        </a:lt2>
        <a:accent1>
          <a:srgbClr val="006699"/>
        </a:accent1>
        <a:accent2>
          <a:srgbClr val="009999"/>
        </a:accent2>
        <a:accent3>
          <a:srgbClr val="AAADB9"/>
        </a:accent3>
        <a:accent4>
          <a:srgbClr val="DCDCDC"/>
        </a:accent4>
        <a:accent5>
          <a:srgbClr val="AAB9CA"/>
        </a:accent5>
        <a:accent6>
          <a:srgbClr val="008989"/>
        </a:accent6>
        <a:hlink>
          <a:srgbClr val="0099CC"/>
        </a:hlink>
        <a:folHlink>
          <a:srgbClr val="00458A"/>
        </a:folHlink>
      </a:clrScheme>
      <a:clrMap bg1="lt1" tx1="dk1" bg2="lt2" tx2="dk2" accent1="accent1" accent2="accent2" accent3="accent3" accent4="accent4" accent5="accent5" accent6="accent6" hlink="hlink" folHlink="folHlink"/>
    </a:extraClrScheme>
    <a:extraClrScheme>
      <a:clrScheme name="">
        <a:dk1>
          <a:srgbClr val="FFFFFF"/>
        </a:dk1>
        <a:lt1>
          <a:srgbClr val="004A48"/>
        </a:lt1>
        <a:dk2>
          <a:srgbClr val="33CCCC"/>
        </a:dk2>
        <a:lt2>
          <a:srgbClr val="000000"/>
        </a:lt2>
        <a:accent1>
          <a:srgbClr val="006699"/>
        </a:accent1>
        <a:accent2>
          <a:srgbClr val="009999"/>
        </a:accent2>
        <a:accent3>
          <a:srgbClr val="AAB2B1"/>
        </a:accent3>
        <a:accent4>
          <a:srgbClr val="DCDCDC"/>
        </a:accent4>
        <a:accent5>
          <a:srgbClr val="AAB9CA"/>
        </a:accent5>
        <a:accent6>
          <a:srgbClr val="008989"/>
        </a:accent6>
        <a:hlink>
          <a:srgbClr val="00CC99"/>
        </a:hlink>
        <a:folHlink>
          <a:srgbClr val="006666"/>
        </a:folHlink>
      </a:clrScheme>
      <a:clrMap bg1="lt1" tx1="dk1" bg2="lt2" tx2="dk2" accent1="accent1" accent2="accent2" accent3="accent3" accent4="accent4" accent5="accent5" accent6="accent6" hlink="hlink" folHlink="folHlink"/>
    </a:extraClrScheme>
    <a:extraClrScheme>
      <a:clrScheme name="">
        <a:dk1>
          <a:srgbClr val="FFFFFF"/>
        </a:dk1>
        <a:lt1>
          <a:srgbClr val="333300"/>
        </a:lt1>
        <a:dk2>
          <a:srgbClr val="FFFFCC"/>
        </a:dk2>
        <a:lt2>
          <a:srgbClr val="000000"/>
        </a:lt2>
        <a:accent1>
          <a:srgbClr val="CC9900"/>
        </a:accent1>
        <a:accent2>
          <a:srgbClr val="CC6600"/>
        </a:accent2>
        <a:accent3>
          <a:srgbClr val="ADADAA"/>
        </a:accent3>
        <a:accent4>
          <a:srgbClr val="DCDCDC"/>
        </a:accent4>
        <a:accent5>
          <a:srgbClr val="E2CAAA"/>
        </a:accent5>
        <a:accent6>
          <a:srgbClr val="B75B00"/>
        </a:accent6>
        <a:hlink>
          <a:srgbClr val="808000"/>
        </a:hlink>
        <a:folHlink>
          <a:srgbClr val="525000"/>
        </a:folHlink>
      </a:clrScheme>
      <a:clrMap bg1="lt1" tx1="dk1" bg2="lt2" tx2="dk2" accent1="accent1" accent2="accent2" accent3="accent3" accent4="accent4" accent5="accent5" accent6="accent6" hlink="hlink" folHlink="folHlink"/>
    </a:extraClrScheme>
    <a:extraClrScheme>
      <a:clrScheme name="">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2"/>
        </a:accent5>
        <a:accent6>
          <a:srgbClr val="72AFB3"/>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Asm</Template>
  <TotalTime>0</TotalTime>
  <Words>5917</Words>
  <Application>WPS 演示</Application>
  <PresentationFormat>在屏幕上显示</PresentationFormat>
  <Paragraphs>848</Paragraphs>
  <Slides>46</Slides>
  <Notes>0</Notes>
  <HiddenSlides>0</HiddenSlides>
  <MMClips>0</MMClips>
  <ScaleCrop>false</ScaleCrop>
  <HeadingPairs>
    <vt:vector size="6" baseType="variant">
      <vt:variant>
        <vt:lpstr>已用的字体</vt:lpstr>
      </vt:variant>
      <vt:variant>
        <vt:i4>13</vt:i4>
      </vt:variant>
      <vt:variant>
        <vt:lpstr>主题</vt:lpstr>
      </vt:variant>
      <vt:variant>
        <vt:i4>6</vt:i4>
      </vt:variant>
      <vt:variant>
        <vt:lpstr>幻灯片标题</vt:lpstr>
      </vt:variant>
      <vt:variant>
        <vt:i4>46</vt:i4>
      </vt:variant>
    </vt:vector>
  </HeadingPairs>
  <TitlesOfParts>
    <vt:vector size="65" baseType="lpstr">
      <vt:lpstr>Arial</vt:lpstr>
      <vt:lpstr>宋体</vt:lpstr>
      <vt:lpstr>Wingdings</vt:lpstr>
      <vt:lpstr>Tahoma</vt:lpstr>
      <vt:lpstr>黑体</vt:lpstr>
      <vt:lpstr>华文新魏</vt:lpstr>
      <vt:lpstr>Times New Roman</vt:lpstr>
      <vt:lpstr>Wingdings</vt:lpstr>
      <vt:lpstr>楷体_GB2312</vt:lpstr>
      <vt:lpstr>新宋体</vt:lpstr>
      <vt:lpstr>微软雅黑</vt:lpstr>
      <vt:lpstr>Arial Unicode MS</vt:lpstr>
      <vt:lpstr>Calibri</vt:lpstr>
      <vt:lpstr>1_model-3</vt:lpstr>
      <vt:lpstr>5_model-3</vt:lpstr>
      <vt:lpstr>2_model-3</vt:lpstr>
      <vt:lpstr>3_model-3</vt:lpstr>
      <vt:lpstr>4_model-3</vt:lpstr>
      <vt:lpstr>6_model-3</vt:lpstr>
      <vt:lpstr>第六章 中断和异常</vt:lpstr>
      <vt:lpstr>主要内容</vt:lpstr>
      <vt:lpstr>6.1 中断与异常的概念</vt:lpstr>
      <vt:lpstr>6.1 中断与异常的概念</vt:lpstr>
      <vt:lpstr>6.1 中断与异常的概念</vt:lpstr>
      <vt:lpstr>6.1 中断与异常的概念</vt:lpstr>
      <vt:lpstr>6.1 中断与异常的概念</vt:lpstr>
      <vt:lpstr>6.1 中断与异常的概念</vt:lpstr>
      <vt:lpstr>6.1 中断与异常的概念</vt:lpstr>
      <vt:lpstr>6.1 中断与异常的概念</vt:lpstr>
      <vt:lpstr>6.1 中断与异常的概念</vt:lpstr>
      <vt:lpstr>6.1 中断与异常的概念</vt:lpstr>
      <vt:lpstr>6.1 中断与异常的概念</vt:lpstr>
      <vt:lpstr>6.1 中断与异常的概念</vt:lpstr>
      <vt:lpstr>主要内容</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主要内容</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soft.netnest.com.cn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软件仓库</dc:creator>
  <cp:lastModifiedBy>李海波</cp:lastModifiedBy>
  <cp:revision>756</cp:revision>
  <dcterms:created xsi:type="dcterms:W3CDTF">2006-11-13T09:10:00Z</dcterms:created>
  <dcterms:modified xsi:type="dcterms:W3CDTF">2022-11-09T15:10:03Z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2052-11.1.0.12763</vt:lpwstr>
  </property>
  <property fmtid="{D5CDD505-2E9C-101B-9397-08002B2CF9AE}" pid="3" name="ICV">
    <vt:lpwstr>849A4ED79F6A4168823D8913AE8C4ED2</vt:lpwstr>
  </property>
</Properties>
</file>