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91" r:id="rId2"/>
    <p:sldId id="292" r:id="rId3"/>
    <p:sldId id="344" r:id="rId4"/>
    <p:sldId id="337" r:id="rId5"/>
    <p:sldId id="346" r:id="rId6"/>
    <p:sldId id="340" r:id="rId7"/>
    <p:sldId id="345" r:id="rId8"/>
    <p:sldId id="341" r:id="rId9"/>
    <p:sldId id="347" r:id="rId10"/>
    <p:sldId id="348" r:id="rId11"/>
    <p:sldId id="350" r:id="rId12"/>
    <p:sldId id="349" r:id="rId13"/>
    <p:sldId id="351" r:id="rId14"/>
    <p:sldId id="352" r:id="rId15"/>
    <p:sldId id="353" r:id="rId16"/>
    <p:sldId id="354" r:id="rId17"/>
    <p:sldId id="355" r:id="rId18"/>
    <p:sldId id="356" r:id="rId19"/>
    <p:sldId id="361" r:id="rId20"/>
    <p:sldId id="357" r:id="rId21"/>
    <p:sldId id="358" r:id="rId22"/>
    <p:sldId id="338" r:id="rId23"/>
    <p:sldId id="359" r:id="rId24"/>
    <p:sldId id="360" r:id="rId25"/>
    <p:sldId id="362" r:id="rId26"/>
    <p:sldId id="342" r:id="rId27"/>
    <p:sldId id="363" r:id="rId28"/>
    <p:sldId id="366" r:id="rId29"/>
    <p:sldId id="367" r:id="rId30"/>
    <p:sldId id="364" r:id="rId31"/>
    <p:sldId id="365" r:id="rId32"/>
    <p:sldId id="370" r:id="rId33"/>
    <p:sldId id="371" r:id="rId34"/>
    <p:sldId id="368" r:id="rId35"/>
    <p:sldId id="372" r:id="rId36"/>
    <p:sldId id="373" r:id="rId37"/>
    <p:sldId id="374" r:id="rId38"/>
    <p:sldId id="369" r:id="rId39"/>
    <p:sldId id="377" r:id="rId40"/>
    <p:sldId id="378" r:id="rId41"/>
    <p:sldId id="379" r:id="rId42"/>
    <p:sldId id="376" r:id="rId43"/>
    <p:sldId id="384" r:id="rId44"/>
    <p:sldId id="385" r:id="rId45"/>
    <p:sldId id="386" r:id="rId46"/>
    <p:sldId id="387" r:id="rId47"/>
    <p:sldId id="375" r:id="rId48"/>
    <p:sldId id="380" r:id="rId49"/>
    <p:sldId id="381" r:id="rId50"/>
    <p:sldId id="382" r:id="rId51"/>
    <p:sldId id="383" r:id="rId52"/>
    <p:sldId id="33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94511"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zhong Yao" userId="794760dbfb091494" providerId="LiveId" clId="{90CAB6D6-9419-4D17-9CF9-6DF6C24F8710}"/>
    <pc:docChg chg="undo custSel addSld delSld modSld">
      <pc:chgData name="Dezhong Yao" userId="794760dbfb091494" providerId="LiveId" clId="{90CAB6D6-9419-4D17-9CF9-6DF6C24F8710}" dt="2020-09-03T13:00:28.477" v="5777" actId="680"/>
      <pc:docMkLst>
        <pc:docMk/>
      </pc:docMkLst>
      <pc:sldChg chg="modSp mod">
        <pc:chgData name="Dezhong Yao" userId="794760dbfb091494" providerId="LiveId" clId="{90CAB6D6-9419-4D17-9CF9-6DF6C24F8710}" dt="2020-08-24T15:23:19.702" v="34"/>
        <pc:sldMkLst>
          <pc:docMk/>
          <pc:sldMk cId="1699284995" sldId="291"/>
        </pc:sldMkLst>
        <pc:spChg chg="mod">
          <ac:chgData name="Dezhong Yao" userId="794760dbfb091494" providerId="LiveId" clId="{90CAB6D6-9419-4D17-9CF9-6DF6C24F8710}" dt="2020-08-24T15:23:19.702" v="34"/>
          <ac:spMkLst>
            <pc:docMk/>
            <pc:sldMk cId="1699284995" sldId="291"/>
            <ac:spMk id="52" creationId="{6539CF2D-F07E-4027-B20B-D38E2566454F}"/>
          </ac:spMkLst>
        </pc:spChg>
      </pc:sldChg>
      <pc:sldChg chg="modSp mod">
        <pc:chgData name="Dezhong Yao" userId="794760dbfb091494" providerId="LiveId" clId="{90CAB6D6-9419-4D17-9CF9-6DF6C24F8710}" dt="2020-08-24T15:24:18.532" v="89" actId="6549"/>
        <pc:sldMkLst>
          <pc:docMk/>
          <pc:sldMk cId="3136402415" sldId="292"/>
        </pc:sldMkLst>
        <pc:spChg chg="mod">
          <ac:chgData name="Dezhong Yao" userId="794760dbfb091494" providerId="LiveId" clId="{90CAB6D6-9419-4D17-9CF9-6DF6C24F8710}" dt="2020-08-24T15:24:18.532" v="89" actId="6549"/>
          <ac:spMkLst>
            <pc:docMk/>
            <pc:sldMk cId="3136402415" sldId="292"/>
            <ac:spMk id="3" creationId="{257E60E8-C24A-4ABE-A75A-68AD41EFD850}"/>
          </ac:spMkLst>
        </pc:spChg>
      </pc:sldChg>
      <pc:sldChg chg="modSp mod">
        <pc:chgData name="Dezhong Yao" userId="794760dbfb091494" providerId="LiveId" clId="{90CAB6D6-9419-4D17-9CF9-6DF6C24F8710}" dt="2020-08-24T15:25:01.286" v="176" actId="20577"/>
        <pc:sldMkLst>
          <pc:docMk/>
          <pc:sldMk cId="1162421606" sldId="336"/>
        </pc:sldMkLst>
        <pc:spChg chg="mod">
          <ac:chgData name="Dezhong Yao" userId="794760dbfb091494" providerId="LiveId" clId="{90CAB6D6-9419-4D17-9CF9-6DF6C24F8710}" dt="2020-08-24T15:25:01.286" v="176" actId="20577"/>
          <ac:spMkLst>
            <pc:docMk/>
            <pc:sldMk cId="1162421606" sldId="336"/>
            <ac:spMk id="3" creationId="{3A26B60E-11DE-488B-8CE2-96B04DE40B62}"/>
          </ac:spMkLst>
        </pc:spChg>
      </pc:sldChg>
      <pc:sldChg chg="modSp add">
        <pc:chgData name="Dezhong Yao" userId="794760dbfb091494" providerId="LiveId" clId="{90CAB6D6-9419-4D17-9CF9-6DF6C24F8710}" dt="2020-08-24T15:24:28.355" v="91" actId="207"/>
        <pc:sldMkLst>
          <pc:docMk/>
          <pc:sldMk cId="2889206032" sldId="337"/>
        </pc:sldMkLst>
        <pc:spChg chg="mod">
          <ac:chgData name="Dezhong Yao" userId="794760dbfb091494" providerId="LiveId" clId="{90CAB6D6-9419-4D17-9CF9-6DF6C24F8710}" dt="2020-08-24T15:24:28.355" v="91" actId="207"/>
          <ac:spMkLst>
            <pc:docMk/>
            <pc:sldMk cId="2889206032" sldId="337"/>
            <ac:spMk id="3" creationId="{257E60E8-C24A-4ABE-A75A-68AD41EFD850}"/>
          </ac:spMkLst>
        </pc:spChg>
      </pc:sldChg>
      <pc:sldChg chg="modSp add">
        <pc:chgData name="Dezhong Yao" userId="794760dbfb091494" providerId="LiveId" clId="{90CAB6D6-9419-4D17-9CF9-6DF6C24F8710}" dt="2020-08-29T06:54:38.001" v="927" actId="207"/>
        <pc:sldMkLst>
          <pc:docMk/>
          <pc:sldMk cId="3974605962" sldId="338"/>
        </pc:sldMkLst>
        <pc:spChg chg="mod">
          <ac:chgData name="Dezhong Yao" userId="794760dbfb091494" providerId="LiveId" clId="{90CAB6D6-9419-4D17-9CF9-6DF6C24F8710}" dt="2020-08-29T06:54:38.001" v="927" actId="207"/>
          <ac:spMkLst>
            <pc:docMk/>
            <pc:sldMk cId="3974605962" sldId="338"/>
            <ac:spMk id="3" creationId="{257E60E8-C24A-4ABE-A75A-68AD41EFD850}"/>
          </ac:spMkLst>
        </pc:spChg>
      </pc:sldChg>
      <pc:sldChg chg="addSp modSp new mod">
        <pc:chgData name="Dezhong Yao" userId="794760dbfb091494" providerId="LiveId" clId="{90CAB6D6-9419-4D17-9CF9-6DF6C24F8710}" dt="2020-08-30T06:19:17.976" v="1926" actId="14100"/>
        <pc:sldMkLst>
          <pc:docMk/>
          <pc:sldMk cId="3243578775" sldId="340"/>
        </pc:sldMkLst>
        <pc:spChg chg="mod">
          <ac:chgData name="Dezhong Yao" userId="794760dbfb091494" providerId="LiveId" clId="{90CAB6D6-9419-4D17-9CF9-6DF6C24F8710}" dt="2020-08-29T06:58:26.538" v="931"/>
          <ac:spMkLst>
            <pc:docMk/>
            <pc:sldMk cId="3243578775" sldId="340"/>
            <ac:spMk id="2" creationId="{4543B824-C7C5-4AC9-846B-E1EB2D43221F}"/>
          </ac:spMkLst>
        </pc:spChg>
        <pc:spChg chg="mod">
          <ac:chgData name="Dezhong Yao" userId="794760dbfb091494" providerId="LiveId" clId="{90CAB6D6-9419-4D17-9CF9-6DF6C24F8710}" dt="2020-08-30T06:19:17.976" v="1926" actId="14100"/>
          <ac:spMkLst>
            <pc:docMk/>
            <pc:sldMk cId="3243578775" sldId="340"/>
            <ac:spMk id="3" creationId="{FDF84674-4142-463C-87E2-440444BAEB3C}"/>
          </ac:spMkLst>
        </pc:spChg>
        <pc:spChg chg="add mod">
          <ac:chgData name="Dezhong Yao" userId="794760dbfb091494" providerId="LiveId" clId="{90CAB6D6-9419-4D17-9CF9-6DF6C24F8710}" dt="2020-08-30T06:14:32.118" v="1831" actId="1076"/>
          <ac:spMkLst>
            <pc:docMk/>
            <pc:sldMk cId="3243578775" sldId="340"/>
            <ac:spMk id="7" creationId="{D14E54BC-58DF-4D67-8D14-8824D61A4B0D}"/>
          </ac:spMkLst>
        </pc:spChg>
        <pc:spChg chg="add mod">
          <ac:chgData name="Dezhong Yao" userId="794760dbfb091494" providerId="LiveId" clId="{90CAB6D6-9419-4D17-9CF9-6DF6C24F8710}" dt="2020-08-30T06:19:12.847" v="1925" actId="947"/>
          <ac:spMkLst>
            <pc:docMk/>
            <pc:sldMk cId="3243578775" sldId="340"/>
            <ac:spMk id="8" creationId="{923506B0-C5B9-4275-8E8D-FC5D5F8D3A6D}"/>
          </ac:spMkLst>
        </pc:spChg>
        <pc:picChg chg="add mod">
          <ac:chgData name="Dezhong Yao" userId="794760dbfb091494" providerId="LiveId" clId="{90CAB6D6-9419-4D17-9CF9-6DF6C24F8710}" dt="2020-08-30T06:14:32.118" v="1831" actId="1076"/>
          <ac:picMkLst>
            <pc:docMk/>
            <pc:sldMk cId="3243578775" sldId="340"/>
            <ac:picMk id="5" creationId="{90189F9A-DB6E-40CD-B999-A63B7C41167A}"/>
          </ac:picMkLst>
        </pc:picChg>
      </pc:sldChg>
      <pc:sldChg chg="new">
        <pc:chgData name="Dezhong Yao" userId="794760dbfb091494" providerId="LiveId" clId="{90CAB6D6-9419-4D17-9CF9-6DF6C24F8710}" dt="2020-08-29T06:54:40.458" v="929" actId="680"/>
        <pc:sldMkLst>
          <pc:docMk/>
          <pc:sldMk cId="416900769" sldId="341"/>
        </pc:sldMkLst>
      </pc:sldChg>
      <pc:sldChg chg="new">
        <pc:chgData name="Dezhong Yao" userId="794760dbfb091494" providerId="LiveId" clId="{90CAB6D6-9419-4D17-9CF9-6DF6C24F8710}" dt="2020-08-29T06:54:46.261" v="930" actId="680"/>
        <pc:sldMkLst>
          <pc:docMk/>
          <pc:sldMk cId="3805008575" sldId="342"/>
        </pc:sldMkLst>
      </pc:sldChg>
      <pc:sldChg chg="addSp delSp modSp new mod modAnim">
        <pc:chgData name="Dezhong Yao" userId="794760dbfb091494" providerId="LiveId" clId="{90CAB6D6-9419-4D17-9CF9-6DF6C24F8710}" dt="2020-08-30T00:48:46.672" v="1520"/>
        <pc:sldMkLst>
          <pc:docMk/>
          <pc:sldMk cId="3716340443" sldId="344"/>
        </pc:sldMkLst>
        <pc:spChg chg="mod">
          <ac:chgData name="Dezhong Yao" userId="794760dbfb091494" providerId="LiveId" clId="{90CAB6D6-9419-4D17-9CF9-6DF6C24F8710}" dt="2020-08-29T09:04:08.399" v="1479"/>
          <ac:spMkLst>
            <pc:docMk/>
            <pc:sldMk cId="3716340443" sldId="344"/>
            <ac:spMk id="2" creationId="{BEC77044-CA11-4F1E-A3D4-C1CEE6F7B309}"/>
          </ac:spMkLst>
        </pc:spChg>
        <pc:spChg chg="del">
          <ac:chgData name="Dezhong Yao" userId="794760dbfb091494" providerId="LiveId" clId="{90CAB6D6-9419-4D17-9CF9-6DF6C24F8710}" dt="2020-08-29T07:02:35.204" v="1098" actId="478"/>
          <ac:spMkLst>
            <pc:docMk/>
            <pc:sldMk cId="3716340443" sldId="344"/>
            <ac:spMk id="3" creationId="{6AE60D4A-AB6E-4223-BCB1-90F73F2D2486}"/>
          </ac:spMkLst>
        </pc:spChg>
        <pc:spChg chg="add mod">
          <ac:chgData name="Dezhong Yao" userId="794760dbfb091494" providerId="LiveId" clId="{90CAB6D6-9419-4D17-9CF9-6DF6C24F8710}" dt="2020-08-29T15:02:37.952" v="1504" actId="207"/>
          <ac:spMkLst>
            <pc:docMk/>
            <pc:sldMk cId="3716340443" sldId="344"/>
            <ac:spMk id="4" creationId="{73B7F932-30A1-46EC-A25F-11636077F7D5}"/>
          </ac:spMkLst>
        </pc:spChg>
        <pc:spChg chg="add del">
          <ac:chgData name="Dezhong Yao" userId="794760dbfb091494" providerId="LiveId" clId="{90CAB6D6-9419-4D17-9CF9-6DF6C24F8710}" dt="2020-08-29T07:03:02.610" v="1104" actId="478"/>
          <ac:spMkLst>
            <pc:docMk/>
            <pc:sldMk cId="3716340443" sldId="344"/>
            <ac:spMk id="6" creationId="{3AEBD35F-B46A-4DCF-B085-B69B6017CA3D}"/>
          </ac:spMkLst>
        </pc:spChg>
        <pc:spChg chg="add mod">
          <ac:chgData name="Dezhong Yao" userId="794760dbfb091494" providerId="LiveId" clId="{90CAB6D6-9419-4D17-9CF9-6DF6C24F8710}" dt="2020-08-29T15:02:57.065" v="1517" actId="14100"/>
          <ac:spMkLst>
            <pc:docMk/>
            <pc:sldMk cId="3716340443" sldId="344"/>
            <ac:spMk id="7" creationId="{0AD33DE9-680F-462A-BD14-F26009753AFD}"/>
          </ac:spMkLst>
        </pc:spChg>
        <pc:spChg chg="add mod">
          <ac:chgData name="Dezhong Yao" userId="794760dbfb091494" providerId="LiveId" clId="{90CAB6D6-9419-4D17-9CF9-6DF6C24F8710}" dt="2020-08-29T15:02:37.952" v="1504" actId="207"/>
          <ac:spMkLst>
            <pc:docMk/>
            <pc:sldMk cId="3716340443" sldId="344"/>
            <ac:spMk id="9" creationId="{7D4F8AC3-EC57-4316-A941-64EC34F06865}"/>
          </ac:spMkLst>
        </pc:spChg>
        <pc:spChg chg="add mod">
          <ac:chgData name="Dezhong Yao" userId="794760dbfb091494" providerId="LiveId" clId="{90CAB6D6-9419-4D17-9CF9-6DF6C24F8710}" dt="2020-08-29T15:02:37.952" v="1504" actId="207"/>
          <ac:spMkLst>
            <pc:docMk/>
            <pc:sldMk cId="3716340443" sldId="344"/>
            <ac:spMk id="11" creationId="{47B11C2E-B097-4405-9A89-34CC1A86F232}"/>
          </ac:spMkLst>
        </pc:spChg>
        <pc:spChg chg="add mod">
          <ac:chgData name="Dezhong Yao" userId="794760dbfb091494" providerId="LiveId" clId="{90CAB6D6-9419-4D17-9CF9-6DF6C24F8710}" dt="2020-08-29T15:02:57.065" v="1517" actId="14100"/>
          <ac:spMkLst>
            <pc:docMk/>
            <pc:sldMk cId="3716340443" sldId="344"/>
            <ac:spMk id="13" creationId="{72B3D217-E2EC-43E0-B34B-3138F20901F8}"/>
          </ac:spMkLst>
        </pc:spChg>
        <pc:spChg chg="add mod">
          <ac:chgData name="Dezhong Yao" userId="794760dbfb091494" providerId="LiveId" clId="{90CAB6D6-9419-4D17-9CF9-6DF6C24F8710}" dt="2020-08-29T15:02:57.065" v="1517" actId="14100"/>
          <ac:spMkLst>
            <pc:docMk/>
            <pc:sldMk cId="3716340443" sldId="344"/>
            <ac:spMk id="15" creationId="{5E286E0C-09B3-40AB-B822-45853EC5FDBA}"/>
          </ac:spMkLst>
        </pc:spChg>
        <pc:cxnChg chg="add mod">
          <ac:chgData name="Dezhong Yao" userId="794760dbfb091494" providerId="LiveId" clId="{90CAB6D6-9419-4D17-9CF9-6DF6C24F8710}" dt="2020-08-29T15:02:57.065" v="1517" actId="14100"/>
          <ac:cxnSpMkLst>
            <pc:docMk/>
            <pc:sldMk cId="3716340443" sldId="344"/>
            <ac:cxnSpMk id="17" creationId="{7802569A-98EC-42F0-BA5D-3E7E3AA44BE0}"/>
          </ac:cxnSpMkLst>
        </pc:cxnChg>
        <pc:cxnChg chg="add mod">
          <ac:chgData name="Dezhong Yao" userId="794760dbfb091494" providerId="LiveId" clId="{90CAB6D6-9419-4D17-9CF9-6DF6C24F8710}" dt="2020-08-29T15:02:57.065" v="1517" actId="14100"/>
          <ac:cxnSpMkLst>
            <pc:docMk/>
            <pc:sldMk cId="3716340443" sldId="344"/>
            <ac:cxnSpMk id="19" creationId="{77FFFD37-F462-4D83-A1BF-23775D733AFF}"/>
          </ac:cxnSpMkLst>
        </pc:cxnChg>
        <pc:cxnChg chg="add mod">
          <ac:chgData name="Dezhong Yao" userId="794760dbfb091494" providerId="LiveId" clId="{90CAB6D6-9419-4D17-9CF9-6DF6C24F8710}" dt="2020-08-29T15:02:57.065" v="1517" actId="14100"/>
          <ac:cxnSpMkLst>
            <pc:docMk/>
            <pc:sldMk cId="3716340443" sldId="344"/>
            <ac:cxnSpMk id="22" creationId="{FB7C043B-04FC-41F1-A9F3-41E0A72295B5}"/>
          </ac:cxnSpMkLst>
        </pc:cxnChg>
      </pc:sldChg>
      <pc:sldChg chg="modSp new mod">
        <pc:chgData name="Dezhong Yao" userId="794760dbfb091494" providerId="LiveId" clId="{90CAB6D6-9419-4D17-9CF9-6DF6C24F8710}" dt="2020-08-30T06:20:00.402" v="1928"/>
        <pc:sldMkLst>
          <pc:docMk/>
          <pc:sldMk cId="334295586" sldId="345"/>
        </pc:sldMkLst>
        <pc:spChg chg="mod">
          <ac:chgData name="Dezhong Yao" userId="794760dbfb091494" providerId="LiveId" clId="{90CAB6D6-9419-4D17-9CF9-6DF6C24F8710}" dt="2020-08-30T06:20:00.402" v="1928"/>
          <ac:spMkLst>
            <pc:docMk/>
            <pc:sldMk cId="334295586" sldId="345"/>
            <ac:spMk id="2" creationId="{DF069168-D7C7-4012-9673-6CA2A1D67182}"/>
          </ac:spMkLst>
        </pc:spChg>
      </pc:sldChg>
      <pc:sldChg chg="delSp modSp add del mod">
        <pc:chgData name="Dezhong Yao" userId="794760dbfb091494" providerId="LiveId" clId="{90CAB6D6-9419-4D17-9CF9-6DF6C24F8710}" dt="2020-08-31T15:33:08.329" v="2268" actId="14100"/>
        <pc:sldMkLst>
          <pc:docMk/>
          <pc:sldMk cId="2804039678" sldId="348"/>
        </pc:sldMkLst>
        <pc:spChg chg="mod">
          <ac:chgData name="Dezhong Yao" userId="794760dbfb091494" providerId="LiveId" clId="{90CAB6D6-9419-4D17-9CF9-6DF6C24F8710}" dt="2020-08-31T15:33:08.329" v="2268" actId="14100"/>
          <ac:spMkLst>
            <pc:docMk/>
            <pc:sldMk cId="2804039678" sldId="348"/>
            <ac:spMk id="3" creationId="{CCEC0C87-C2FC-489F-BF97-DC9D90534904}"/>
          </ac:spMkLst>
        </pc:spChg>
        <pc:grpChg chg="del">
          <ac:chgData name="Dezhong Yao" userId="794760dbfb091494" providerId="LiveId" clId="{90CAB6D6-9419-4D17-9CF9-6DF6C24F8710}" dt="2020-08-31T15:32:56.695" v="2266" actId="478"/>
          <ac:grpSpMkLst>
            <pc:docMk/>
            <pc:sldMk cId="2804039678" sldId="348"/>
            <ac:grpSpMk id="4" creationId="{C9FF0B92-5277-486C-9C0D-19722E73F7AD}"/>
          </ac:grpSpMkLst>
        </pc:grpChg>
        <pc:cxnChg chg="mod">
          <ac:chgData name="Dezhong Yao" userId="794760dbfb091494" providerId="LiveId" clId="{90CAB6D6-9419-4D17-9CF9-6DF6C24F8710}" dt="2020-08-31T15:32:56.695" v="2266" actId="478"/>
          <ac:cxnSpMkLst>
            <pc:docMk/>
            <pc:sldMk cId="2804039678" sldId="348"/>
            <ac:cxnSpMk id="15" creationId="{4D0C3EC7-2B98-4426-B1A4-B5AE11A74D49}"/>
          </ac:cxnSpMkLst>
        </pc:cxnChg>
        <pc:cxnChg chg="mod">
          <ac:chgData name="Dezhong Yao" userId="794760dbfb091494" providerId="LiveId" clId="{90CAB6D6-9419-4D17-9CF9-6DF6C24F8710}" dt="2020-08-31T15:32:56.695" v="2266" actId="478"/>
          <ac:cxnSpMkLst>
            <pc:docMk/>
            <pc:sldMk cId="2804039678" sldId="348"/>
            <ac:cxnSpMk id="16" creationId="{2A883BA4-395B-45AE-9A9E-91849F7ECC8F}"/>
          </ac:cxnSpMkLst>
        </pc:cxnChg>
        <pc:cxnChg chg="mod">
          <ac:chgData name="Dezhong Yao" userId="794760dbfb091494" providerId="LiveId" clId="{90CAB6D6-9419-4D17-9CF9-6DF6C24F8710}" dt="2020-08-31T15:32:56.695" v="2266" actId="478"/>
          <ac:cxnSpMkLst>
            <pc:docMk/>
            <pc:sldMk cId="2804039678" sldId="348"/>
            <ac:cxnSpMk id="17" creationId="{FEA362AB-A289-48DE-92C7-958AEA3A5423}"/>
          </ac:cxnSpMkLst>
        </pc:cxnChg>
        <pc:cxnChg chg="mod">
          <ac:chgData name="Dezhong Yao" userId="794760dbfb091494" providerId="LiveId" clId="{90CAB6D6-9419-4D17-9CF9-6DF6C24F8710}" dt="2020-08-31T15:32:56.695" v="2266" actId="478"/>
          <ac:cxnSpMkLst>
            <pc:docMk/>
            <pc:sldMk cId="2804039678" sldId="348"/>
            <ac:cxnSpMk id="18" creationId="{FACC5D02-D1CC-4D67-A183-CC2EEC959A7E}"/>
          </ac:cxnSpMkLst>
        </pc:cxnChg>
        <pc:cxnChg chg="mod">
          <ac:chgData name="Dezhong Yao" userId="794760dbfb091494" providerId="LiveId" clId="{90CAB6D6-9419-4D17-9CF9-6DF6C24F8710}" dt="2020-08-31T15:32:56.695" v="2266" actId="478"/>
          <ac:cxnSpMkLst>
            <pc:docMk/>
            <pc:sldMk cId="2804039678" sldId="348"/>
            <ac:cxnSpMk id="19" creationId="{9D4048B2-219C-4922-85C6-33478BAFB913}"/>
          </ac:cxnSpMkLst>
        </pc:cxnChg>
        <pc:cxnChg chg="mod">
          <ac:chgData name="Dezhong Yao" userId="794760dbfb091494" providerId="LiveId" clId="{90CAB6D6-9419-4D17-9CF9-6DF6C24F8710}" dt="2020-08-31T15:32:56.695" v="2266" actId="478"/>
          <ac:cxnSpMkLst>
            <pc:docMk/>
            <pc:sldMk cId="2804039678" sldId="348"/>
            <ac:cxnSpMk id="20" creationId="{C4235687-36EB-4E7F-96D0-CEC17FC5EE91}"/>
          </ac:cxnSpMkLst>
        </pc:cxnChg>
        <pc:cxnChg chg="mod">
          <ac:chgData name="Dezhong Yao" userId="794760dbfb091494" providerId="LiveId" clId="{90CAB6D6-9419-4D17-9CF9-6DF6C24F8710}" dt="2020-08-31T15:32:56.695" v="2266" actId="478"/>
          <ac:cxnSpMkLst>
            <pc:docMk/>
            <pc:sldMk cId="2804039678" sldId="348"/>
            <ac:cxnSpMk id="21" creationId="{BD0891AF-EAFF-4A6D-A671-976D29D335A6}"/>
          </ac:cxnSpMkLst>
        </pc:cxnChg>
        <pc:cxnChg chg="mod">
          <ac:chgData name="Dezhong Yao" userId="794760dbfb091494" providerId="LiveId" clId="{90CAB6D6-9419-4D17-9CF9-6DF6C24F8710}" dt="2020-08-31T15:32:56.695" v="2266" actId="478"/>
          <ac:cxnSpMkLst>
            <pc:docMk/>
            <pc:sldMk cId="2804039678" sldId="348"/>
            <ac:cxnSpMk id="22" creationId="{55603792-1F24-4A23-B823-EFBD1F02FC1C}"/>
          </ac:cxnSpMkLst>
        </pc:cxnChg>
        <pc:cxnChg chg="mod">
          <ac:chgData name="Dezhong Yao" userId="794760dbfb091494" providerId="LiveId" clId="{90CAB6D6-9419-4D17-9CF9-6DF6C24F8710}" dt="2020-08-31T15:32:56.695" v="2266" actId="478"/>
          <ac:cxnSpMkLst>
            <pc:docMk/>
            <pc:sldMk cId="2804039678" sldId="348"/>
            <ac:cxnSpMk id="23" creationId="{1AF40D59-D6D5-430D-B78F-3FF44DE8CDBC}"/>
          </ac:cxnSpMkLst>
        </pc:cxnChg>
      </pc:sldChg>
      <pc:sldChg chg="new">
        <pc:chgData name="Dezhong Yao" userId="794760dbfb091494" providerId="LiveId" clId="{90CAB6D6-9419-4D17-9CF9-6DF6C24F8710}" dt="2020-08-31T15:32:11.401" v="2260" actId="680"/>
        <pc:sldMkLst>
          <pc:docMk/>
          <pc:sldMk cId="2073780604" sldId="349"/>
        </pc:sldMkLst>
      </pc:sldChg>
      <pc:sldChg chg="modSp add mod">
        <pc:chgData name="Dezhong Yao" userId="794760dbfb091494" providerId="LiveId" clId="{90CAB6D6-9419-4D17-9CF9-6DF6C24F8710}" dt="2020-08-31T15:33:59.430" v="2411"/>
        <pc:sldMkLst>
          <pc:docMk/>
          <pc:sldMk cId="832261529" sldId="350"/>
        </pc:sldMkLst>
        <pc:spChg chg="mod">
          <ac:chgData name="Dezhong Yao" userId="794760dbfb091494" providerId="LiveId" clId="{90CAB6D6-9419-4D17-9CF9-6DF6C24F8710}" dt="2020-08-31T15:33:59.430" v="2411"/>
          <ac:spMkLst>
            <pc:docMk/>
            <pc:sldMk cId="832261529" sldId="350"/>
            <ac:spMk id="3" creationId="{CCEC0C87-C2FC-489F-BF97-DC9D90534904}"/>
          </ac:spMkLst>
        </pc:spChg>
      </pc:sldChg>
      <pc:sldChg chg="addSp modSp mod">
        <pc:chgData name="Dezhong Yao" userId="794760dbfb091494" providerId="LiveId" clId="{90CAB6D6-9419-4D17-9CF9-6DF6C24F8710}" dt="2020-09-01T15:06:01.467" v="3413"/>
        <pc:sldMkLst>
          <pc:docMk/>
          <pc:sldMk cId="3776662657" sldId="354"/>
        </pc:sldMkLst>
        <pc:spChg chg="add mod">
          <ac:chgData name="Dezhong Yao" userId="794760dbfb091494" providerId="LiveId" clId="{90CAB6D6-9419-4D17-9CF9-6DF6C24F8710}" dt="2020-09-01T15:06:01.467" v="3413"/>
          <ac:spMkLst>
            <pc:docMk/>
            <pc:sldMk cId="3776662657" sldId="354"/>
            <ac:spMk id="25" creationId="{C531B84C-2CE5-4F6D-9AEB-443A89A253BE}"/>
          </ac:spMkLst>
        </pc:spChg>
      </pc:sldChg>
      <pc:sldChg chg="modSp mod">
        <pc:chgData name="Dezhong Yao" userId="794760dbfb091494" providerId="LiveId" clId="{90CAB6D6-9419-4D17-9CF9-6DF6C24F8710}" dt="2020-09-01T14:57:25.896" v="3204"/>
        <pc:sldMkLst>
          <pc:docMk/>
          <pc:sldMk cId="2990201147" sldId="356"/>
        </pc:sldMkLst>
        <pc:spChg chg="mod">
          <ac:chgData name="Dezhong Yao" userId="794760dbfb091494" providerId="LiveId" clId="{90CAB6D6-9419-4D17-9CF9-6DF6C24F8710}" dt="2020-09-01T14:57:25.896" v="3204"/>
          <ac:spMkLst>
            <pc:docMk/>
            <pc:sldMk cId="2990201147" sldId="356"/>
            <ac:spMk id="3" creationId="{D32CE50B-4573-4490-A680-2F0A032327B5}"/>
          </ac:spMkLst>
        </pc:spChg>
      </pc:sldChg>
      <pc:sldChg chg="addSp modSp mod">
        <pc:chgData name="Dezhong Yao" userId="794760dbfb091494" providerId="LiveId" clId="{90CAB6D6-9419-4D17-9CF9-6DF6C24F8710}" dt="2020-09-01T15:42:32.039" v="4051"/>
        <pc:sldMkLst>
          <pc:docMk/>
          <pc:sldMk cId="2541064488" sldId="357"/>
        </pc:sldMkLst>
        <pc:spChg chg="mod">
          <ac:chgData name="Dezhong Yao" userId="794760dbfb091494" providerId="LiveId" clId="{90CAB6D6-9419-4D17-9CF9-6DF6C24F8710}" dt="2020-09-01T14:57:36.795" v="3205"/>
          <ac:spMkLst>
            <pc:docMk/>
            <pc:sldMk cId="2541064488" sldId="357"/>
            <ac:spMk id="2" creationId="{2B590F58-D7AB-4143-93C1-521BB5BB0B88}"/>
          </ac:spMkLst>
        </pc:spChg>
        <pc:spChg chg="mod">
          <ac:chgData name="Dezhong Yao" userId="794760dbfb091494" providerId="LiveId" clId="{90CAB6D6-9419-4D17-9CF9-6DF6C24F8710}" dt="2020-09-01T15:42:32.039" v="4051"/>
          <ac:spMkLst>
            <pc:docMk/>
            <pc:sldMk cId="2541064488" sldId="357"/>
            <ac:spMk id="3" creationId="{E000AC44-1964-455B-8BBF-E81FF7F7E5EF}"/>
          </ac:spMkLst>
        </pc:spChg>
        <pc:spChg chg="add mod">
          <ac:chgData name="Dezhong Yao" userId="794760dbfb091494" providerId="LiveId" clId="{90CAB6D6-9419-4D17-9CF9-6DF6C24F8710}" dt="2020-09-01T14:58:37.291" v="3215" actId="164"/>
          <ac:spMkLst>
            <pc:docMk/>
            <pc:sldMk cId="2541064488" sldId="357"/>
            <ac:spMk id="4" creationId="{13EE276B-26BB-4E7E-83D7-57860D5E9BFF}"/>
          </ac:spMkLst>
        </pc:spChg>
        <pc:spChg chg="add mod">
          <ac:chgData name="Dezhong Yao" userId="794760dbfb091494" providerId="LiveId" clId="{90CAB6D6-9419-4D17-9CF9-6DF6C24F8710}" dt="2020-09-01T14:58:37.291" v="3215" actId="164"/>
          <ac:spMkLst>
            <pc:docMk/>
            <pc:sldMk cId="2541064488" sldId="357"/>
            <ac:spMk id="5" creationId="{D72A9F25-1801-4590-9353-804BFFFFD4D2}"/>
          </ac:spMkLst>
        </pc:spChg>
        <pc:spChg chg="add mod">
          <ac:chgData name="Dezhong Yao" userId="794760dbfb091494" providerId="LiveId" clId="{90CAB6D6-9419-4D17-9CF9-6DF6C24F8710}" dt="2020-09-01T14:58:37.291" v="3215" actId="164"/>
          <ac:spMkLst>
            <pc:docMk/>
            <pc:sldMk cId="2541064488" sldId="357"/>
            <ac:spMk id="6" creationId="{DA50444C-BF05-4CE1-B21A-D560C0C089E0}"/>
          </ac:spMkLst>
        </pc:spChg>
        <pc:spChg chg="add mod">
          <ac:chgData name="Dezhong Yao" userId="794760dbfb091494" providerId="LiveId" clId="{90CAB6D6-9419-4D17-9CF9-6DF6C24F8710}" dt="2020-09-01T14:58:37.291" v="3215" actId="164"/>
          <ac:spMkLst>
            <pc:docMk/>
            <pc:sldMk cId="2541064488" sldId="357"/>
            <ac:spMk id="7" creationId="{6EEE9B83-B62F-466E-831B-0E2907ED12F8}"/>
          </ac:spMkLst>
        </pc:spChg>
        <pc:spChg chg="add mod">
          <ac:chgData name="Dezhong Yao" userId="794760dbfb091494" providerId="LiveId" clId="{90CAB6D6-9419-4D17-9CF9-6DF6C24F8710}" dt="2020-09-01T14:58:37.291" v="3215" actId="164"/>
          <ac:spMkLst>
            <pc:docMk/>
            <pc:sldMk cId="2541064488" sldId="357"/>
            <ac:spMk id="8" creationId="{6997EF6C-2166-400A-8C9A-2BFEB5909616}"/>
          </ac:spMkLst>
        </pc:spChg>
        <pc:spChg chg="add mod">
          <ac:chgData name="Dezhong Yao" userId="794760dbfb091494" providerId="LiveId" clId="{90CAB6D6-9419-4D17-9CF9-6DF6C24F8710}" dt="2020-09-01T14:58:37.291" v="3215" actId="164"/>
          <ac:spMkLst>
            <pc:docMk/>
            <pc:sldMk cId="2541064488" sldId="357"/>
            <ac:spMk id="9" creationId="{20880A1E-0602-458E-B8CA-5867CFEBAD15}"/>
          </ac:spMkLst>
        </pc:spChg>
        <pc:spChg chg="add mod">
          <ac:chgData name="Dezhong Yao" userId="794760dbfb091494" providerId="LiveId" clId="{90CAB6D6-9419-4D17-9CF9-6DF6C24F8710}" dt="2020-09-01T14:58:37.291" v="3215" actId="164"/>
          <ac:spMkLst>
            <pc:docMk/>
            <pc:sldMk cId="2541064488" sldId="357"/>
            <ac:spMk id="10" creationId="{288CFC4E-E03E-4B65-B604-C57A7587E3C6}"/>
          </ac:spMkLst>
        </pc:spChg>
        <pc:spChg chg="add mod">
          <ac:chgData name="Dezhong Yao" userId="794760dbfb091494" providerId="LiveId" clId="{90CAB6D6-9419-4D17-9CF9-6DF6C24F8710}" dt="2020-09-01T14:58:37.291" v="3215" actId="164"/>
          <ac:spMkLst>
            <pc:docMk/>
            <pc:sldMk cId="2541064488" sldId="357"/>
            <ac:spMk id="11" creationId="{9D95633F-6A08-47CF-91D8-51950DF8B61A}"/>
          </ac:spMkLst>
        </pc:spChg>
        <pc:spChg chg="add mod">
          <ac:chgData name="Dezhong Yao" userId="794760dbfb091494" providerId="LiveId" clId="{90CAB6D6-9419-4D17-9CF9-6DF6C24F8710}" dt="2020-09-01T14:58:37.291" v="3215" actId="164"/>
          <ac:spMkLst>
            <pc:docMk/>
            <pc:sldMk cId="2541064488" sldId="357"/>
            <ac:spMk id="12" creationId="{B38C5476-4B54-43AB-BAD2-1A7950028609}"/>
          </ac:spMkLst>
        </pc:spChg>
        <pc:spChg chg="add mod">
          <ac:chgData name="Dezhong Yao" userId="794760dbfb091494" providerId="LiveId" clId="{90CAB6D6-9419-4D17-9CF9-6DF6C24F8710}" dt="2020-09-01T14:58:37.291" v="3215" actId="164"/>
          <ac:spMkLst>
            <pc:docMk/>
            <pc:sldMk cId="2541064488" sldId="357"/>
            <ac:spMk id="13" creationId="{2123555F-D321-402C-BBC8-17532CCF0699}"/>
          </ac:spMkLst>
        </pc:spChg>
        <pc:spChg chg="add mod">
          <ac:chgData name="Dezhong Yao" userId="794760dbfb091494" providerId="LiveId" clId="{90CAB6D6-9419-4D17-9CF9-6DF6C24F8710}" dt="2020-09-01T14:58:37.291" v="3215" actId="164"/>
          <ac:spMkLst>
            <pc:docMk/>
            <pc:sldMk cId="2541064488" sldId="357"/>
            <ac:spMk id="14" creationId="{07D3B88F-05B9-48C1-9A59-0E04D6C37F26}"/>
          </ac:spMkLst>
        </pc:spChg>
        <pc:spChg chg="add mod">
          <ac:chgData name="Dezhong Yao" userId="794760dbfb091494" providerId="LiveId" clId="{90CAB6D6-9419-4D17-9CF9-6DF6C24F8710}" dt="2020-09-01T14:58:37.291" v="3215" actId="164"/>
          <ac:spMkLst>
            <pc:docMk/>
            <pc:sldMk cId="2541064488" sldId="357"/>
            <ac:spMk id="15" creationId="{CC22BBE3-046D-4965-AC04-4140DE5B7296}"/>
          </ac:spMkLst>
        </pc:spChg>
        <pc:spChg chg="add mod">
          <ac:chgData name="Dezhong Yao" userId="794760dbfb091494" providerId="LiveId" clId="{90CAB6D6-9419-4D17-9CF9-6DF6C24F8710}" dt="2020-09-01T14:58:37.291" v="3215" actId="164"/>
          <ac:spMkLst>
            <pc:docMk/>
            <pc:sldMk cId="2541064488" sldId="357"/>
            <ac:spMk id="16" creationId="{C9168BAE-BB18-44DE-B24B-EB19DFA5993E}"/>
          </ac:spMkLst>
        </pc:spChg>
        <pc:spChg chg="add mod">
          <ac:chgData name="Dezhong Yao" userId="794760dbfb091494" providerId="LiveId" clId="{90CAB6D6-9419-4D17-9CF9-6DF6C24F8710}" dt="2020-09-01T15:14:17.503" v="3647" actId="1076"/>
          <ac:spMkLst>
            <pc:docMk/>
            <pc:sldMk cId="2541064488" sldId="357"/>
            <ac:spMk id="25" creationId="{2A685AE0-0CCD-429B-8CF5-15E48BA0AC2A}"/>
          </ac:spMkLst>
        </pc:spChg>
        <pc:grpChg chg="add mod">
          <ac:chgData name="Dezhong Yao" userId="794760dbfb091494" providerId="LiveId" clId="{90CAB6D6-9419-4D17-9CF9-6DF6C24F8710}" dt="2020-09-01T15:14:17.503" v="3647" actId="1076"/>
          <ac:grpSpMkLst>
            <pc:docMk/>
            <pc:sldMk cId="2541064488" sldId="357"/>
            <ac:grpSpMk id="23" creationId="{A6D06F3C-843A-4F7D-9983-73DEA44B8BC6}"/>
          </ac:grpSpMkLst>
        </pc:grpChg>
        <pc:cxnChg chg="add mod">
          <ac:chgData name="Dezhong Yao" userId="794760dbfb091494" providerId="LiveId" clId="{90CAB6D6-9419-4D17-9CF9-6DF6C24F8710}" dt="2020-09-01T14:58:37.291" v="3215" actId="164"/>
          <ac:cxnSpMkLst>
            <pc:docMk/>
            <pc:sldMk cId="2541064488" sldId="357"/>
            <ac:cxnSpMk id="17" creationId="{B592E30F-9BB4-4D2B-A6CA-3EDB793F97B8}"/>
          </ac:cxnSpMkLst>
        </pc:cxnChg>
        <pc:cxnChg chg="add mod">
          <ac:chgData name="Dezhong Yao" userId="794760dbfb091494" providerId="LiveId" clId="{90CAB6D6-9419-4D17-9CF9-6DF6C24F8710}" dt="2020-09-01T14:58:37.291" v="3215" actId="164"/>
          <ac:cxnSpMkLst>
            <pc:docMk/>
            <pc:sldMk cId="2541064488" sldId="357"/>
            <ac:cxnSpMk id="18" creationId="{3BB1A5C1-2373-4062-B4EC-9DA9496CD17F}"/>
          </ac:cxnSpMkLst>
        </pc:cxnChg>
        <pc:cxnChg chg="add mod">
          <ac:chgData name="Dezhong Yao" userId="794760dbfb091494" providerId="LiveId" clId="{90CAB6D6-9419-4D17-9CF9-6DF6C24F8710}" dt="2020-09-01T14:58:37.291" v="3215" actId="164"/>
          <ac:cxnSpMkLst>
            <pc:docMk/>
            <pc:sldMk cId="2541064488" sldId="357"/>
            <ac:cxnSpMk id="19" creationId="{5AE365BD-9DFC-4079-8E6F-BE566C8EF192}"/>
          </ac:cxnSpMkLst>
        </pc:cxnChg>
        <pc:cxnChg chg="add mod">
          <ac:chgData name="Dezhong Yao" userId="794760dbfb091494" providerId="LiveId" clId="{90CAB6D6-9419-4D17-9CF9-6DF6C24F8710}" dt="2020-09-01T14:58:37.291" v="3215" actId="164"/>
          <ac:cxnSpMkLst>
            <pc:docMk/>
            <pc:sldMk cId="2541064488" sldId="357"/>
            <ac:cxnSpMk id="20" creationId="{BE991F79-562E-4BD7-9808-5CDC8DDBAD02}"/>
          </ac:cxnSpMkLst>
        </pc:cxnChg>
        <pc:cxnChg chg="add mod">
          <ac:chgData name="Dezhong Yao" userId="794760dbfb091494" providerId="LiveId" clId="{90CAB6D6-9419-4D17-9CF9-6DF6C24F8710}" dt="2020-09-01T14:58:37.291" v="3215" actId="164"/>
          <ac:cxnSpMkLst>
            <pc:docMk/>
            <pc:sldMk cId="2541064488" sldId="357"/>
            <ac:cxnSpMk id="21" creationId="{8E5EE10D-79FC-4193-8834-9BBF1C88758B}"/>
          </ac:cxnSpMkLst>
        </pc:cxnChg>
        <pc:cxnChg chg="add mod">
          <ac:chgData name="Dezhong Yao" userId="794760dbfb091494" providerId="LiveId" clId="{90CAB6D6-9419-4D17-9CF9-6DF6C24F8710}" dt="2020-09-01T14:58:37.291" v="3215" actId="164"/>
          <ac:cxnSpMkLst>
            <pc:docMk/>
            <pc:sldMk cId="2541064488" sldId="357"/>
            <ac:cxnSpMk id="22" creationId="{DF20DD31-DAFE-4D8F-8ED0-405222D897DB}"/>
          </ac:cxnSpMkLst>
        </pc:cxnChg>
      </pc:sldChg>
      <pc:sldChg chg="addSp modSp mod">
        <pc:chgData name="Dezhong Yao" userId="794760dbfb091494" providerId="LiveId" clId="{90CAB6D6-9419-4D17-9CF9-6DF6C24F8710}" dt="2020-09-01T15:47:05.020" v="4613" actId="14100"/>
        <pc:sldMkLst>
          <pc:docMk/>
          <pc:sldMk cId="3805152823" sldId="358"/>
        </pc:sldMkLst>
        <pc:spChg chg="mod">
          <ac:chgData name="Dezhong Yao" userId="794760dbfb091494" providerId="LiveId" clId="{90CAB6D6-9419-4D17-9CF9-6DF6C24F8710}" dt="2020-09-01T15:40:11.714" v="3887"/>
          <ac:spMkLst>
            <pc:docMk/>
            <pc:sldMk cId="3805152823" sldId="358"/>
            <ac:spMk id="2" creationId="{6B91DE42-ED06-4C1F-821E-A11AA64E7984}"/>
          </ac:spMkLst>
        </pc:spChg>
        <pc:spChg chg="mod">
          <ac:chgData name="Dezhong Yao" userId="794760dbfb091494" providerId="LiveId" clId="{90CAB6D6-9419-4D17-9CF9-6DF6C24F8710}" dt="2020-09-01T15:47:05.020" v="4613" actId="14100"/>
          <ac:spMkLst>
            <pc:docMk/>
            <pc:sldMk cId="3805152823" sldId="358"/>
            <ac:spMk id="3" creationId="{FD5EEC03-E202-4A64-81F4-E357EBD844B6}"/>
          </ac:spMkLst>
        </pc:spChg>
        <pc:spChg chg="add mod">
          <ac:chgData name="Dezhong Yao" userId="794760dbfb091494" providerId="LiveId" clId="{90CAB6D6-9419-4D17-9CF9-6DF6C24F8710}" dt="2020-09-01T15:43:06.306" v="4103" actId="164"/>
          <ac:spMkLst>
            <pc:docMk/>
            <pc:sldMk cId="3805152823" sldId="358"/>
            <ac:spMk id="4" creationId="{19BBDC86-A79E-43C7-9AE4-6F5CC8FA75F6}"/>
          </ac:spMkLst>
        </pc:spChg>
        <pc:spChg chg="add mod">
          <ac:chgData name="Dezhong Yao" userId="794760dbfb091494" providerId="LiveId" clId="{90CAB6D6-9419-4D17-9CF9-6DF6C24F8710}" dt="2020-09-01T15:43:06.306" v="4103" actId="164"/>
          <ac:spMkLst>
            <pc:docMk/>
            <pc:sldMk cId="3805152823" sldId="358"/>
            <ac:spMk id="5" creationId="{417EB0DC-2D1C-4A70-8A61-F7C2CA116C2F}"/>
          </ac:spMkLst>
        </pc:spChg>
        <pc:spChg chg="add mod">
          <ac:chgData name="Dezhong Yao" userId="794760dbfb091494" providerId="LiveId" clId="{90CAB6D6-9419-4D17-9CF9-6DF6C24F8710}" dt="2020-09-01T15:43:06.306" v="4103" actId="164"/>
          <ac:spMkLst>
            <pc:docMk/>
            <pc:sldMk cId="3805152823" sldId="358"/>
            <ac:spMk id="6" creationId="{E4F5BA60-F244-4BE1-B76A-77E9A6D303E8}"/>
          </ac:spMkLst>
        </pc:spChg>
        <pc:spChg chg="add mod">
          <ac:chgData name="Dezhong Yao" userId="794760dbfb091494" providerId="LiveId" clId="{90CAB6D6-9419-4D17-9CF9-6DF6C24F8710}" dt="2020-09-01T15:43:06.306" v="4103" actId="164"/>
          <ac:spMkLst>
            <pc:docMk/>
            <pc:sldMk cId="3805152823" sldId="358"/>
            <ac:spMk id="7" creationId="{0492CBDE-9827-4009-B7A7-BCBAD21A68EC}"/>
          </ac:spMkLst>
        </pc:spChg>
        <pc:spChg chg="add mod">
          <ac:chgData name="Dezhong Yao" userId="794760dbfb091494" providerId="LiveId" clId="{90CAB6D6-9419-4D17-9CF9-6DF6C24F8710}" dt="2020-09-01T15:43:06.306" v="4103" actId="164"/>
          <ac:spMkLst>
            <pc:docMk/>
            <pc:sldMk cId="3805152823" sldId="358"/>
            <ac:spMk id="8" creationId="{4D183B72-C259-4541-BEB6-2055BA9AA583}"/>
          </ac:spMkLst>
        </pc:spChg>
        <pc:spChg chg="add mod">
          <ac:chgData name="Dezhong Yao" userId="794760dbfb091494" providerId="LiveId" clId="{90CAB6D6-9419-4D17-9CF9-6DF6C24F8710}" dt="2020-09-01T15:43:06.306" v="4103" actId="164"/>
          <ac:spMkLst>
            <pc:docMk/>
            <pc:sldMk cId="3805152823" sldId="358"/>
            <ac:spMk id="9" creationId="{7CDAB452-D36B-4352-AA42-09AFE2F21DAD}"/>
          </ac:spMkLst>
        </pc:spChg>
        <pc:spChg chg="add mod">
          <ac:chgData name="Dezhong Yao" userId="794760dbfb091494" providerId="LiveId" clId="{90CAB6D6-9419-4D17-9CF9-6DF6C24F8710}" dt="2020-09-01T15:43:06.306" v="4103" actId="164"/>
          <ac:spMkLst>
            <pc:docMk/>
            <pc:sldMk cId="3805152823" sldId="358"/>
            <ac:spMk id="10" creationId="{830B90ED-C903-4435-9DB9-40F1F19FE262}"/>
          </ac:spMkLst>
        </pc:spChg>
        <pc:spChg chg="add mod">
          <ac:chgData name="Dezhong Yao" userId="794760dbfb091494" providerId="LiveId" clId="{90CAB6D6-9419-4D17-9CF9-6DF6C24F8710}" dt="2020-09-01T15:43:06.306" v="4103" actId="164"/>
          <ac:spMkLst>
            <pc:docMk/>
            <pc:sldMk cId="3805152823" sldId="358"/>
            <ac:spMk id="11" creationId="{324FEA1C-DB38-45D6-9819-E15152C8594C}"/>
          </ac:spMkLst>
        </pc:spChg>
        <pc:spChg chg="add mod">
          <ac:chgData name="Dezhong Yao" userId="794760dbfb091494" providerId="LiveId" clId="{90CAB6D6-9419-4D17-9CF9-6DF6C24F8710}" dt="2020-09-01T15:43:06.306" v="4103" actId="164"/>
          <ac:spMkLst>
            <pc:docMk/>
            <pc:sldMk cId="3805152823" sldId="358"/>
            <ac:spMk id="12" creationId="{122F3838-C36A-495E-8F71-FC541F8A2F14}"/>
          </ac:spMkLst>
        </pc:spChg>
        <pc:spChg chg="add mod">
          <ac:chgData name="Dezhong Yao" userId="794760dbfb091494" providerId="LiveId" clId="{90CAB6D6-9419-4D17-9CF9-6DF6C24F8710}" dt="2020-09-01T15:43:06.306" v="4103" actId="164"/>
          <ac:spMkLst>
            <pc:docMk/>
            <pc:sldMk cId="3805152823" sldId="358"/>
            <ac:spMk id="13" creationId="{68ED13F7-BF9E-4BDE-8AE6-58D85DE7EDE6}"/>
          </ac:spMkLst>
        </pc:spChg>
        <pc:spChg chg="add mod">
          <ac:chgData name="Dezhong Yao" userId="794760dbfb091494" providerId="LiveId" clId="{90CAB6D6-9419-4D17-9CF9-6DF6C24F8710}" dt="2020-09-01T15:43:06.306" v="4103" actId="164"/>
          <ac:spMkLst>
            <pc:docMk/>
            <pc:sldMk cId="3805152823" sldId="358"/>
            <ac:spMk id="16" creationId="{2EEEB784-D3AB-45D8-A486-03057FF35654}"/>
          </ac:spMkLst>
        </pc:spChg>
        <pc:spChg chg="add mod">
          <ac:chgData name="Dezhong Yao" userId="794760dbfb091494" providerId="LiveId" clId="{90CAB6D6-9419-4D17-9CF9-6DF6C24F8710}" dt="2020-09-01T15:47:01.464" v="4612" actId="1076"/>
          <ac:spMkLst>
            <pc:docMk/>
            <pc:sldMk cId="3805152823" sldId="358"/>
            <ac:spMk id="19" creationId="{514643C1-FA65-4F3B-A333-3D256C85B1AB}"/>
          </ac:spMkLst>
        </pc:spChg>
        <pc:grpChg chg="add mod">
          <ac:chgData name="Dezhong Yao" userId="794760dbfb091494" providerId="LiveId" clId="{90CAB6D6-9419-4D17-9CF9-6DF6C24F8710}" dt="2020-09-01T15:46:58.822" v="4611" actId="1076"/>
          <ac:grpSpMkLst>
            <pc:docMk/>
            <pc:sldMk cId="3805152823" sldId="358"/>
            <ac:grpSpMk id="17" creationId="{06FB3934-5A89-423D-BB83-E166BE3D306A}"/>
          </ac:grpSpMkLst>
        </pc:grpChg>
        <pc:cxnChg chg="add mod">
          <ac:chgData name="Dezhong Yao" userId="794760dbfb091494" providerId="LiveId" clId="{90CAB6D6-9419-4D17-9CF9-6DF6C24F8710}" dt="2020-09-01T15:43:06.306" v="4103" actId="164"/>
          <ac:cxnSpMkLst>
            <pc:docMk/>
            <pc:sldMk cId="3805152823" sldId="358"/>
            <ac:cxnSpMk id="14" creationId="{E9EA8870-6429-4AEF-AD10-74C29BBB0225}"/>
          </ac:cxnSpMkLst>
        </pc:cxnChg>
        <pc:cxnChg chg="add mod">
          <ac:chgData name="Dezhong Yao" userId="794760dbfb091494" providerId="LiveId" clId="{90CAB6D6-9419-4D17-9CF9-6DF6C24F8710}" dt="2020-09-01T15:43:06.306" v="4103" actId="164"/>
          <ac:cxnSpMkLst>
            <pc:docMk/>
            <pc:sldMk cId="3805152823" sldId="358"/>
            <ac:cxnSpMk id="15" creationId="{F2FDC9AB-0701-43C0-BB92-AB7EC99C2CC8}"/>
          </ac:cxnSpMkLst>
        </pc:cxnChg>
      </pc:sldChg>
      <pc:sldChg chg="modSp new mod">
        <pc:chgData name="Dezhong Yao" userId="794760dbfb091494" providerId="LiveId" clId="{90CAB6D6-9419-4D17-9CF9-6DF6C24F8710}" dt="2020-09-01T15:48:06.534" v="4649"/>
        <pc:sldMkLst>
          <pc:docMk/>
          <pc:sldMk cId="3393196710" sldId="359"/>
        </pc:sldMkLst>
        <pc:spChg chg="mod">
          <ac:chgData name="Dezhong Yao" userId="794760dbfb091494" providerId="LiveId" clId="{90CAB6D6-9419-4D17-9CF9-6DF6C24F8710}" dt="2020-09-01T15:48:00.672" v="4635"/>
          <ac:spMkLst>
            <pc:docMk/>
            <pc:sldMk cId="3393196710" sldId="359"/>
            <ac:spMk id="2" creationId="{493F8741-B7B0-40F9-8F3E-11BCF184B8B2}"/>
          </ac:spMkLst>
        </pc:spChg>
        <pc:spChg chg="mod">
          <ac:chgData name="Dezhong Yao" userId="794760dbfb091494" providerId="LiveId" clId="{90CAB6D6-9419-4D17-9CF9-6DF6C24F8710}" dt="2020-09-01T15:48:06.534" v="4649"/>
          <ac:spMkLst>
            <pc:docMk/>
            <pc:sldMk cId="3393196710" sldId="359"/>
            <ac:spMk id="3" creationId="{52455337-C2DB-420F-9D46-743F0BDF9029}"/>
          </ac:spMkLst>
        </pc:spChg>
      </pc:sldChg>
      <pc:sldChg chg="new">
        <pc:chgData name="Dezhong Yao" userId="794760dbfb091494" providerId="LiveId" clId="{90CAB6D6-9419-4D17-9CF9-6DF6C24F8710}" dt="2020-09-01T15:40:09.603" v="3886" actId="680"/>
        <pc:sldMkLst>
          <pc:docMk/>
          <pc:sldMk cId="3068923669" sldId="360"/>
        </pc:sldMkLst>
      </pc:sldChg>
      <pc:sldChg chg="modSp new mod">
        <pc:chgData name="Dezhong Yao" userId="794760dbfb091494" providerId="LiveId" clId="{90CAB6D6-9419-4D17-9CF9-6DF6C24F8710}" dt="2020-09-01T15:42:28.364" v="4041"/>
        <pc:sldMkLst>
          <pc:docMk/>
          <pc:sldMk cId="339208808" sldId="361"/>
        </pc:sldMkLst>
        <pc:spChg chg="mod">
          <ac:chgData name="Dezhong Yao" userId="794760dbfb091494" providerId="LiveId" clId="{90CAB6D6-9419-4D17-9CF9-6DF6C24F8710}" dt="2020-09-01T15:40:46.626" v="3889"/>
          <ac:spMkLst>
            <pc:docMk/>
            <pc:sldMk cId="339208808" sldId="361"/>
            <ac:spMk id="2" creationId="{4C19D2C1-7844-4CCA-909D-0EE3DCFE0F3B}"/>
          </ac:spMkLst>
        </pc:spChg>
        <pc:spChg chg="mod">
          <ac:chgData name="Dezhong Yao" userId="794760dbfb091494" providerId="LiveId" clId="{90CAB6D6-9419-4D17-9CF9-6DF6C24F8710}" dt="2020-09-01T15:42:28.364" v="4041"/>
          <ac:spMkLst>
            <pc:docMk/>
            <pc:sldMk cId="339208808" sldId="361"/>
            <ac:spMk id="3" creationId="{58E39283-6407-4598-9499-D511644D11D4}"/>
          </ac:spMkLst>
        </pc:spChg>
      </pc:sldChg>
      <pc:sldChg chg="modSp mod">
        <pc:chgData name="Dezhong Yao" userId="794760dbfb091494" providerId="LiveId" clId="{90CAB6D6-9419-4D17-9CF9-6DF6C24F8710}" dt="2020-09-02T13:29:15.768" v="5719"/>
        <pc:sldMkLst>
          <pc:docMk/>
          <pc:sldMk cId="971111283" sldId="364"/>
        </pc:sldMkLst>
        <pc:spChg chg="mod">
          <ac:chgData name="Dezhong Yao" userId="794760dbfb091494" providerId="LiveId" clId="{90CAB6D6-9419-4D17-9CF9-6DF6C24F8710}" dt="2020-09-02T13:27:46.957" v="5531"/>
          <ac:spMkLst>
            <pc:docMk/>
            <pc:sldMk cId="971111283" sldId="364"/>
            <ac:spMk id="2" creationId="{350C3526-84FA-4B62-A846-28F4941DC2D2}"/>
          </ac:spMkLst>
        </pc:spChg>
        <pc:spChg chg="mod">
          <ac:chgData name="Dezhong Yao" userId="794760dbfb091494" providerId="LiveId" clId="{90CAB6D6-9419-4D17-9CF9-6DF6C24F8710}" dt="2020-09-02T13:29:15.768" v="5719"/>
          <ac:spMkLst>
            <pc:docMk/>
            <pc:sldMk cId="971111283" sldId="364"/>
            <ac:spMk id="3" creationId="{E830A9DF-200D-4B40-99B5-E653ADE60AE1}"/>
          </ac:spMkLst>
        </pc:spChg>
      </pc:sldChg>
      <pc:sldChg chg="modSp mod">
        <pc:chgData name="Dezhong Yao" userId="794760dbfb091494" providerId="LiveId" clId="{90CAB6D6-9419-4D17-9CF9-6DF6C24F8710}" dt="2020-09-02T13:29:30.559" v="5740"/>
        <pc:sldMkLst>
          <pc:docMk/>
          <pc:sldMk cId="1876260742" sldId="365"/>
        </pc:sldMkLst>
        <pc:spChg chg="mod">
          <ac:chgData name="Dezhong Yao" userId="794760dbfb091494" providerId="LiveId" clId="{90CAB6D6-9419-4D17-9CF9-6DF6C24F8710}" dt="2020-09-02T13:29:23.728" v="5720"/>
          <ac:spMkLst>
            <pc:docMk/>
            <pc:sldMk cId="1876260742" sldId="365"/>
            <ac:spMk id="2" creationId="{B3126115-7C00-4BC2-A373-AD7AC558391E}"/>
          </ac:spMkLst>
        </pc:spChg>
        <pc:spChg chg="mod">
          <ac:chgData name="Dezhong Yao" userId="794760dbfb091494" providerId="LiveId" clId="{90CAB6D6-9419-4D17-9CF9-6DF6C24F8710}" dt="2020-09-02T13:29:30.559" v="5740"/>
          <ac:spMkLst>
            <pc:docMk/>
            <pc:sldMk cId="1876260742" sldId="365"/>
            <ac:spMk id="3" creationId="{8E4D355B-1D71-4930-AA53-FF88C6995D73}"/>
          </ac:spMkLst>
        </pc:spChg>
      </pc:sldChg>
      <pc:sldChg chg="addSp modSp mod">
        <pc:chgData name="Dezhong Yao" userId="794760dbfb091494" providerId="LiveId" clId="{90CAB6D6-9419-4D17-9CF9-6DF6C24F8710}" dt="2020-09-02T13:27:41.048" v="5530"/>
        <pc:sldMkLst>
          <pc:docMk/>
          <pc:sldMk cId="3705668141" sldId="367"/>
        </pc:sldMkLst>
        <pc:spChg chg="mod">
          <ac:chgData name="Dezhong Yao" userId="794760dbfb091494" providerId="LiveId" clId="{90CAB6D6-9419-4D17-9CF9-6DF6C24F8710}" dt="2020-09-02T13:26:41.640" v="5386" actId="948"/>
          <ac:spMkLst>
            <pc:docMk/>
            <pc:sldMk cId="3705668141" sldId="367"/>
            <ac:spMk id="3" creationId="{B6E19D99-271A-4584-8D47-C3EBDF5584EA}"/>
          </ac:spMkLst>
        </pc:spChg>
        <pc:spChg chg="mod">
          <ac:chgData name="Dezhong Yao" userId="794760dbfb091494" providerId="LiveId" clId="{90CAB6D6-9419-4D17-9CF9-6DF6C24F8710}" dt="2020-09-02T13:20:24.830" v="4874" actId="164"/>
          <ac:spMkLst>
            <pc:docMk/>
            <pc:sldMk cId="3705668141" sldId="367"/>
            <ac:spMk id="5" creationId="{9170D310-257A-447F-979F-16BB1FA7EB10}"/>
          </ac:spMkLst>
        </pc:spChg>
        <pc:spChg chg="mod">
          <ac:chgData name="Dezhong Yao" userId="794760dbfb091494" providerId="LiveId" clId="{90CAB6D6-9419-4D17-9CF9-6DF6C24F8710}" dt="2020-09-02T13:20:24.830" v="4874" actId="164"/>
          <ac:spMkLst>
            <pc:docMk/>
            <pc:sldMk cId="3705668141" sldId="367"/>
            <ac:spMk id="6" creationId="{6CF240D3-080A-4F3D-9C98-3FCFF6C21DC2}"/>
          </ac:spMkLst>
        </pc:spChg>
        <pc:spChg chg="mod">
          <ac:chgData name="Dezhong Yao" userId="794760dbfb091494" providerId="LiveId" clId="{90CAB6D6-9419-4D17-9CF9-6DF6C24F8710}" dt="2020-09-02T13:20:24.830" v="4874" actId="164"/>
          <ac:spMkLst>
            <pc:docMk/>
            <pc:sldMk cId="3705668141" sldId="367"/>
            <ac:spMk id="7" creationId="{03351B13-0B49-4B51-947D-9655C17BB1A0}"/>
          </ac:spMkLst>
        </pc:spChg>
        <pc:spChg chg="mod">
          <ac:chgData name="Dezhong Yao" userId="794760dbfb091494" providerId="LiveId" clId="{90CAB6D6-9419-4D17-9CF9-6DF6C24F8710}" dt="2020-09-02T13:20:24.830" v="4874" actId="164"/>
          <ac:spMkLst>
            <pc:docMk/>
            <pc:sldMk cId="3705668141" sldId="367"/>
            <ac:spMk id="8" creationId="{F656C712-1EF7-486A-86D5-BF1B4378C787}"/>
          </ac:spMkLst>
        </pc:spChg>
        <pc:spChg chg="mod">
          <ac:chgData name="Dezhong Yao" userId="794760dbfb091494" providerId="LiveId" clId="{90CAB6D6-9419-4D17-9CF9-6DF6C24F8710}" dt="2020-09-02T13:20:24.830" v="4874" actId="164"/>
          <ac:spMkLst>
            <pc:docMk/>
            <pc:sldMk cId="3705668141" sldId="367"/>
            <ac:spMk id="9" creationId="{C347B365-C05D-4205-BBB2-8B36F47297B7}"/>
          </ac:spMkLst>
        </pc:spChg>
        <pc:spChg chg="mod">
          <ac:chgData name="Dezhong Yao" userId="794760dbfb091494" providerId="LiveId" clId="{90CAB6D6-9419-4D17-9CF9-6DF6C24F8710}" dt="2020-09-02T13:20:24.830" v="4874" actId="164"/>
          <ac:spMkLst>
            <pc:docMk/>
            <pc:sldMk cId="3705668141" sldId="367"/>
            <ac:spMk id="10" creationId="{23DE3CCE-A222-4CF1-B32B-A8198452F397}"/>
          </ac:spMkLst>
        </pc:spChg>
        <pc:spChg chg="mod">
          <ac:chgData name="Dezhong Yao" userId="794760dbfb091494" providerId="LiveId" clId="{90CAB6D6-9419-4D17-9CF9-6DF6C24F8710}" dt="2020-09-02T13:20:24.830" v="4874" actId="164"/>
          <ac:spMkLst>
            <pc:docMk/>
            <pc:sldMk cId="3705668141" sldId="367"/>
            <ac:spMk id="11" creationId="{FE1570AD-849B-4DB5-8737-E601903C32CA}"/>
          </ac:spMkLst>
        </pc:spChg>
        <pc:spChg chg="mod">
          <ac:chgData name="Dezhong Yao" userId="794760dbfb091494" providerId="LiveId" clId="{90CAB6D6-9419-4D17-9CF9-6DF6C24F8710}" dt="2020-09-02T13:20:24.830" v="4874" actId="164"/>
          <ac:spMkLst>
            <pc:docMk/>
            <pc:sldMk cId="3705668141" sldId="367"/>
            <ac:spMk id="12" creationId="{3631BB83-A1A4-40F6-9D96-07FFE889980C}"/>
          </ac:spMkLst>
        </pc:spChg>
        <pc:spChg chg="mod">
          <ac:chgData name="Dezhong Yao" userId="794760dbfb091494" providerId="LiveId" clId="{90CAB6D6-9419-4D17-9CF9-6DF6C24F8710}" dt="2020-09-02T13:20:24.830" v="4874" actId="164"/>
          <ac:spMkLst>
            <pc:docMk/>
            <pc:sldMk cId="3705668141" sldId="367"/>
            <ac:spMk id="13" creationId="{E42C09CA-F02C-4DB1-94DB-863AC7ADB3DC}"/>
          </ac:spMkLst>
        </pc:spChg>
        <pc:spChg chg="mod">
          <ac:chgData name="Dezhong Yao" userId="794760dbfb091494" providerId="LiveId" clId="{90CAB6D6-9419-4D17-9CF9-6DF6C24F8710}" dt="2020-09-02T13:20:24.830" v="4874" actId="164"/>
          <ac:spMkLst>
            <pc:docMk/>
            <pc:sldMk cId="3705668141" sldId="367"/>
            <ac:spMk id="14" creationId="{42A226A4-7D3C-42FA-84D6-C2B9B4EC7F0A}"/>
          </ac:spMkLst>
        </pc:spChg>
        <pc:spChg chg="mod">
          <ac:chgData name="Dezhong Yao" userId="794760dbfb091494" providerId="LiveId" clId="{90CAB6D6-9419-4D17-9CF9-6DF6C24F8710}" dt="2020-09-02T13:20:24.830" v="4874" actId="164"/>
          <ac:spMkLst>
            <pc:docMk/>
            <pc:sldMk cId="3705668141" sldId="367"/>
            <ac:spMk id="15" creationId="{9802E7A7-F257-453B-AB67-8FA89163A685}"/>
          </ac:spMkLst>
        </pc:spChg>
        <pc:spChg chg="mod">
          <ac:chgData name="Dezhong Yao" userId="794760dbfb091494" providerId="LiveId" clId="{90CAB6D6-9419-4D17-9CF9-6DF6C24F8710}" dt="2020-09-02T13:20:24.830" v="4874" actId="164"/>
          <ac:spMkLst>
            <pc:docMk/>
            <pc:sldMk cId="3705668141" sldId="367"/>
            <ac:spMk id="16" creationId="{B8004445-E8A4-436B-BD6D-B48652E65DC0}"/>
          </ac:spMkLst>
        </pc:spChg>
        <pc:spChg chg="mod">
          <ac:chgData name="Dezhong Yao" userId="794760dbfb091494" providerId="LiveId" clId="{90CAB6D6-9419-4D17-9CF9-6DF6C24F8710}" dt="2020-09-02T13:20:24.830" v="4874" actId="164"/>
          <ac:spMkLst>
            <pc:docMk/>
            <pc:sldMk cId="3705668141" sldId="367"/>
            <ac:spMk id="17" creationId="{F7C77F3A-97B2-4219-BE37-A29A414D15B8}"/>
          </ac:spMkLst>
        </pc:spChg>
        <pc:spChg chg="mod">
          <ac:chgData name="Dezhong Yao" userId="794760dbfb091494" providerId="LiveId" clId="{90CAB6D6-9419-4D17-9CF9-6DF6C24F8710}" dt="2020-09-02T13:20:24.830" v="4874" actId="164"/>
          <ac:spMkLst>
            <pc:docMk/>
            <pc:sldMk cId="3705668141" sldId="367"/>
            <ac:spMk id="18" creationId="{6735203F-41A9-4DE6-A8BE-B3C748022349}"/>
          </ac:spMkLst>
        </pc:spChg>
        <pc:spChg chg="mod">
          <ac:chgData name="Dezhong Yao" userId="794760dbfb091494" providerId="LiveId" clId="{90CAB6D6-9419-4D17-9CF9-6DF6C24F8710}" dt="2020-09-02T13:20:24.830" v="4874" actId="164"/>
          <ac:spMkLst>
            <pc:docMk/>
            <pc:sldMk cId="3705668141" sldId="367"/>
            <ac:spMk id="19" creationId="{B1DB91D2-2398-48C4-B4DE-F15327940CFD}"/>
          </ac:spMkLst>
        </pc:spChg>
        <pc:spChg chg="mod">
          <ac:chgData name="Dezhong Yao" userId="794760dbfb091494" providerId="LiveId" clId="{90CAB6D6-9419-4D17-9CF9-6DF6C24F8710}" dt="2020-09-02T13:20:24.830" v="4874" actId="164"/>
          <ac:spMkLst>
            <pc:docMk/>
            <pc:sldMk cId="3705668141" sldId="367"/>
            <ac:spMk id="20" creationId="{E8E379ED-4171-40C8-83E6-97A0A68DBA7B}"/>
          </ac:spMkLst>
        </pc:spChg>
        <pc:spChg chg="mod">
          <ac:chgData name="Dezhong Yao" userId="794760dbfb091494" providerId="LiveId" clId="{90CAB6D6-9419-4D17-9CF9-6DF6C24F8710}" dt="2020-09-02T13:20:24.830" v="4874" actId="164"/>
          <ac:spMkLst>
            <pc:docMk/>
            <pc:sldMk cId="3705668141" sldId="367"/>
            <ac:spMk id="21" creationId="{14D07966-9493-433E-9394-2A970FD1DEA4}"/>
          </ac:spMkLst>
        </pc:spChg>
        <pc:spChg chg="mod">
          <ac:chgData name="Dezhong Yao" userId="794760dbfb091494" providerId="LiveId" clId="{90CAB6D6-9419-4D17-9CF9-6DF6C24F8710}" dt="2020-09-02T13:20:24.830" v="4874" actId="164"/>
          <ac:spMkLst>
            <pc:docMk/>
            <pc:sldMk cId="3705668141" sldId="367"/>
            <ac:spMk id="22" creationId="{6451300D-DBA5-4CAF-A4B7-55F1000BDB72}"/>
          </ac:spMkLst>
        </pc:spChg>
        <pc:spChg chg="mod">
          <ac:chgData name="Dezhong Yao" userId="794760dbfb091494" providerId="LiveId" clId="{90CAB6D6-9419-4D17-9CF9-6DF6C24F8710}" dt="2020-09-02T13:20:24.830" v="4874" actId="164"/>
          <ac:spMkLst>
            <pc:docMk/>
            <pc:sldMk cId="3705668141" sldId="367"/>
            <ac:spMk id="23" creationId="{C59D5B84-FF1F-415D-82C4-2CB8F9D362CA}"/>
          </ac:spMkLst>
        </pc:spChg>
        <pc:spChg chg="mod">
          <ac:chgData name="Dezhong Yao" userId="794760dbfb091494" providerId="LiveId" clId="{90CAB6D6-9419-4D17-9CF9-6DF6C24F8710}" dt="2020-09-02T13:20:24.830" v="4874" actId="164"/>
          <ac:spMkLst>
            <pc:docMk/>
            <pc:sldMk cId="3705668141" sldId="367"/>
            <ac:spMk id="24" creationId="{D767AFFA-490C-408D-9D5E-5FD1C47D3076}"/>
          </ac:spMkLst>
        </pc:spChg>
        <pc:spChg chg="mod">
          <ac:chgData name="Dezhong Yao" userId="794760dbfb091494" providerId="LiveId" clId="{90CAB6D6-9419-4D17-9CF9-6DF6C24F8710}" dt="2020-09-02T13:20:24.830" v="4874" actId="164"/>
          <ac:spMkLst>
            <pc:docMk/>
            <pc:sldMk cId="3705668141" sldId="367"/>
            <ac:spMk id="25" creationId="{8AA619B2-FA4E-4C44-A185-2726AF6F1350}"/>
          </ac:spMkLst>
        </pc:spChg>
        <pc:spChg chg="mod">
          <ac:chgData name="Dezhong Yao" userId="794760dbfb091494" providerId="LiveId" clId="{90CAB6D6-9419-4D17-9CF9-6DF6C24F8710}" dt="2020-09-02T13:20:24.830" v="4874" actId="164"/>
          <ac:spMkLst>
            <pc:docMk/>
            <pc:sldMk cId="3705668141" sldId="367"/>
            <ac:spMk id="26" creationId="{68021E6A-76EF-4644-B31A-D48573F759CA}"/>
          </ac:spMkLst>
        </pc:spChg>
        <pc:spChg chg="mod">
          <ac:chgData name="Dezhong Yao" userId="794760dbfb091494" providerId="LiveId" clId="{90CAB6D6-9419-4D17-9CF9-6DF6C24F8710}" dt="2020-09-02T13:20:24.830" v="4874" actId="164"/>
          <ac:spMkLst>
            <pc:docMk/>
            <pc:sldMk cId="3705668141" sldId="367"/>
            <ac:spMk id="27" creationId="{D44587CF-62AC-4A74-AAC2-AA9DCB02259D}"/>
          </ac:spMkLst>
        </pc:spChg>
        <pc:spChg chg="mod">
          <ac:chgData name="Dezhong Yao" userId="794760dbfb091494" providerId="LiveId" clId="{90CAB6D6-9419-4D17-9CF9-6DF6C24F8710}" dt="2020-09-02T13:20:24.830" v="4874" actId="164"/>
          <ac:spMkLst>
            <pc:docMk/>
            <pc:sldMk cId="3705668141" sldId="367"/>
            <ac:spMk id="28" creationId="{82CB03A2-49C1-4997-8B4E-EEE6F5C68E50}"/>
          </ac:spMkLst>
        </pc:spChg>
        <pc:spChg chg="mod">
          <ac:chgData name="Dezhong Yao" userId="794760dbfb091494" providerId="LiveId" clId="{90CAB6D6-9419-4D17-9CF9-6DF6C24F8710}" dt="2020-09-02T13:20:24.830" v="4874" actId="164"/>
          <ac:spMkLst>
            <pc:docMk/>
            <pc:sldMk cId="3705668141" sldId="367"/>
            <ac:spMk id="33" creationId="{7635A06F-2C2E-43BA-BD56-CA3EAD3EE19E}"/>
          </ac:spMkLst>
        </pc:spChg>
        <pc:spChg chg="mod">
          <ac:chgData name="Dezhong Yao" userId="794760dbfb091494" providerId="LiveId" clId="{90CAB6D6-9419-4D17-9CF9-6DF6C24F8710}" dt="2020-09-02T13:20:24.830" v="4874" actId="164"/>
          <ac:spMkLst>
            <pc:docMk/>
            <pc:sldMk cId="3705668141" sldId="367"/>
            <ac:spMk id="34" creationId="{A28ADA89-323D-4C9C-BBF2-4D11C8091B2E}"/>
          </ac:spMkLst>
        </pc:spChg>
        <pc:spChg chg="mod">
          <ac:chgData name="Dezhong Yao" userId="794760dbfb091494" providerId="LiveId" clId="{90CAB6D6-9419-4D17-9CF9-6DF6C24F8710}" dt="2020-09-02T13:20:24.830" v="4874" actId="164"/>
          <ac:spMkLst>
            <pc:docMk/>
            <pc:sldMk cId="3705668141" sldId="367"/>
            <ac:spMk id="35" creationId="{D05E47AC-C27F-42D2-AACB-638515541399}"/>
          </ac:spMkLst>
        </pc:spChg>
        <pc:spChg chg="mod">
          <ac:chgData name="Dezhong Yao" userId="794760dbfb091494" providerId="LiveId" clId="{90CAB6D6-9419-4D17-9CF9-6DF6C24F8710}" dt="2020-09-02T13:20:24.830" v="4874" actId="164"/>
          <ac:spMkLst>
            <pc:docMk/>
            <pc:sldMk cId="3705668141" sldId="367"/>
            <ac:spMk id="36" creationId="{AF78B60D-B79A-44A2-8B8D-2CA702DFDD24}"/>
          </ac:spMkLst>
        </pc:spChg>
        <pc:spChg chg="mod">
          <ac:chgData name="Dezhong Yao" userId="794760dbfb091494" providerId="LiveId" clId="{90CAB6D6-9419-4D17-9CF9-6DF6C24F8710}" dt="2020-09-02T13:20:24.830" v="4874" actId="164"/>
          <ac:spMkLst>
            <pc:docMk/>
            <pc:sldMk cId="3705668141" sldId="367"/>
            <ac:spMk id="37" creationId="{6EDDE546-7264-444C-A7D6-68196627F5A5}"/>
          </ac:spMkLst>
        </pc:spChg>
        <pc:spChg chg="mod">
          <ac:chgData name="Dezhong Yao" userId="794760dbfb091494" providerId="LiveId" clId="{90CAB6D6-9419-4D17-9CF9-6DF6C24F8710}" dt="2020-09-02T13:20:24.830" v="4874" actId="164"/>
          <ac:spMkLst>
            <pc:docMk/>
            <pc:sldMk cId="3705668141" sldId="367"/>
            <ac:spMk id="38" creationId="{73E41563-6470-43EA-9D65-2B8F4FCAF45D}"/>
          </ac:spMkLst>
        </pc:spChg>
        <pc:spChg chg="mod">
          <ac:chgData name="Dezhong Yao" userId="794760dbfb091494" providerId="LiveId" clId="{90CAB6D6-9419-4D17-9CF9-6DF6C24F8710}" dt="2020-09-02T13:20:24.830" v="4874" actId="164"/>
          <ac:spMkLst>
            <pc:docMk/>
            <pc:sldMk cId="3705668141" sldId="367"/>
            <ac:spMk id="39" creationId="{A258776E-EBE2-4747-BB51-1A9B720878AB}"/>
          </ac:spMkLst>
        </pc:spChg>
        <pc:spChg chg="mod">
          <ac:chgData name="Dezhong Yao" userId="794760dbfb091494" providerId="LiveId" clId="{90CAB6D6-9419-4D17-9CF9-6DF6C24F8710}" dt="2020-09-02T13:20:24.830" v="4874" actId="164"/>
          <ac:spMkLst>
            <pc:docMk/>
            <pc:sldMk cId="3705668141" sldId="367"/>
            <ac:spMk id="40" creationId="{BBF72052-50A1-489E-9909-7377112E6881}"/>
          </ac:spMkLst>
        </pc:spChg>
        <pc:spChg chg="mod">
          <ac:chgData name="Dezhong Yao" userId="794760dbfb091494" providerId="LiveId" clId="{90CAB6D6-9419-4D17-9CF9-6DF6C24F8710}" dt="2020-09-02T13:20:24.830" v="4874" actId="164"/>
          <ac:spMkLst>
            <pc:docMk/>
            <pc:sldMk cId="3705668141" sldId="367"/>
            <ac:spMk id="41" creationId="{4060F261-64B5-4753-B628-80021A4F5C5B}"/>
          </ac:spMkLst>
        </pc:spChg>
        <pc:spChg chg="mod">
          <ac:chgData name="Dezhong Yao" userId="794760dbfb091494" providerId="LiveId" clId="{90CAB6D6-9419-4D17-9CF9-6DF6C24F8710}" dt="2020-09-02T13:20:24.830" v="4874" actId="164"/>
          <ac:spMkLst>
            <pc:docMk/>
            <pc:sldMk cId="3705668141" sldId="367"/>
            <ac:spMk id="42" creationId="{2AF92C08-99ED-4DB8-9C45-3D9EEB1D97F9}"/>
          </ac:spMkLst>
        </pc:spChg>
        <pc:spChg chg="mod">
          <ac:chgData name="Dezhong Yao" userId="794760dbfb091494" providerId="LiveId" clId="{90CAB6D6-9419-4D17-9CF9-6DF6C24F8710}" dt="2020-09-02T13:20:24.830" v="4874" actId="164"/>
          <ac:spMkLst>
            <pc:docMk/>
            <pc:sldMk cId="3705668141" sldId="367"/>
            <ac:spMk id="43" creationId="{790BBFED-C010-40E2-B8FB-A3DAED8A06F3}"/>
          </ac:spMkLst>
        </pc:spChg>
        <pc:spChg chg="mod">
          <ac:chgData name="Dezhong Yao" userId="794760dbfb091494" providerId="LiveId" clId="{90CAB6D6-9419-4D17-9CF9-6DF6C24F8710}" dt="2020-09-02T13:20:24.830" v="4874" actId="164"/>
          <ac:spMkLst>
            <pc:docMk/>
            <pc:sldMk cId="3705668141" sldId="367"/>
            <ac:spMk id="44" creationId="{2C35BCE5-4045-4162-B594-8CDAAC640904}"/>
          </ac:spMkLst>
        </pc:spChg>
        <pc:spChg chg="mod">
          <ac:chgData name="Dezhong Yao" userId="794760dbfb091494" providerId="LiveId" clId="{90CAB6D6-9419-4D17-9CF9-6DF6C24F8710}" dt="2020-09-02T13:26:26.960" v="5385" actId="1076"/>
          <ac:spMkLst>
            <pc:docMk/>
            <pc:sldMk cId="3705668141" sldId="367"/>
            <ac:spMk id="52" creationId="{8A19B61A-4CCD-4A23-9A4F-A581EE4B9AB3}"/>
          </ac:spMkLst>
        </pc:spChg>
        <pc:spChg chg="add mod">
          <ac:chgData name="Dezhong Yao" userId="794760dbfb091494" providerId="LiveId" clId="{90CAB6D6-9419-4D17-9CF9-6DF6C24F8710}" dt="2020-09-02T13:27:41.048" v="5530"/>
          <ac:spMkLst>
            <pc:docMk/>
            <pc:sldMk cId="3705668141" sldId="367"/>
            <ac:spMk id="54" creationId="{D5D8BFA6-07FD-4E05-817F-BDCE2FA9A1D9}"/>
          </ac:spMkLst>
        </pc:spChg>
        <pc:grpChg chg="add mod">
          <ac:chgData name="Dezhong Yao" userId="794760dbfb091494" providerId="LiveId" clId="{90CAB6D6-9419-4D17-9CF9-6DF6C24F8710}" dt="2020-09-02T13:26:22.833" v="5384" actId="14100"/>
          <ac:grpSpMkLst>
            <pc:docMk/>
            <pc:sldMk cId="3705668141" sldId="367"/>
            <ac:grpSpMk id="53" creationId="{18A460EE-AB86-421C-9C09-7652391E05A4}"/>
          </ac:grpSpMkLst>
        </pc:grpChg>
        <pc:cxnChg chg="mod">
          <ac:chgData name="Dezhong Yao" userId="794760dbfb091494" providerId="LiveId" clId="{90CAB6D6-9419-4D17-9CF9-6DF6C24F8710}" dt="2020-09-02T13:20:24.830" v="4874" actId="164"/>
          <ac:cxnSpMkLst>
            <pc:docMk/>
            <pc:sldMk cId="3705668141" sldId="367"/>
            <ac:cxnSpMk id="4" creationId="{040E6F99-EEF6-446A-9E34-265144587364}"/>
          </ac:cxnSpMkLst>
        </pc:cxnChg>
        <pc:cxnChg chg="mod">
          <ac:chgData name="Dezhong Yao" userId="794760dbfb091494" providerId="LiveId" clId="{90CAB6D6-9419-4D17-9CF9-6DF6C24F8710}" dt="2020-09-02T13:20:24.830" v="4874" actId="164"/>
          <ac:cxnSpMkLst>
            <pc:docMk/>
            <pc:sldMk cId="3705668141" sldId="367"/>
            <ac:cxnSpMk id="29" creationId="{695A4B4A-DA73-4AC1-8883-DB7E305C99E9}"/>
          </ac:cxnSpMkLst>
        </pc:cxnChg>
        <pc:cxnChg chg="mod">
          <ac:chgData name="Dezhong Yao" userId="794760dbfb091494" providerId="LiveId" clId="{90CAB6D6-9419-4D17-9CF9-6DF6C24F8710}" dt="2020-09-02T13:20:24.830" v="4874" actId="164"/>
          <ac:cxnSpMkLst>
            <pc:docMk/>
            <pc:sldMk cId="3705668141" sldId="367"/>
            <ac:cxnSpMk id="30" creationId="{B3A537C5-C1E1-40AC-99BE-6942CF05BB01}"/>
          </ac:cxnSpMkLst>
        </pc:cxnChg>
        <pc:cxnChg chg="mod">
          <ac:chgData name="Dezhong Yao" userId="794760dbfb091494" providerId="LiveId" clId="{90CAB6D6-9419-4D17-9CF9-6DF6C24F8710}" dt="2020-09-02T13:20:24.830" v="4874" actId="164"/>
          <ac:cxnSpMkLst>
            <pc:docMk/>
            <pc:sldMk cId="3705668141" sldId="367"/>
            <ac:cxnSpMk id="31" creationId="{E9FC5E69-8A28-41E4-A8D6-BDC77243E24E}"/>
          </ac:cxnSpMkLst>
        </pc:cxnChg>
        <pc:cxnChg chg="mod">
          <ac:chgData name="Dezhong Yao" userId="794760dbfb091494" providerId="LiveId" clId="{90CAB6D6-9419-4D17-9CF9-6DF6C24F8710}" dt="2020-09-02T13:20:24.830" v="4874" actId="164"/>
          <ac:cxnSpMkLst>
            <pc:docMk/>
            <pc:sldMk cId="3705668141" sldId="367"/>
            <ac:cxnSpMk id="32" creationId="{CDBE06E5-2B9E-47AF-B91B-D75F7B0FC6A4}"/>
          </ac:cxnSpMkLst>
        </pc:cxnChg>
        <pc:cxnChg chg="mod">
          <ac:chgData name="Dezhong Yao" userId="794760dbfb091494" providerId="LiveId" clId="{90CAB6D6-9419-4D17-9CF9-6DF6C24F8710}" dt="2020-09-02T13:20:24.830" v="4874" actId="164"/>
          <ac:cxnSpMkLst>
            <pc:docMk/>
            <pc:sldMk cId="3705668141" sldId="367"/>
            <ac:cxnSpMk id="45" creationId="{BFA2BDD9-5154-4DE6-89DF-4924C7C3DFB3}"/>
          </ac:cxnSpMkLst>
        </pc:cxnChg>
        <pc:cxnChg chg="mod">
          <ac:chgData name="Dezhong Yao" userId="794760dbfb091494" providerId="LiveId" clId="{90CAB6D6-9419-4D17-9CF9-6DF6C24F8710}" dt="2020-09-02T13:20:24.830" v="4874" actId="164"/>
          <ac:cxnSpMkLst>
            <pc:docMk/>
            <pc:sldMk cId="3705668141" sldId="367"/>
            <ac:cxnSpMk id="46" creationId="{259F61F2-BAF2-4DBF-8A16-2D9C4F88A5C8}"/>
          </ac:cxnSpMkLst>
        </pc:cxnChg>
        <pc:cxnChg chg="mod">
          <ac:chgData name="Dezhong Yao" userId="794760dbfb091494" providerId="LiveId" clId="{90CAB6D6-9419-4D17-9CF9-6DF6C24F8710}" dt="2020-09-02T13:20:24.830" v="4874" actId="164"/>
          <ac:cxnSpMkLst>
            <pc:docMk/>
            <pc:sldMk cId="3705668141" sldId="367"/>
            <ac:cxnSpMk id="47" creationId="{450AE976-1320-4B5F-BC80-48E6A589F2E9}"/>
          </ac:cxnSpMkLst>
        </pc:cxnChg>
        <pc:cxnChg chg="mod">
          <ac:chgData name="Dezhong Yao" userId="794760dbfb091494" providerId="LiveId" clId="{90CAB6D6-9419-4D17-9CF9-6DF6C24F8710}" dt="2020-09-02T13:20:24.830" v="4874" actId="164"/>
          <ac:cxnSpMkLst>
            <pc:docMk/>
            <pc:sldMk cId="3705668141" sldId="367"/>
            <ac:cxnSpMk id="48" creationId="{D4A6B3CA-D4B8-4CBB-AB8B-5F6ABA944F86}"/>
          </ac:cxnSpMkLst>
        </pc:cxnChg>
        <pc:cxnChg chg="mod">
          <ac:chgData name="Dezhong Yao" userId="794760dbfb091494" providerId="LiveId" clId="{90CAB6D6-9419-4D17-9CF9-6DF6C24F8710}" dt="2020-09-02T13:20:24.830" v="4874" actId="164"/>
          <ac:cxnSpMkLst>
            <pc:docMk/>
            <pc:sldMk cId="3705668141" sldId="367"/>
            <ac:cxnSpMk id="49" creationId="{0C3A8BA3-9EA0-4640-AF76-557977D33D8C}"/>
          </ac:cxnSpMkLst>
        </pc:cxnChg>
        <pc:cxnChg chg="mod">
          <ac:chgData name="Dezhong Yao" userId="794760dbfb091494" providerId="LiveId" clId="{90CAB6D6-9419-4D17-9CF9-6DF6C24F8710}" dt="2020-09-02T13:20:24.830" v="4874" actId="164"/>
          <ac:cxnSpMkLst>
            <pc:docMk/>
            <pc:sldMk cId="3705668141" sldId="367"/>
            <ac:cxnSpMk id="50" creationId="{30EC7806-324A-4558-A818-216A0CD217AB}"/>
          </ac:cxnSpMkLst>
        </pc:cxnChg>
        <pc:cxnChg chg="mod">
          <ac:chgData name="Dezhong Yao" userId="794760dbfb091494" providerId="LiveId" clId="{90CAB6D6-9419-4D17-9CF9-6DF6C24F8710}" dt="2020-09-02T13:20:24.830" v="4874" actId="164"/>
          <ac:cxnSpMkLst>
            <pc:docMk/>
            <pc:sldMk cId="3705668141" sldId="367"/>
            <ac:cxnSpMk id="51" creationId="{D350CC22-D911-4EA0-AB92-2666FD3664A0}"/>
          </ac:cxnSpMkLst>
        </pc:cxnChg>
      </pc:sldChg>
      <pc:sldChg chg="modSp add">
        <pc:chgData name="Dezhong Yao" userId="794760dbfb091494" providerId="LiveId" clId="{90CAB6D6-9419-4D17-9CF9-6DF6C24F8710}" dt="2020-09-02T13:30:18.354" v="5743" actId="207"/>
        <pc:sldMkLst>
          <pc:docMk/>
          <pc:sldMk cId="4149848654" sldId="368"/>
        </pc:sldMkLst>
        <pc:spChg chg="mod">
          <ac:chgData name="Dezhong Yao" userId="794760dbfb091494" providerId="LiveId" clId="{90CAB6D6-9419-4D17-9CF9-6DF6C24F8710}" dt="2020-09-02T13:30:18.354" v="5743" actId="207"/>
          <ac:spMkLst>
            <pc:docMk/>
            <pc:sldMk cId="4149848654" sldId="368"/>
            <ac:spMk id="3" creationId="{257E60E8-C24A-4ABE-A75A-68AD41EFD850}"/>
          </ac:spMkLst>
        </pc:spChg>
      </pc:sldChg>
      <pc:sldChg chg="modSp new mod">
        <pc:chgData name="Dezhong Yao" userId="794760dbfb091494" providerId="LiveId" clId="{90CAB6D6-9419-4D17-9CF9-6DF6C24F8710}" dt="2020-09-02T13:30:29.547" v="5775"/>
        <pc:sldMkLst>
          <pc:docMk/>
          <pc:sldMk cId="117581462" sldId="369"/>
        </pc:sldMkLst>
        <pc:spChg chg="mod">
          <ac:chgData name="Dezhong Yao" userId="794760dbfb091494" providerId="LiveId" clId="{90CAB6D6-9419-4D17-9CF9-6DF6C24F8710}" dt="2020-09-02T13:30:29.547" v="5775"/>
          <ac:spMkLst>
            <pc:docMk/>
            <pc:sldMk cId="117581462" sldId="369"/>
            <ac:spMk id="2" creationId="{9EE7CE1A-6C51-44B9-B17C-039F07B77A44}"/>
          </ac:spMkLst>
        </pc:spChg>
      </pc:sldChg>
      <pc:sldChg chg="new">
        <pc:chgData name="Dezhong Yao" userId="794760dbfb091494" providerId="LiveId" clId="{90CAB6D6-9419-4D17-9CF9-6DF6C24F8710}" dt="2020-09-03T13:00:27.642" v="5776" actId="680"/>
        <pc:sldMkLst>
          <pc:docMk/>
          <pc:sldMk cId="589861717" sldId="370"/>
        </pc:sldMkLst>
      </pc:sldChg>
      <pc:sldChg chg="new">
        <pc:chgData name="Dezhong Yao" userId="794760dbfb091494" providerId="LiveId" clId="{90CAB6D6-9419-4D17-9CF9-6DF6C24F8710}" dt="2020-09-03T13:00:28.477" v="5777" actId="680"/>
        <pc:sldMkLst>
          <pc:docMk/>
          <pc:sldMk cId="3985976651" sldId="371"/>
        </pc:sldMkLst>
      </pc:sldChg>
    </pc:docChg>
  </pc:docChgLst>
  <pc:docChgLst>
    <pc:chgData name="Dezhong Yao" userId="794760dbfb091494" providerId="LiveId" clId="{20CC4F83-479D-4E15-B004-5B4F82B61AD4}"/>
    <pc:docChg chg="undo custSel addSld delSld modSld sldOrd">
      <pc:chgData name="Dezhong Yao" userId="794760dbfb091494" providerId="LiveId" clId="{20CC4F83-479D-4E15-B004-5B4F82B61AD4}" dt="2020-09-04T09:22:32.922" v="10841"/>
      <pc:docMkLst>
        <pc:docMk/>
      </pc:docMkLst>
      <pc:sldChg chg="ord">
        <pc:chgData name="Dezhong Yao" userId="794760dbfb091494" providerId="LiveId" clId="{20CC4F83-479D-4E15-B004-5B4F82B61AD4}" dt="2020-09-02T01:04:13.369" v="5893"/>
        <pc:sldMkLst>
          <pc:docMk/>
          <pc:sldMk cId="3974605962" sldId="338"/>
        </pc:sldMkLst>
      </pc:sldChg>
      <pc:sldChg chg="addSp delSp modSp">
        <pc:chgData name="Dezhong Yao" userId="794760dbfb091494" providerId="LiveId" clId="{20CC4F83-479D-4E15-B004-5B4F82B61AD4}" dt="2020-08-31T01:16:46.613" v="137" actId="1076"/>
        <pc:sldMkLst>
          <pc:docMk/>
          <pc:sldMk cId="3243578775" sldId="340"/>
        </pc:sldMkLst>
        <pc:spChg chg="mod">
          <ac:chgData name="Dezhong Yao" userId="794760dbfb091494" providerId="LiveId" clId="{20CC4F83-479D-4E15-B004-5B4F82B61AD4}" dt="2020-08-31T01:16:46.613" v="137" actId="1076"/>
          <ac:spMkLst>
            <pc:docMk/>
            <pc:sldMk cId="3243578775" sldId="340"/>
            <ac:spMk id="7" creationId="{D14E54BC-58DF-4D67-8D14-8824D61A4B0D}"/>
          </ac:spMkLst>
        </pc:spChg>
        <pc:spChg chg="mod">
          <ac:chgData name="Dezhong Yao" userId="794760dbfb091494" providerId="LiveId" clId="{20CC4F83-479D-4E15-B004-5B4F82B61AD4}" dt="2020-08-31T01:16:20.901" v="117" actId="1076"/>
          <ac:spMkLst>
            <pc:docMk/>
            <pc:sldMk cId="3243578775" sldId="340"/>
            <ac:spMk id="8" creationId="{923506B0-C5B9-4275-8E8D-FC5D5F8D3A6D}"/>
          </ac:spMkLst>
        </pc:spChg>
        <pc:spChg chg="add del">
          <ac:chgData name="Dezhong Yao" userId="794760dbfb091494" providerId="LiveId" clId="{20CC4F83-479D-4E15-B004-5B4F82B61AD4}" dt="2020-08-31T01:13:49.990" v="72"/>
          <ac:spMkLst>
            <pc:docMk/>
            <pc:sldMk cId="3243578775" sldId="340"/>
            <ac:spMk id="16" creationId="{EB05D649-7CDC-4F39-AE71-E12D98C6E5E6}"/>
          </ac:spMkLst>
        </pc:spChg>
        <pc:spChg chg="add del">
          <ac:chgData name="Dezhong Yao" userId="794760dbfb091494" providerId="LiveId" clId="{20CC4F83-479D-4E15-B004-5B4F82B61AD4}" dt="2020-08-31T01:13:49.990" v="72"/>
          <ac:spMkLst>
            <pc:docMk/>
            <pc:sldMk cId="3243578775" sldId="340"/>
            <ac:spMk id="17" creationId="{9CC38575-019C-4272-856C-004194466DF3}"/>
          </ac:spMkLst>
        </pc:spChg>
        <pc:spChg chg="add del">
          <ac:chgData name="Dezhong Yao" userId="794760dbfb091494" providerId="LiveId" clId="{20CC4F83-479D-4E15-B004-5B4F82B61AD4}" dt="2020-08-31T01:13:49.990" v="72"/>
          <ac:spMkLst>
            <pc:docMk/>
            <pc:sldMk cId="3243578775" sldId="340"/>
            <ac:spMk id="18" creationId="{BB20F5CF-6457-4B6F-BF96-0E864F5FF4A4}"/>
          </ac:spMkLst>
        </pc:spChg>
        <pc:spChg chg="add del">
          <ac:chgData name="Dezhong Yao" userId="794760dbfb091494" providerId="LiveId" clId="{20CC4F83-479D-4E15-B004-5B4F82B61AD4}" dt="2020-08-31T01:13:49.990" v="72"/>
          <ac:spMkLst>
            <pc:docMk/>
            <pc:sldMk cId="3243578775" sldId="340"/>
            <ac:spMk id="19" creationId="{918AD3DC-5909-4D81-B7BE-D2863F0734EB}"/>
          </ac:spMkLst>
        </pc:spChg>
        <pc:spChg chg="add del">
          <ac:chgData name="Dezhong Yao" userId="794760dbfb091494" providerId="LiveId" clId="{20CC4F83-479D-4E15-B004-5B4F82B61AD4}" dt="2020-08-31T01:13:49.990" v="72"/>
          <ac:spMkLst>
            <pc:docMk/>
            <pc:sldMk cId="3243578775" sldId="340"/>
            <ac:spMk id="20" creationId="{776BD668-29B3-43F5-99A6-489AD04F6249}"/>
          </ac:spMkLst>
        </pc:spChg>
        <pc:spChg chg="add del">
          <ac:chgData name="Dezhong Yao" userId="794760dbfb091494" providerId="LiveId" clId="{20CC4F83-479D-4E15-B004-5B4F82B61AD4}" dt="2020-08-31T01:13:49.990" v="72"/>
          <ac:spMkLst>
            <pc:docMk/>
            <pc:sldMk cId="3243578775" sldId="340"/>
            <ac:spMk id="21" creationId="{FBE8F7E9-952A-4044-9880-E1ADE507D8A5}"/>
          </ac:spMkLst>
        </pc:spChg>
        <pc:spChg chg="add del">
          <ac:chgData name="Dezhong Yao" userId="794760dbfb091494" providerId="LiveId" clId="{20CC4F83-479D-4E15-B004-5B4F82B61AD4}" dt="2020-08-31T01:13:49.990" v="72"/>
          <ac:spMkLst>
            <pc:docMk/>
            <pc:sldMk cId="3243578775" sldId="340"/>
            <ac:spMk id="22" creationId="{375D4871-80F7-4141-B7EE-52D133973E30}"/>
          </ac:spMkLst>
        </pc:spChg>
        <pc:spChg chg="add del">
          <ac:chgData name="Dezhong Yao" userId="794760dbfb091494" providerId="LiveId" clId="{20CC4F83-479D-4E15-B004-5B4F82B61AD4}" dt="2020-08-31T01:13:49.990" v="72"/>
          <ac:spMkLst>
            <pc:docMk/>
            <pc:sldMk cId="3243578775" sldId="340"/>
            <ac:spMk id="23" creationId="{9DE9BDE3-545D-49E9-B6B7-1563D51CE591}"/>
          </ac:spMkLst>
        </pc:spChg>
        <pc:spChg chg="add del">
          <ac:chgData name="Dezhong Yao" userId="794760dbfb091494" providerId="LiveId" clId="{20CC4F83-479D-4E15-B004-5B4F82B61AD4}" dt="2020-08-31T01:13:49.990" v="72"/>
          <ac:spMkLst>
            <pc:docMk/>
            <pc:sldMk cId="3243578775" sldId="340"/>
            <ac:spMk id="24" creationId="{FA03C45C-7E6A-4E05-A87B-F8CC72340E77}"/>
          </ac:spMkLst>
        </pc:spChg>
        <pc:spChg chg="add del">
          <ac:chgData name="Dezhong Yao" userId="794760dbfb091494" providerId="LiveId" clId="{20CC4F83-479D-4E15-B004-5B4F82B61AD4}" dt="2020-08-31T01:13:49.990" v="72"/>
          <ac:spMkLst>
            <pc:docMk/>
            <pc:sldMk cId="3243578775" sldId="340"/>
            <ac:spMk id="25" creationId="{9AB80895-951A-4DD7-B706-41BB09C191A8}"/>
          </ac:spMkLst>
        </pc:spChg>
        <pc:spChg chg="add del">
          <ac:chgData name="Dezhong Yao" userId="794760dbfb091494" providerId="LiveId" clId="{20CC4F83-479D-4E15-B004-5B4F82B61AD4}" dt="2020-08-31T01:13:49.990" v="72"/>
          <ac:spMkLst>
            <pc:docMk/>
            <pc:sldMk cId="3243578775" sldId="340"/>
            <ac:spMk id="26" creationId="{507BF434-3367-4D26-A31B-0878055422AA}"/>
          </ac:spMkLst>
        </pc:spChg>
        <pc:spChg chg="add del">
          <ac:chgData name="Dezhong Yao" userId="794760dbfb091494" providerId="LiveId" clId="{20CC4F83-479D-4E15-B004-5B4F82B61AD4}" dt="2020-08-31T01:13:49.990" v="72"/>
          <ac:spMkLst>
            <pc:docMk/>
            <pc:sldMk cId="3243578775" sldId="340"/>
            <ac:spMk id="27" creationId="{724D938F-669D-4F61-BEDA-8380F6E73C84}"/>
          </ac:spMkLst>
        </pc:spChg>
        <pc:spChg chg="add del">
          <ac:chgData name="Dezhong Yao" userId="794760dbfb091494" providerId="LiveId" clId="{20CC4F83-479D-4E15-B004-5B4F82B61AD4}" dt="2020-08-31T01:13:49.990" v="72"/>
          <ac:spMkLst>
            <pc:docMk/>
            <pc:sldMk cId="3243578775" sldId="340"/>
            <ac:spMk id="28" creationId="{12F019CC-763E-4D70-9B6F-CB0790710914}"/>
          </ac:spMkLst>
        </pc:spChg>
        <pc:spChg chg="add del">
          <ac:chgData name="Dezhong Yao" userId="794760dbfb091494" providerId="LiveId" clId="{20CC4F83-479D-4E15-B004-5B4F82B61AD4}" dt="2020-08-31T01:13:49.990" v="72"/>
          <ac:spMkLst>
            <pc:docMk/>
            <pc:sldMk cId="3243578775" sldId="340"/>
            <ac:spMk id="29" creationId="{839B2368-C973-4EF8-8E40-79EF9DC1505B}"/>
          </ac:spMkLst>
        </pc:spChg>
        <pc:spChg chg="add del">
          <ac:chgData name="Dezhong Yao" userId="794760dbfb091494" providerId="LiveId" clId="{20CC4F83-479D-4E15-B004-5B4F82B61AD4}" dt="2020-08-31T01:13:49.990" v="72"/>
          <ac:spMkLst>
            <pc:docMk/>
            <pc:sldMk cId="3243578775" sldId="340"/>
            <ac:spMk id="30" creationId="{536F5DE1-413A-40FB-99A5-7CA1529AA818}"/>
          </ac:spMkLst>
        </pc:spChg>
        <pc:spChg chg="add mod">
          <ac:chgData name="Dezhong Yao" userId="794760dbfb091494" providerId="LiveId" clId="{20CC4F83-479D-4E15-B004-5B4F82B61AD4}" dt="2020-08-31T01:15:22.635" v="97" actId="404"/>
          <ac:spMkLst>
            <pc:docMk/>
            <pc:sldMk cId="3243578775" sldId="340"/>
            <ac:spMk id="39" creationId="{2A7B67A5-EB99-4E41-9701-240E9F975477}"/>
          </ac:spMkLst>
        </pc:spChg>
        <pc:spChg chg="add mod">
          <ac:chgData name="Dezhong Yao" userId="794760dbfb091494" providerId="LiveId" clId="{20CC4F83-479D-4E15-B004-5B4F82B61AD4}" dt="2020-08-31T01:15:22.635" v="97" actId="404"/>
          <ac:spMkLst>
            <pc:docMk/>
            <pc:sldMk cId="3243578775" sldId="340"/>
            <ac:spMk id="40" creationId="{B8591BAB-6DFB-4C82-9BC9-2835C9D3CB96}"/>
          </ac:spMkLst>
        </pc:spChg>
        <pc:spChg chg="add mod">
          <ac:chgData name="Dezhong Yao" userId="794760dbfb091494" providerId="LiveId" clId="{20CC4F83-479D-4E15-B004-5B4F82B61AD4}" dt="2020-08-31T01:15:22.635" v="97" actId="404"/>
          <ac:spMkLst>
            <pc:docMk/>
            <pc:sldMk cId="3243578775" sldId="340"/>
            <ac:spMk id="41" creationId="{BA16098B-B42F-4CB4-BCB1-DF81A10FB8E7}"/>
          </ac:spMkLst>
        </pc:spChg>
        <pc:spChg chg="add mod">
          <ac:chgData name="Dezhong Yao" userId="794760dbfb091494" providerId="LiveId" clId="{20CC4F83-479D-4E15-B004-5B4F82B61AD4}" dt="2020-08-31T01:15:22.635" v="97" actId="404"/>
          <ac:spMkLst>
            <pc:docMk/>
            <pc:sldMk cId="3243578775" sldId="340"/>
            <ac:spMk id="42" creationId="{83928681-7131-4AE3-9CE7-F57577109B15}"/>
          </ac:spMkLst>
        </pc:spChg>
        <pc:spChg chg="add mod">
          <ac:chgData name="Dezhong Yao" userId="794760dbfb091494" providerId="LiveId" clId="{20CC4F83-479D-4E15-B004-5B4F82B61AD4}" dt="2020-08-31T01:15:22.635" v="97" actId="404"/>
          <ac:spMkLst>
            <pc:docMk/>
            <pc:sldMk cId="3243578775" sldId="340"/>
            <ac:spMk id="43" creationId="{6D33FB12-96C3-45CC-A2D2-6216D74B2ACC}"/>
          </ac:spMkLst>
        </pc:spChg>
        <pc:spChg chg="add mod">
          <ac:chgData name="Dezhong Yao" userId="794760dbfb091494" providerId="LiveId" clId="{20CC4F83-479D-4E15-B004-5B4F82B61AD4}" dt="2020-08-31T01:15:22.635" v="97" actId="404"/>
          <ac:spMkLst>
            <pc:docMk/>
            <pc:sldMk cId="3243578775" sldId="340"/>
            <ac:spMk id="44" creationId="{60EFAB62-6ACD-488F-A3E1-7CE29CFCAF05}"/>
          </ac:spMkLst>
        </pc:spChg>
        <pc:spChg chg="add mod">
          <ac:chgData name="Dezhong Yao" userId="794760dbfb091494" providerId="LiveId" clId="{20CC4F83-479D-4E15-B004-5B4F82B61AD4}" dt="2020-08-31T01:15:22.635" v="97" actId="404"/>
          <ac:spMkLst>
            <pc:docMk/>
            <pc:sldMk cId="3243578775" sldId="340"/>
            <ac:spMk id="45" creationId="{304DF8E4-0CB7-4E7B-BD3C-DDC7C5DF5F08}"/>
          </ac:spMkLst>
        </pc:spChg>
        <pc:spChg chg="add mod">
          <ac:chgData name="Dezhong Yao" userId="794760dbfb091494" providerId="LiveId" clId="{20CC4F83-479D-4E15-B004-5B4F82B61AD4}" dt="2020-08-31T01:15:22.635" v="97" actId="404"/>
          <ac:spMkLst>
            <pc:docMk/>
            <pc:sldMk cId="3243578775" sldId="340"/>
            <ac:spMk id="46" creationId="{45CC7B0C-8CD4-4D6B-9E25-78D050E2C6CE}"/>
          </ac:spMkLst>
        </pc:spChg>
        <pc:spChg chg="add mod">
          <ac:chgData name="Dezhong Yao" userId="794760dbfb091494" providerId="LiveId" clId="{20CC4F83-479D-4E15-B004-5B4F82B61AD4}" dt="2020-08-31T01:15:22.635" v="97" actId="404"/>
          <ac:spMkLst>
            <pc:docMk/>
            <pc:sldMk cId="3243578775" sldId="340"/>
            <ac:spMk id="47" creationId="{063ACFF7-1A66-42DB-ABB9-E7B047F3B7B0}"/>
          </ac:spMkLst>
        </pc:spChg>
        <pc:spChg chg="add mod">
          <ac:chgData name="Dezhong Yao" userId="794760dbfb091494" providerId="LiveId" clId="{20CC4F83-479D-4E15-B004-5B4F82B61AD4}" dt="2020-08-31T01:15:22.635" v="97" actId="404"/>
          <ac:spMkLst>
            <pc:docMk/>
            <pc:sldMk cId="3243578775" sldId="340"/>
            <ac:spMk id="48" creationId="{63E29697-F912-4689-82AE-1F6E4F80585E}"/>
          </ac:spMkLst>
        </pc:spChg>
        <pc:spChg chg="add mod">
          <ac:chgData name="Dezhong Yao" userId="794760dbfb091494" providerId="LiveId" clId="{20CC4F83-479D-4E15-B004-5B4F82B61AD4}" dt="2020-08-31T01:15:22.635" v="97" actId="404"/>
          <ac:spMkLst>
            <pc:docMk/>
            <pc:sldMk cId="3243578775" sldId="340"/>
            <ac:spMk id="49" creationId="{DC3F8536-C23F-4726-B7F3-CA8E064A4B8F}"/>
          </ac:spMkLst>
        </pc:spChg>
        <pc:spChg chg="add mod">
          <ac:chgData name="Dezhong Yao" userId="794760dbfb091494" providerId="LiveId" clId="{20CC4F83-479D-4E15-B004-5B4F82B61AD4}" dt="2020-08-31T01:15:22.635" v="97" actId="404"/>
          <ac:spMkLst>
            <pc:docMk/>
            <pc:sldMk cId="3243578775" sldId="340"/>
            <ac:spMk id="50" creationId="{E387011F-55B0-4AC6-A975-EBC867FB08A2}"/>
          </ac:spMkLst>
        </pc:spChg>
        <pc:spChg chg="add mod">
          <ac:chgData name="Dezhong Yao" userId="794760dbfb091494" providerId="LiveId" clId="{20CC4F83-479D-4E15-B004-5B4F82B61AD4}" dt="2020-08-31T01:15:22.635" v="97" actId="404"/>
          <ac:spMkLst>
            <pc:docMk/>
            <pc:sldMk cId="3243578775" sldId="340"/>
            <ac:spMk id="51" creationId="{FAC32371-B4B7-410F-AA0A-B2E2CA0F15E5}"/>
          </ac:spMkLst>
        </pc:spChg>
        <pc:spChg chg="add mod">
          <ac:chgData name="Dezhong Yao" userId="794760dbfb091494" providerId="LiveId" clId="{20CC4F83-479D-4E15-B004-5B4F82B61AD4}" dt="2020-08-31T01:15:22.635" v="97" actId="404"/>
          <ac:spMkLst>
            <pc:docMk/>
            <pc:sldMk cId="3243578775" sldId="340"/>
            <ac:spMk id="52" creationId="{EF864E8A-942F-4FB2-8349-751BD35CBF28}"/>
          </ac:spMkLst>
        </pc:spChg>
        <pc:spChg chg="add mod">
          <ac:chgData name="Dezhong Yao" userId="794760dbfb091494" providerId="LiveId" clId="{20CC4F83-479D-4E15-B004-5B4F82B61AD4}" dt="2020-08-31T01:15:22.635" v="97" actId="404"/>
          <ac:spMkLst>
            <pc:docMk/>
            <pc:sldMk cId="3243578775" sldId="340"/>
            <ac:spMk id="53" creationId="{2D057E2F-A756-493B-9852-D4BDEF426CFB}"/>
          </ac:spMkLst>
        </pc:spChg>
        <pc:spChg chg="add mod">
          <ac:chgData name="Dezhong Yao" userId="794760dbfb091494" providerId="LiveId" clId="{20CC4F83-479D-4E15-B004-5B4F82B61AD4}" dt="2020-08-31T01:15:22.635" v="97" actId="404"/>
          <ac:spMkLst>
            <pc:docMk/>
            <pc:sldMk cId="3243578775" sldId="340"/>
            <ac:spMk id="54" creationId="{3BBAB68D-75A0-4509-BB15-892B7C5163C1}"/>
          </ac:spMkLst>
        </pc:spChg>
        <pc:spChg chg="add mod">
          <ac:chgData name="Dezhong Yao" userId="794760dbfb091494" providerId="LiveId" clId="{20CC4F83-479D-4E15-B004-5B4F82B61AD4}" dt="2020-08-31T01:15:22.635" v="97" actId="404"/>
          <ac:spMkLst>
            <pc:docMk/>
            <pc:sldMk cId="3243578775" sldId="340"/>
            <ac:spMk id="55" creationId="{F4B462A6-A4BD-4CA4-98FE-601197DAA552}"/>
          </ac:spMkLst>
        </pc:spChg>
        <pc:spChg chg="add mod">
          <ac:chgData name="Dezhong Yao" userId="794760dbfb091494" providerId="LiveId" clId="{20CC4F83-479D-4E15-B004-5B4F82B61AD4}" dt="2020-08-31T01:15:22.635" v="97" actId="404"/>
          <ac:spMkLst>
            <pc:docMk/>
            <pc:sldMk cId="3243578775" sldId="340"/>
            <ac:spMk id="56" creationId="{826F820C-3E82-408E-9C12-453FE5F089DF}"/>
          </ac:spMkLst>
        </pc:spChg>
        <pc:spChg chg="add mod">
          <ac:chgData name="Dezhong Yao" userId="794760dbfb091494" providerId="LiveId" clId="{20CC4F83-479D-4E15-B004-5B4F82B61AD4}" dt="2020-08-31T01:15:22.635" v="97" actId="404"/>
          <ac:spMkLst>
            <pc:docMk/>
            <pc:sldMk cId="3243578775" sldId="340"/>
            <ac:spMk id="57" creationId="{45B1F5F5-BF7F-4D1A-953A-758EFCE0501F}"/>
          </ac:spMkLst>
        </pc:spChg>
        <pc:spChg chg="add mod">
          <ac:chgData name="Dezhong Yao" userId="794760dbfb091494" providerId="LiveId" clId="{20CC4F83-479D-4E15-B004-5B4F82B61AD4}" dt="2020-08-31T01:15:22.635" v="97" actId="404"/>
          <ac:spMkLst>
            <pc:docMk/>
            <pc:sldMk cId="3243578775" sldId="340"/>
            <ac:spMk id="58" creationId="{B145B334-913A-48DF-B947-D7F79B183988}"/>
          </ac:spMkLst>
        </pc:spChg>
        <pc:spChg chg="add mod">
          <ac:chgData name="Dezhong Yao" userId="794760dbfb091494" providerId="LiveId" clId="{20CC4F83-479D-4E15-B004-5B4F82B61AD4}" dt="2020-08-31T01:15:53.122" v="110" actId="3064"/>
          <ac:spMkLst>
            <pc:docMk/>
            <pc:sldMk cId="3243578775" sldId="340"/>
            <ac:spMk id="59" creationId="{537CF81F-12EB-4774-8102-89BEE2308589}"/>
          </ac:spMkLst>
        </pc:spChg>
        <pc:spChg chg="add mod">
          <ac:chgData name="Dezhong Yao" userId="794760dbfb091494" providerId="LiveId" clId="{20CC4F83-479D-4E15-B004-5B4F82B61AD4}" dt="2020-08-31T01:15:53.122" v="110" actId="3064"/>
          <ac:spMkLst>
            <pc:docMk/>
            <pc:sldMk cId="3243578775" sldId="340"/>
            <ac:spMk id="60" creationId="{F09516D0-42CE-4C20-9B16-8FE6EF7EBF49}"/>
          </ac:spMkLst>
        </pc:spChg>
        <pc:spChg chg="add mod">
          <ac:chgData name="Dezhong Yao" userId="794760dbfb091494" providerId="LiveId" clId="{20CC4F83-479D-4E15-B004-5B4F82B61AD4}" dt="2020-08-31T01:15:53.122" v="110" actId="3064"/>
          <ac:spMkLst>
            <pc:docMk/>
            <pc:sldMk cId="3243578775" sldId="340"/>
            <ac:spMk id="61" creationId="{3E0E6CB2-FC33-4144-A67B-B30EB09C67C2}"/>
          </ac:spMkLst>
        </pc:spChg>
        <pc:spChg chg="add mod">
          <ac:chgData name="Dezhong Yao" userId="794760dbfb091494" providerId="LiveId" clId="{20CC4F83-479D-4E15-B004-5B4F82B61AD4}" dt="2020-08-31T01:15:53.122" v="110" actId="3064"/>
          <ac:spMkLst>
            <pc:docMk/>
            <pc:sldMk cId="3243578775" sldId="340"/>
            <ac:spMk id="62" creationId="{173C6ED7-BB0F-472D-8955-E9254277DC4C}"/>
          </ac:spMkLst>
        </pc:spChg>
        <pc:spChg chg="add mod">
          <ac:chgData name="Dezhong Yao" userId="794760dbfb091494" providerId="LiveId" clId="{20CC4F83-479D-4E15-B004-5B4F82B61AD4}" dt="2020-08-31T01:15:53.122" v="110" actId="3064"/>
          <ac:spMkLst>
            <pc:docMk/>
            <pc:sldMk cId="3243578775" sldId="340"/>
            <ac:spMk id="63" creationId="{5F4B64D8-C792-494F-883B-79A8B67B3539}"/>
          </ac:spMkLst>
        </pc:spChg>
        <pc:spChg chg="add mod">
          <ac:chgData name="Dezhong Yao" userId="794760dbfb091494" providerId="LiveId" clId="{20CC4F83-479D-4E15-B004-5B4F82B61AD4}" dt="2020-08-31T01:16:16.222" v="116" actId="1038"/>
          <ac:spMkLst>
            <pc:docMk/>
            <pc:sldMk cId="3243578775" sldId="340"/>
            <ac:spMk id="64" creationId="{43E9BA91-B5B1-40E3-9950-810022A8DDD4}"/>
          </ac:spMkLst>
        </pc:spChg>
        <pc:spChg chg="add mod">
          <ac:chgData name="Dezhong Yao" userId="794760dbfb091494" providerId="LiveId" clId="{20CC4F83-479D-4E15-B004-5B4F82B61AD4}" dt="2020-08-31T01:15:53.122" v="110" actId="3064"/>
          <ac:spMkLst>
            <pc:docMk/>
            <pc:sldMk cId="3243578775" sldId="340"/>
            <ac:spMk id="65" creationId="{257F3921-F361-4913-879B-E209DA9EA39F}"/>
          </ac:spMkLst>
        </pc:spChg>
        <pc:spChg chg="add mod">
          <ac:chgData name="Dezhong Yao" userId="794760dbfb091494" providerId="LiveId" clId="{20CC4F83-479D-4E15-B004-5B4F82B61AD4}" dt="2020-08-31T01:15:53.122" v="110" actId="3064"/>
          <ac:spMkLst>
            <pc:docMk/>
            <pc:sldMk cId="3243578775" sldId="340"/>
            <ac:spMk id="66" creationId="{94FED75B-C3A3-4E1D-8ADF-7F8EC938979D}"/>
          </ac:spMkLst>
        </pc:spChg>
        <pc:spChg chg="add mod">
          <ac:chgData name="Dezhong Yao" userId="794760dbfb091494" providerId="LiveId" clId="{20CC4F83-479D-4E15-B004-5B4F82B61AD4}" dt="2020-08-31T01:15:53.122" v="110" actId="3064"/>
          <ac:spMkLst>
            <pc:docMk/>
            <pc:sldMk cId="3243578775" sldId="340"/>
            <ac:spMk id="67" creationId="{31498203-DF07-41DD-A916-9AE7A556BDDF}"/>
          </ac:spMkLst>
        </pc:spChg>
        <pc:spChg chg="add mod">
          <ac:chgData name="Dezhong Yao" userId="794760dbfb091494" providerId="LiveId" clId="{20CC4F83-479D-4E15-B004-5B4F82B61AD4}" dt="2020-08-31T01:15:53.122" v="110" actId="3064"/>
          <ac:spMkLst>
            <pc:docMk/>
            <pc:sldMk cId="3243578775" sldId="340"/>
            <ac:spMk id="68" creationId="{FCFB1C07-EF4C-4507-AA22-E38364BE7E24}"/>
          </ac:spMkLst>
        </pc:spChg>
        <pc:spChg chg="add mod">
          <ac:chgData name="Dezhong Yao" userId="794760dbfb091494" providerId="LiveId" clId="{20CC4F83-479D-4E15-B004-5B4F82B61AD4}" dt="2020-08-31T01:15:22.635" v="97" actId="404"/>
          <ac:spMkLst>
            <pc:docMk/>
            <pc:sldMk cId="3243578775" sldId="340"/>
            <ac:spMk id="69" creationId="{5FD0E736-B67F-4AF5-8D55-EDA51541A545}"/>
          </ac:spMkLst>
        </pc:spChg>
        <pc:spChg chg="add mod">
          <ac:chgData name="Dezhong Yao" userId="794760dbfb091494" providerId="LiveId" clId="{20CC4F83-479D-4E15-B004-5B4F82B61AD4}" dt="2020-08-31T01:15:22.635" v="97" actId="404"/>
          <ac:spMkLst>
            <pc:docMk/>
            <pc:sldMk cId="3243578775" sldId="340"/>
            <ac:spMk id="70" creationId="{6684C0A2-177C-431E-8FE5-DAEDAB6C30FD}"/>
          </ac:spMkLst>
        </pc:spChg>
        <pc:spChg chg="add mod">
          <ac:chgData name="Dezhong Yao" userId="794760dbfb091494" providerId="LiveId" clId="{20CC4F83-479D-4E15-B004-5B4F82B61AD4}" dt="2020-08-31T01:15:22.635" v="97" actId="404"/>
          <ac:spMkLst>
            <pc:docMk/>
            <pc:sldMk cId="3243578775" sldId="340"/>
            <ac:spMk id="71" creationId="{3B10B46C-BE7D-44D1-B616-9C9B4502B47B}"/>
          </ac:spMkLst>
        </pc:spChg>
        <pc:spChg chg="add mod">
          <ac:chgData name="Dezhong Yao" userId="794760dbfb091494" providerId="LiveId" clId="{20CC4F83-479D-4E15-B004-5B4F82B61AD4}" dt="2020-08-31T01:15:22.635" v="97" actId="404"/>
          <ac:spMkLst>
            <pc:docMk/>
            <pc:sldMk cId="3243578775" sldId="340"/>
            <ac:spMk id="72" creationId="{807122CB-E526-4492-B62D-7E0E0BA8B35D}"/>
          </ac:spMkLst>
        </pc:spChg>
        <pc:spChg chg="add mod">
          <ac:chgData name="Dezhong Yao" userId="794760dbfb091494" providerId="LiveId" clId="{20CC4F83-479D-4E15-B004-5B4F82B61AD4}" dt="2020-08-31T01:15:22.635" v="97" actId="404"/>
          <ac:spMkLst>
            <pc:docMk/>
            <pc:sldMk cId="3243578775" sldId="340"/>
            <ac:spMk id="73" creationId="{CF1D90B6-2861-46B2-9FE0-ABDE203A0CB0}"/>
          </ac:spMkLst>
        </pc:spChg>
        <pc:spChg chg="add mod">
          <ac:chgData name="Dezhong Yao" userId="794760dbfb091494" providerId="LiveId" clId="{20CC4F83-479D-4E15-B004-5B4F82B61AD4}" dt="2020-08-31T01:15:22.635" v="97" actId="404"/>
          <ac:spMkLst>
            <pc:docMk/>
            <pc:sldMk cId="3243578775" sldId="340"/>
            <ac:spMk id="74" creationId="{6E085CE7-0B7C-4327-84C7-EAEE1DFE184D}"/>
          </ac:spMkLst>
        </pc:spChg>
        <pc:spChg chg="add mod">
          <ac:chgData name="Dezhong Yao" userId="794760dbfb091494" providerId="LiveId" clId="{20CC4F83-479D-4E15-B004-5B4F82B61AD4}" dt="2020-08-31T01:15:22.635" v="97" actId="404"/>
          <ac:spMkLst>
            <pc:docMk/>
            <pc:sldMk cId="3243578775" sldId="340"/>
            <ac:spMk id="75" creationId="{B47431B5-6809-4582-93FB-3BE96D140B92}"/>
          </ac:spMkLst>
        </pc:spChg>
        <pc:spChg chg="add mod">
          <ac:chgData name="Dezhong Yao" userId="794760dbfb091494" providerId="LiveId" clId="{20CC4F83-479D-4E15-B004-5B4F82B61AD4}" dt="2020-08-31T01:15:22.635" v="97" actId="404"/>
          <ac:spMkLst>
            <pc:docMk/>
            <pc:sldMk cId="3243578775" sldId="340"/>
            <ac:spMk id="76" creationId="{36D15E66-4D1B-44D8-8EB2-DB52FFC9AE69}"/>
          </ac:spMkLst>
        </pc:spChg>
        <pc:spChg chg="add mod">
          <ac:chgData name="Dezhong Yao" userId="794760dbfb091494" providerId="LiveId" clId="{20CC4F83-479D-4E15-B004-5B4F82B61AD4}" dt="2020-08-31T01:15:22.635" v="97" actId="404"/>
          <ac:spMkLst>
            <pc:docMk/>
            <pc:sldMk cId="3243578775" sldId="340"/>
            <ac:spMk id="77" creationId="{C7439CF8-9CD6-43FC-A554-032772DBE553}"/>
          </ac:spMkLst>
        </pc:spChg>
        <pc:spChg chg="add mod">
          <ac:chgData name="Dezhong Yao" userId="794760dbfb091494" providerId="LiveId" clId="{20CC4F83-479D-4E15-B004-5B4F82B61AD4}" dt="2020-08-31T01:15:22.635" v="97" actId="404"/>
          <ac:spMkLst>
            <pc:docMk/>
            <pc:sldMk cId="3243578775" sldId="340"/>
            <ac:spMk id="78" creationId="{CEDD92EF-8690-4F89-BC6D-48C2576F9B43}"/>
          </ac:spMkLst>
        </pc:spChg>
        <pc:spChg chg="add mod">
          <ac:chgData name="Dezhong Yao" userId="794760dbfb091494" providerId="LiveId" clId="{20CC4F83-479D-4E15-B004-5B4F82B61AD4}" dt="2020-08-31T01:15:22.635" v="97" actId="404"/>
          <ac:spMkLst>
            <pc:docMk/>
            <pc:sldMk cId="3243578775" sldId="340"/>
            <ac:spMk id="79" creationId="{8238544A-41E8-4229-A2C3-E6F75613BC23}"/>
          </ac:spMkLst>
        </pc:spChg>
        <pc:spChg chg="add mod">
          <ac:chgData name="Dezhong Yao" userId="794760dbfb091494" providerId="LiveId" clId="{20CC4F83-479D-4E15-B004-5B4F82B61AD4}" dt="2020-08-31T01:15:22.635" v="97" actId="404"/>
          <ac:spMkLst>
            <pc:docMk/>
            <pc:sldMk cId="3243578775" sldId="340"/>
            <ac:spMk id="80" creationId="{7C2BEB71-9F9A-4FFB-AB30-4CA5641C46AF}"/>
          </ac:spMkLst>
        </pc:spChg>
        <pc:spChg chg="add mod">
          <ac:chgData name="Dezhong Yao" userId="794760dbfb091494" providerId="LiveId" clId="{20CC4F83-479D-4E15-B004-5B4F82B61AD4}" dt="2020-08-31T01:16:42.941" v="136" actId="1076"/>
          <ac:spMkLst>
            <pc:docMk/>
            <pc:sldMk cId="3243578775" sldId="340"/>
            <ac:spMk id="81" creationId="{FBA941DC-7D1C-433F-BF06-72EEA0007642}"/>
          </ac:spMkLst>
        </pc:spChg>
        <pc:grpChg chg="add mod">
          <ac:chgData name="Dezhong Yao" userId="794760dbfb091494" providerId="LiveId" clId="{20CC4F83-479D-4E15-B004-5B4F82B61AD4}" dt="2020-08-31T01:16:38.111" v="135" actId="1035"/>
          <ac:grpSpMkLst>
            <pc:docMk/>
            <pc:sldMk cId="3243578775" sldId="340"/>
            <ac:grpSpMk id="4" creationId="{A4ED439D-781F-4307-B799-8CF7D589630D}"/>
          </ac:grpSpMkLst>
        </pc:grpChg>
        <pc:picChg chg="add del">
          <ac:chgData name="Dezhong Yao" userId="794760dbfb091494" providerId="LiveId" clId="{20CC4F83-479D-4E15-B004-5B4F82B61AD4}" dt="2020-08-31T01:14:49.765" v="90" actId="478"/>
          <ac:picMkLst>
            <pc:docMk/>
            <pc:sldMk cId="3243578775" sldId="340"/>
            <ac:picMk id="5" creationId="{90189F9A-DB6E-40CD-B999-A63B7C41167A}"/>
          </ac:picMkLst>
        </pc:picChg>
        <pc:cxnChg chg="add del">
          <ac:chgData name="Dezhong Yao" userId="794760dbfb091494" providerId="LiveId" clId="{20CC4F83-479D-4E15-B004-5B4F82B61AD4}" dt="2020-08-31T01:13:49.990" v="72"/>
          <ac:cxnSpMkLst>
            <pc:docMk/>
            <pc:sldMk cId="3243578775" sldId="340"/>
            <ac:cxnSpMk id="9" creationId="{9DC9121E-18A1-49AB-B8E6-9EDBA48534B3}"/>
          </ac:cxnSpMkLst>
        </pc:cxnChg>
        <pc:cxnChg chg="add del">
          <ac:chgData name="Dezhong Yao" userId="794760dbfb091494" providerId="LiveId" clId="{20CC4F83-479D-4E15-B004-5B4F82B61AD4}" dt="2020-08-31T01:13:49.990" v="72"/>
          <ac:cxnSpMkLst>
            <pc:docMk/>
            <pc:sldMk cId="3243578775" sldId="340"/>
            <ac:cxnSpMk id="10" creationId="{A11BF8F4-5868-4856-A660-CAF0A2426B45}"/>
          </ac:cxnSpMkLst>
        </pc:cxnChg>
        <pc:cxnChg chg="add del">
          <ac:chgData name="Dezhong Yao" userId="794760dbfb091494" providerId="LiveId" clId="{20CC4F83-479D-4E15-B004-5B4F82B61AD4}" dt="2020-08-31T01:13:49.990" v="72"/>
          <ac:cxnSpMkLst>
            <pc:docMk/>
            <pc:sldMk cId="3243578775" sldId="340"/>
            <ac:cxnSpMk id="11" creationId="{6AA78BD8-9EFB-46FE-8935-D4447E60E6C5}"/>
          </ac:cxnSpMkLst>
        </pc:cxnChg>
        <pc:cxnChg chg="add del">
          <ac:chgData name="Dezhong Yao" userId="794760dbfb091494" providerId="LiveId" clId="{20CC4F83-479D-4E15-B004-5B4F82B61AD4}" dt="2020-08-31T01:13:49.990" v="72"/>
          <ac:cxnSpMkLst>
            <pc:docMk/>
            <pc:sldMk cId="3243578775" sldId="340"/>
            <ac:cxnSpMk id="12" creationId="{1890AAF3-6374-474C-9786-9B0363BB0871}"/>
          </ac:cxnSpMkLst>
        </pc:cxnChg>
        <pc:cxnChg chg="add del">
          <ac:chgData name="Dezhong Yao" userId="794760dbfb091494" providerId="LiveId" clId="{20CC4F83-479D-4E15-B004-5B4F82B61AD4}" dt="2020-08-31T01:13:49.990" v="72"/>
          <ac:cxnSpMkLst>
            <pc:docMk/>
            <pc:sldMk cId="3243578775" sldId="340"/>
            <ac:cxnSpMk id="13" creationId="{3FD1470A-38E0-4D0D-809A-C978187B9DC3}"/>
          </ac:cxnSpMkLst>
        </pc:cxnChg>
        <pc:cxnChg chg="add del">
          <ac:chgData name="Dezhong Yao" userId="794760dbfb091494" providerId="LiveId" clId="{20CC4F83-479D-4E15-B004-5B4F82B61AD4}" dt="2020-08-31T01:13:49.990" v="72"/>
          <ac:cxnSpMkLst>
            <pc:docMk/>
            <pc:sldMk cId="3243578775" sldId="340"/>
            <ac:cxnSpMk id="14" creationId="{F0CF65F7-0D34-48A4-8BB1-A66FDAEC1138}"/>
          </ac:cxnSpMkLst>
        </pc:cxnChg>
        <pc:cxnChg chg="add del">
          <ac:chgData name="Dezhong Yao" userId="794760dbfb091494" providerId="LiveId" clId="{20CC4F83-479D-4E15-B004-5B4F82B61AD4}" dt="2020-08-31T01:13:49.990" v="72"/>
          <ac:cxnSpMkLst>
            <pc:docMk/>
            <pc:sldMk cId="3243578775" sldId="340"/>
            <ac:cxnSpMk id="15" creationId="{27774098-E47F-4830-B29C-C87982A63EA1}"/>
          </ac:cxnSpMkLst>
        </pc:cxnChg>
        <pc:cxnChg chg="add mod">
          <ac:chgData name="Dezhong Yao" userId="794760dbfb091494" providerId="LiveId" clId="{20CC4F83-479D-4E15-B004-5B4F82B61AD4}" dt="2020-08-31T01:15:05.844" v="92" actId="164"/>
          <ac:cxnSpMkLst>
            <pc:docMk/>
            <pc:sldMk cId="3243578775" sldId="340"/>
            <ac:cxnSpMk id="31" creationId="{5AC001FB-C9AE-47ED-AF74-57405BAA2BC3}"/>
          </ac:cxnSpMkLst>
        </pc:cxnChg>
        <pc:cxnChg chg="add mod">
          <ac:chgData name="Dezhong Yao" userId="794760dbfb091494" providerId="LiveId" clId="{20CC4F83-479D-4E15-B004-5B4F82B61AD4}" dt="2020-08-31T01:15:05.844" v="92" actId="164"/>
          <ac:cxnSpMkLst>
            <pc:docMk/>
            <pc:sldMk cId="3243578775" sldId="340"/>
            <ac:cxnSpMk id="32" creationId="{7E2BF64E-BF19-42F3-ACF5-491206C3389E}"/>
          </ac:cxnSpMkLst>
        </pc:cxnChg>
        <pc:cxnChg chg="add mod">
          <ac:chgData name="Dezhong Yao" userId="794760dbfb091494" providerId="LiveId" clId="{20CC4F83-479D-4E15-B004-5B4F82B61AD4}" dt="2020-08-31T01:15:05.844" v="92" actId="164"/>
          <ac:cxnSpMkLst>
            <pc:docMk/>
            <pc:sldMk cId="3243578775" sldId="340"/>
            <ac:cxnSpMk id="33" creationId="{AF92B6C3-6ECC-4487-97A6-10F71FDDC8CA}"/>
          </ac:cxnSpMkLst>
        </pc:cxnChg>
        <pc:cxnChg chg="add mod">
          <ac:chgData name="Dezhong Yao" userId="794760dbfb091494" providerId="LiveId" clId="{20CC4F83-479D-4E15-B004-5B4F82B61AD4}" dt="2020-08-31T01:15:05.844" v="92" actId="164"/>
          <ac:cxnSpMkLst>
            <pc:docMk/>
            <pc:sldMk cId="3243578775" sldId="340"/>
            <ac:cxnSpMk id="34" creationId="{DF195FC8-96EA-4113-90EA-1B4D7F2E0DE5}"/>
          </ac:cxnSpMkLst>
        </pc:cxnChg>
        <pc:cxnChg chg="add mod">
          <ac:chgData name="Dezhong Yao" userId="794760dbfb091494" providerId="LiveId" clId="{20CC4F83-479D-4E15-B004-5B4F82B61AD4}" dt="2020-08-31T01:15:05.844" v="92" actId="164"/>
          <ac:cxnSpMkLst>
            <pc:docMk/>
            <pc:sldMk cId="3243578775" sldId="340"/>
            <ac:cxnSpMk id="35" creationId="{A6096693-CEFA-4E83-9E04-D8BC13281877}"/>
          </ac:cxnSpMkLst>
        </pc:cxnChg>
        <pc:cxnChg chg="add mod">
          <ac:chgData name="Dezhong Yao" userId="794760dbfb091494" providerId="LiveId" clId="{20CC4F83-479D-4E15-B004-5B4F82B61AD4}" dt="2020-08-31T01:15:05.844" v="92" actId="164"/>
          <ac:cxnSpMkLst>
            <pc:docMk/>
            <pc:sldMk cId="3243578775" sldId="340"/>
            <ac:cxnSpMk id="36" creationId="{8AFCD09B-3557-4EC3-8408-CD264E388BA4}"/>
          </ac:cxnSpMkLst>
        </pc:cxnChg>
        <pc:cxnChg chg="add mod">
          <ac:chgData name="Dezhong Yao" userId="794760dbfb091494" providerId="LiveId" clId="{20CC4F83-479D-4E15-B004-5B4F82B61AD4}" dt="2020-08-31T01:15:05.844" v="92" actId="164"/>
          <ac:cxnSpMkLst>
            <pc:docMk/>
            <pc:sldMk cId="3243578775" sldId="340"/>
            <ac:cxnSpMk id="37" creationId="{C39ED7A6-3918-4927-BA5A-CF04F50AF056}"/>
          </ac:cxnSpMkLst>
        </pc:cxnChg>
        <pc:cxnChg chg="add mod">
          <ac:chgData name="Dezhong Yao" userId="794760dbfb091494" providerId="LiveId" clId="{20CC4F83-479D-4E15-B004-5B4F82B61AD4}" dt="2020-08-31T01:15:05.844" v="92" actId="164"/>
          <ac:cxnSpMkLst>
            <pc:docMk/>
            <pc:sldMk cId="3243578775" sldId="340"/>
            <ac:cxnSpMk id="38" creationId="{BB406C78-1A42-443B-A702-F7A2D824AFF1}"/>
          </ac:cxnSpMkLst>
        </pc:cxnChg>
      </pc:sldChg>
      <pc:sldChg chg="modSp">
        <pc:chgData name="Dezhong Yao" userId="794760dbfb091494" providerId="LiveId" clId="{20CC4F83-479D-4E15-B004-5B4F82B61AD4}" dt="2020-08-31T09:01:16.524" v="864"/>
        <pc:sldMkLst>
          <pc:docMk/>
          <pc:sldMk cId="416900769" sldId="341"/>
        </pc:sldMkLst>
        <pc:spChg chg="mod">
          <ac:chgData name="Dezhong Yao" userId="794760dbfb091494" providerId="LiveId" clId="{20CC4F83-479D-4E15-B004-5B4F82B61AD4}" dt="2020-08-31T07:59:14.183" v="458"/>
          <ac:spMkLst>
            <pc:docMk/>
            <pc:sldMk cId="416900769" sldId="341"/>
            <ac:spMk id="2" creationId="{47BF8BF8-B5AA-4D92-8D28-F75B49DA5821}"/>
          </ac:spMkLst>
        </pc:spChg>
        <pc:spChg chg="mod">
          <ac:chgData name="Dezhong Yao" userId="794760dbfb091494" providerId="LiveId" clId="{20CC4F83-479D-4E15-B004-5B4F82B61AD4}" dt="2020-08-31T09:01:16.524" v="864"/>
          <ac:spMkLst>
            <pc:docMk/>
            <pc:sldMk cId="416900769" sldId="341"/>
            <ac:spMk id="3" creationId="{0280100C-F080-4F0B-A7E6-0E3E5E237375}"/>
          </ac:spMkLst>
        </pc:spChg>
      </pc:sldChg>
      <pc:sldChg chg="modSp">
        <pc:chgData name="Dezhong Yao" userId="794760dbfb091494" providerId="LiveId" clId="{20CC4F83-479D-4E15-B004-5B4F82B61AD4}" dt="2020-09-02T08:58:25.809" v="6654"/>
        <pc:sldMkLst>
          <pc:docMk/>
          <pc:sldMk cId="3805008575" sldId="342"/>
        </pc:sldMkLst>
        <pc:spChg chg="mod">
          <ac:chgData name="Dezhong Yao" userId="794760dbfb091494" providerId="LiveId" clId="{20CC4F83-479D-4E15-B004-5B4F82B61AD4}" dt="2020-09-02T03:12:30.498" v="6436"/>
          <ac:spMkLst>
            <pc:docMk/>
            <pc:sldMk cId="3805008575" sldId="342"/>
            <ac:spMk id="2" creationId="{694CF87D-E060-423F-932E-024BD260F638}"/>
          </ac:spMkLst>
        </pc:spChg>
        <pc:spChg chg="mod">
          <ac:chgData name="Dezhong Yao" userId="794760dbfb091494" providerId="LiveId" clId="{20CC4F83-479D-4E15-B004-5B4F82B61AD4}" dt="2020-09-02T08:58:25.809" v="6654"/>
          <ac:spMkLst>
            <pc:docMk/>
            <pc:sldMk cId="3805008575" sldId="342"/>
            <ac:spMk id="3" creationId="{611FDCC2-0CDB-4CB1-BCF3-0FAF26AD3005}"/>
          </ac:spMkLst>
        </pc:spChg>
      </pc:sldChg>
      <pc:sldChg chg="addSp modSp">
        <pc:chgData name="Dezhong Yao" userId="794760dbfb091494" providerId="LiveId" clId="{20CC4F83-479D-4E15-B004-5B4F82B61AD4}" dt="2020-08-31T07:58:53.598" v="457"/>
        <pc:sldMkLst>
          <pc:docMk/>
          <pc:sldMk cId="334295586" sldId="345"/>
        </pc:sldMkLst>
        <pc:spChg chg="mod">
          <ac:chgData name="Dezhong Yao" userId="794760dbfb091494" providerId="LiveId" clId="{20CC4F83-479D-4E15-B004-5B4F82B61AD4}" dt="2020-08-31T07:58:31.559" v="420"/>
          <ac:spMkLst>
            <pc:docMk/>
            <pc:sldMk cId="334295586" sldId="345"/>
            <ac:spMk id="3" creationId="{FA0C69AC-B4E5-4ADC-B5DC-40C7D2300E7F}"/>
          </ac:spMkLst>
        </pc:spChg>
        <pc:spChg chg="add mod">
          <ac:chgData name="Dezhong Yao" userId="794760dbfb091494" providerId="LiveId" clId="{20CC4F83-479D-4E15-B004-5B4F82B61AD4}" dt="2020-08-31T02:27:51.158" v="150" actId="164"/>
          <ac:spMkLst>
            <pc:docMk/>
            <pc:sldMk cId="334295586" sldId="345"/>
            <ac:spMk id="4" creationId="{A353227B-5D3B-43D5-A0E4-B38C0BD91B62}"/>
          </ac:spMkLst>
        </pc:spChg>
        <pc:spChg chg="add mod">
          <ac:chgData name="Dezhong Yao" userId="794760dbfb091494" providerId="LiveId" clId="{20CC4F83-479D-4E15-B004-5B4F82B61AD4}" dt="2020-08-31T02:27:51.158" v="150" actId="164"/>
          <ac:spMkLst>
            <pc:docMk/>
            <pc:sldMk cId="334295586" sldId="345"/>
            <ac:spMk id="5" creationId="{D2F6512C-18DC-433D-A35A-7EED6A02674E}"/>
          </ac:spMkLst>
        </pc:spChg>
        <pc:spChg chg="add mod">
          <ac:chgData name="Dezhong Yao" userId="794760dbfb091494" providerId="LiveId" clId="{20CC4F83-479D-4E15-B004-5B4F82B61AD4}" dt="2020-08-31T02:27:51.158" v="150" actId="164"/>
          <ac:spMkLst>
            <pc:docMk/>
            <pc:sldMk cId="334295586" sldId="345"/>
            <ac:spMk id="6" creationId="{6E08341E-284B-4CDD-A8DD-62D7DCC1600A}"/>
          </ac:spMkLst>
        </pc:spChg>
        <pc:spChg chg="add mod">
          <ac:chgData name="Dezhong Yao" userId="794760dbfb091494" providerId="LiveId" clId="{20CC4F83-479D-4E15-B004-5B4F82B61AD4}" dt="2020-08-31T02:27:51.158" v="150" actId="164"/>
          <ac:spMkLst>
            <pc:docMk/>
            <pc:sldMk cId="334295586" sldId="345"/>
            <ac:spMk id="7" creationId="{2EC85567-2042-42DF-AE48-AAEF6853D5E5}"/>
          </ac:spMkLst>
        </pc:spChg>
        <pc:spChg chg="add mod">
          <ac:chgData name="Dezhong Yao" userId="794760dbfb091494" providerId="LiveId" clId="{20CC4F83-479D-4E15-B004-5B4F82B61AD4}" dt="2020-08-31T02:27:51.158" v="150" actId="164"/>
          <ac:spMkLst>
            <pc:docMk/>
            <pc:sldMk cId="334295586" sldId="345"/>
            <ac:spMk id="8" creationId="{70E9A891-957B-482D-A22D-27010725F8FC}"/>
          </ac:spMkLst>
        </pc:spChg>
        <pc:spChg chg="add mod">
          <ac:chgData name="Dezhong Yao" userId="794760dbfb091494" providerId="LiveId" clId="{20CC4F83-479D-4E15-B004-5B4F82B61AD4}" dt="2020-08-31T02:27:51.158" v="150" actId="164"/>
          <ac:spMkLst>
            <pc:docMk/>
            <pc:sldMk cId="334295586" sldId="345"/>
            <ac:spMk id="9" creationId="{2B3AC2A4-5B2C-40EC-9F89-E07849844F05}"/>
          </ac:spMkLst>
        </pc:spChg>
        <pc:spChg chg="add mod">
          <ac:chgData name="Dezhong Yao" userId="794760dbfb091494" providerId="LiveId" clId="{20CC4F83-479D-4E15-B004-5B4F82B61AD4}" dt="2020-08-31T02:27:51.158" v="150" actId="164"/>
          <ac:spMkLst>
            <pc:docMk/>
            <pc:sldMk cId="334295586" sldId="345"/>
            <ac:spMk id="10" creationId="{DFAE7DAE-633D-4B5B-890B-342E87FFA136}"/>
          </ac:spMkLst>
        </pc:spChg>
        <pc:spChg chg="add mod">
          <ac:chgData name="Dezhong Yao" userId="794760dbfb091494" providerId="LiveId" clId="{20CC4F83-479D-4E15-B004-5B4F82B61AD4}" dt="2020-08-31T02:27:51.158" v="150" actId="164"/>
          <ac:spMkLst>
            <pc:docMk/>
            <pc:sldMk cId="334295586" sldId="345"/>
            <ac:spMk id="11" creationId="{9B56DDD5-FBF9-4D03-9A2E-173AFA039931}"/>
          </ac:spMkLst>
        </pc:spChg>
        <pc:spChg chg="add mod">
          <ac:chgData name="Dezhong Yao" userId="794760dbfb091494" providerId="LiveId" clId="{20CC4F83-479D-4E15-B004-5B4F82B61AD4}" dt="2020-08-31T02:27:51.158" v="150" actId="164"/>
          <ac:spMkLst>
            <pc:docMk/>
            <pc:sldMk cId="334295586" sldId="345"/>
            <ac:spMk id="12" creationId="{DD671C1B-BB45-43DC-A876-FD9C10AB5528}"/>
          </ac:spMkLst>
        </pc:spChg>
        <pc:spChg chg="add mod">
          <ac:chgData name="Dezhong Yao" userId="794760dbfb091494" providerId="LiveId" clId="{20CC4F83-479D-4E15-B004-5B4F82B61AD4}" dt="2020-08-31T02:27:51.158" v="150" actId="164"/>
          <ac:spMkLst>
            <pc:docMk/>
            <pc:sldMk cId="334295586" sldId="345"/>
            <ac:spMk id="13" creationId="{907524F9-9813-4004-B911-D9F2E57E90F8}"/>
          </ac:spMkLst>
        </pc:spChg>
        <pc:spChg chg="add mod">
          <ac:chgData name="Dezhong Yao" userId="794760dbfb091494" providerId="LiveId" clId="{20CC4F83-479D-4E15-B004-5B4F82B61AD4}" dt="2020-08-31T02:27:51.158" v="150" actId="164"/>
          <ac:spMkLst>
            <pc:docMk/>
            <pc:sldMk cId="334295586" sldId="345"/>
            <ac:spMk id="14" creationId="{2EBC493E-B84A-43F9-ACF7-916A2DAAC140}"/>
          </ac:spMkLst>
        </pc:spChg>
        <pc:spChg chg="add mod">
          <ac:chgData name="Dezhong Yao" userId="794760dbfb091494" providerId="LiveId" clId="{20CC4F83-479D-4E15-B004-5B4F82B61AD4}" dt="2020-08-31T02:27:51.158" v="150" actId="164"/>
          <ac:spMkLst>
            <pc:docMk/>
            <pc:sldMk cId="334295586" sldId="345"/>
            <ac:spMk id="15" creationId="{DFA77EBE-F324-4C1B-AAF0-E6B2D237AE27}"/>
          </ac:spMkLst>
        </pc:spChg>
        <pc:spChg chg="add mod">
          <ac:chgData name="Dezhong Yao" userId="794760dbfb091494" providerId="LiveId" clId="{20CC4F83-479D-4E15-B004-5B4F82B61AD4}" dt="2020-08-31T02:27:51.158" v="150" actId="164"/>
          <ac:spMkLst>
            <pc:docMk/>
            <pc:sldMk cId="334295586" sldId="345"/>
            <ac:spMk id="16" creationId="{6816601A-85FB-4229-BDC9-2512672A5BAE}"/>
          </ac:spMkLst>
        </pc:spChg>
        <pc:spChg chg="add mod">
          <ac:chgData name="Dezhong Yao" userId="794760dbfb091494" providerId="LiveId" clId="{20CC4F83-479D-4E15-B004-5B4F82B61AD4}" dt="2020-08-31T02:27:51.158" v="150" actId="164"/>
          <ac:spMkLst>
            <pc:docMk/>
            <pc:sldMk cId="334295586" sldId="345"/>
            <ac:spMk id="17" creationId="{0A50D0E6-A9CC-4B60-AE04-60A3BB9F51A0}"/>
          </ac:spMkLst>
        </pc:spChg>
        <pc:spChg chg="add mod">
          <ac:chgData name="Dezhong Yao" userId="794760dbfb091494" providerId="LiveId" clId="{20CC4F83-479D-4E15-B004-5B4F82B61AD4}" dt="2020-08-31T02:27:51.158" v="150" actId="164"/>
          <ac:spMkLst>
            <pc:docMk/>
            <pc:sldMk cId="334295586" sldId="345"/>
            <ac:spMk id="18" creationId="{EAECD1C1-EFEC-4FD3-9A09-83368CC2ACF5}"/>
          </ac:spMkLst>
        </pc:spChg>
        <pc:spChg chg="add mod">
          <ac:chgData name="Dezhong Yao" userId="794760dbfb091494" providerId="LiveId" clId="{20CC4F83-479D-4E15-B004-5B4F82B61AD4}" dt="2020-08-31T02:27:51.158" v="150" actId="164"/>
          <ac:spMkLst>
            <pc:docMk/>
            <pc:sldMk cId="334295586" sldId="345"/>
            <ac:spMk id="19" creationId="{0EDDFAF0-F2D9-4B4F-B76E-ECFAE8AA042C}"/>
          </ac:spMkLst>
        </pc:spChg>
        <pc:spChg chg="add mod">
          <ac:chgData name="Dezhong Yao" userId="794760dbfb091494" providerId="LiveId" clId="{20CC4F83-479D-4E15-B004-5B4F82B61AD4}" dt="2020-08-31T02:27:51.158" v="150" actId="164"/>
          <ac:spMkLst>
            <pc:docMk/>
            <pc:sldMk cId="334295586" sldId="345"/>
            <ac:spMk id="21" creationId="{44F3280D-7592-4476-B3B4-AB630061B91E}"/>
          </ac:spMkLst>
        </pc:spChg>
        <pc:spChg chg="add mod">
          <ac:chgData name="Dezhong Yao" userId="794760dbfb091494" providerId="LiveId" clId="{20CC4F83-479D-4E15-B004-5B4F82B61AD4}" dt="2020-08-31T02:27:51.158" v="150" actId="164"/>
          <ac:spMkLst>
            <pc:docMk/>
            <pc:sldMk cId="334295586" sldId="345"/>
            <ac:spMk id="22" creationId="{793FCC89-C216-448F-AE78-B019A6E878EB}"/>
          </ac:spMkLst>
        </pc:spChg>
        <pc:spChg chg="add mod">
          <ac:chgData name="Dezhong Yao" userId="794760dbfb091494" providerId="LiveId" clId="{20CC4F83-479D-4E15-B004-5B4F82B61AD4}" dt="2020-08-31T02:27:51.158" v="150" actId="164"/>
          <ac:spMkLst>
            <pc:docMk/>
            <pc:sldMk cId="334295586" sldId="345"/>
            <ac:spMk id="23" creationId="{AD57F763-79FC-45B9-86CA-1CB9D88745E5}"/>
          </ac:spMkLst>
        </pc:spChg>
        <pc:spChg chg="add mod">
          <ac:chgData name="Dezhong Yao" userId="794760dbfb091494" providerId="LiveId" clId="{20CC4F83-479D-4E15-B004-5B4F82B61AD4}" dt="2020-08-31T02:27:51.158" v="150" actId="164"/>
          <ac:spMkLst>
            <pc:docMk/>
            <pc:sldMk cId="334295586" sldId="345"/>
            <ac:spMk id="25" creationId="{90F0D7A1-AE94-4A78-A93E-4B3A759321E5}"/>
          </ac:spMkLst>
        </pc:spChg>
        <pc:spChg chg="add mod">
          <ac:chgData name="Dezhong Yao" userId="794760dbfb091494" providerId="LiveId" clId="{20CC4F83-479D-4E15-B004-5B4F82B61AD4}" dt="2020-08-31T02:27:51.158" v="150" actId="164"/>
          <ac:spMkLst>
            <pc:docMk/>
            <pc:sldMk cId="334295586" sldId="345"/>
            <ac:spMk id="27" creationId="{5AB34D2A-A731-462F-9CCB-8701067ACEF5}"/>
          </ac:spMkLst>
        </pc:spChg>
        <pc:spChg chg="add mod">
          <ac:chgData name="Dezhong Yao" userId="794760dbfb091494" providerId="LiveId" clId="{20CC4F83-479D-4E15-B004-5B4F82B61AD4}" dt="2020-08-31T07:58:53.598" v="457"/>
          <ac:spMkLst>
            <pc:docMk/>
            <pc:sldMk cId="334295586" sldId="345"/>
            <ac:spMk id="29" creationId="{37BCCB57-1175-4256-93CF-AC848044A6CC}"/>
          </ac:spMkLst>
        </pc:spChg>
        <pc:grpChg chg="add mod">
          <ac:chgData name="Dezhong Yao" userId="794760dbfb091494" providerId="LiveId" clId="{20CC4F83-479D-4E15-B004-5B4F82B61AD4}" dt="2020-08-31T02:29:46.929" v="209" actId="1076"/>
          <ac:grpSpMkLst>
            <pc:docMk/>
            <pc:sldMk cId="334295586" sldId="345"/>
            <ac:grpSpMk id="28" creationId="{DDD6B4E1-3D1E-4B97-AC95-34F413460807}"/>
          </ac:grpSpMkLst>
        </pc:grpChg>
        <pc:cxnChg chg="add mod">
          <ac:chgData name="Dezhong Yao" userId="794760dbfb091494" providerId="LiveId" clId="{20CC4F83-479D-4E15-B004-5B4F82B61AD4}" dt="2020-08-31T02:27:51.158" v="150" actId="164"/>
          <ac:cxnSpMkLst>
            <pc:docMk/>
            <pc:sldMk cId="334295586" sldId="345"/>
            <ac:cxnSpMk id="20" creationId="{181AAF0F-475E-4FAA-BD60-F0E86B17EB8E}"/>
          </ac:cxnSpMkLst>
        </pc:cxnChg>
        <pc:cxnChg chg="add mod">
          <ac:chgData name="Dezhong Yao" userId="794760dbfb091494" providerId="LiveId" clId="{20CC4F83-479D-4E15-B004-5B4F82B61AD4}" dt="2020-08-31T02:27:51.158" v="150" actId="164"/>
          <ac:cxnSpMkLst>
            <pc:docMk/>
            <pc:sldMk cId="334295586" sldId="345"/>
            <ac:cxnSpMk id="24" creationId="{9BFBA040-5F15-46A5-9587-E0C42DEE3EFA}"/>
          </ac:cxnSpMkLst>
        </pc:cxnChg>
        <pc:cxnChg chg="add mod">
          <ac:chgData name="Dezhong Yao" userId="794760dbfb091494" providerId="LiveId" clId="{20CC4F83-479D-4E15-B004-5B4F82B61AD4}" dt="2020-08-31T02:27:51.158" v="150" actId="164"/>
          <ac:cxnSpMkLst>
            <pc:docMk/>
            <pc:sldMk cId="334295586" sldId="345"/>
            <ac:cxnSpMk id="26" creationId="{CFF4CC6B-9F1A-472A-A19B-6BFD9C6FA3F9}"/>
          </ac:cxnSpMkLst>
        </pc:cxnChg>
      </pc:sldChg>
      <pc:sldChg chg="addSp delSp modSp add delAnim modAnim">
        <pc:chgData name="Dezhong Yao" userId="794760dbfb091494" providerId="LiveId" clId="{20CC4F83-479D-4E15-B004-5B4F82B61AD4}" dt="2020-08-31T01:14:42.497" v="88"/>
        <pc:sldMkLst>
          <pc:docMk/>
          <pc:sldMk cId="3253816679" sldId="346"/>
        </pc:sldMkLst>
        <pc:spChg chg="del">
          <ac:chgData name="Dezhong Yao" userId="794760dbfb091494" providerId="LiveId" clId="{20CC4F83-479D-4E15-B004-5B4F82B61AD4}" dt="2020-08-31T01:13:57.960" v="75" actId="478"/>
          <ac:spMkLst>
            <pc:docMk/>
            <pc:sldMk cId="3253816679" sldId="346"/>
            <ac:spMk id="4" creationId="{B3A3D58A-0082-4B72-8239-64318D71AAB4}"/>
          </ac:spMkLst>
        </pc:spChg>
        <pc:spChg chg="mod">
          <ac:chgData name="Dezhong Yao" userId="794760dbfb091494" providerId="LiveId" clId="{20CC4F83-479D-4E15-B004-5B4F82B61AD4}" dt="2020-08-31T01:14:39.685" v="87" actId="1076"/>
          <ac:spMkLst>
            <pc:docMk/>
            <pc:sldMk cId="3253816679" sldId="346"/>
            <ac:spMk id="5" creationId="{79316591-AB33-4366-AA10-823FD836A2C7}"/>
          </ac:spMkLst>
        </pc:spChg>
        <pc:spChg chg="add mod">
          <ac:chgData name="Dezhong Yao" userId="794760dbfb091494" providerId="LiveId" clId="{20CC4F83-479D-4E15-B004-5B4F82B61AD4}" dt="2020-08-31T01:14:16.139" v="82" actId="404"/>
          <ac:spMkLst>
            <pc:docMk/>
            <pc:sldMk cId="3253816679" sldId="346"/>
            <ac:spMk id="15" creationId="{DEE06BAF-6F5B-466F-A497-69D41323C4C0}"/>
          </ac:spMkLst>
        </pc:spChg>
        <pc:spChg chg="add mod">
          <ac:chgData name="Dezhong Yao" userId="794760dbfb091494" providerId="LiveId" clId="{20CC4F83-479D-4E15-B004-5B4F82B61AD4}" dt="2020-08-31T01:14:16.139" v="82" actId="404"/>
          <ac:spMkLst>
            <pc:docMk/>
            <pc:sldMk cId="3253816679" sldId="346"/>
            <ac:spMk id="16" creationId="{EC96741B-34A7-4703-8B5E-4B2D0B8F21BD}"/>
          </ac:spMkLst>
        </pc:spChg>
        <pc:spChg chg="add mod">
          <ac:chgData name="Dezhong Yao" userId="794760dbfb091494" providerId="LiveId" clId="{20CC4F83-479D-4E15-B004-5B4F82B61AD4}" dt="2020-08-31T01:14:31.693" v="85" actId="14100"/>
          <ac:spMkLst>
            <pc:docMk/>
            <pc:sldMk cId="3253816679" sldId="346"/>
            <ac:spMk id="17" creationId="{00C44475-5E1B-4055-A54E-A7DBE5FCC845}"/>
          </ac:spMkLst>
        </pc:spChg>
        <pc:spChg chg="add mod">
          <ac:chgData name="Dezhong Yao" userId="794760dbfb091494" providerId="LiveId" clId="{20CC4F83-479D-4E15-B004-5B4F82B61AD4}" dt="2020-08-31T01:14:16.139" v="82" actId="404"/>
          <ac:spMkLst>
            <pc:docMk/>
            <pc:sldMk cId="3253816679" sldId="346"/>
            <ac:spMk id="18" creationId="{66F91BA5-CF75-480F-AEB7-8566245213F1}"/>
          </ac:spMkLst>
        </pc:spChg>
        <pc:spChg chg="add mod">
          <ac:chgData name="Dezhong Yao" userId="794760dbfb091494" providerId="LiveId" clId="{20CC4F83-479D-4E15-B004-5B4F82B61AD4}" dt="2020-08-31T01:14:16.139" v="82" actId="404"/>
          <ac:spMkLst>
            <pc:docMk/>
            <pc:sldMk cId="3253816679" sldId="346"/>
            <ac:spMk id="19" creationId="{4E44AE58-C48B-4F93-AF49-9243BD38BC73}"/>
          </ac:spMkLst>
        </pc:spChg>
        <pc:spChg chg="add mod">
          <ac:chgData name="Dezhong Yao" userId="794760dbfb091494" providerId="LiveId" clId="{20CC4F83-479D-4E15-B004-5B4F82B61AD4}" dt="2020-08-31T01:14:16.139" v="82" actId="404"/>
          <ac:spMkLst>
            <pc:docMk/>
            <pc:sldMk cId="3253816679" sldId="346"/>
            <ac:spMk id="20" creationId="{3F3DBADD-6CD2-4120-86F7-3AAD3015DCEC}"/>
          </ac:spMkLst>
        </pc:spChg>
        <pc:spChg chg="add mod">
          <ac:chgData name="Dezhong Yao" userId="794760dbfb091494" providerId="LiveId" clId="{20CC4F83-479D-4E15-B004-5B4F82B61AD4}" dt="2020-08-31T01:14:16.139" v="82" actId="404"/>
          <ac:spMkLst>
            <pc:docMk/>
            <pc:sldMk cId="3253816679" sldId="346"/>
            <ac:spMk id="21" creationId="{5C659A08-2CA7-477C-855A-523179204572}"/>
          </ac:spMkLst>
        </pc:spChg>
        <pc:spChg chg="add mod">
          <ac:chgData name="Dezhong Yao" userId="794760dbfb091494" providerId="LiveId" clId="{20CC4F83-479D-4E15-B004-5B4F82B61AD4}" dt="2020-08-31T01:14:16.139" v="82" actId="404"/>
          <ac:spMkLst>
            <pc:docMk/>
            <pc:sldMk cId="3253816679" sldId="346"/>
            <ac:spMk id="22" creationId="{F3A8A9E9-F529-462F-A85C-AF28F4C291DF}"/>
          </ac:spMkLst>
        </pc:spChg>
        <pc:spChg chg="add mod">
          <ac:chgData name="Dezhong Yao" userId="794760dbfb091494" providerId="LiveId" clId="{20CC4F83-479D-4E15-B004-5B4F82B61AD4}" dt="2020-08-31T01:14:16.139" v="82" actId="404"/>
          <ac:spMkLst>
            <pc:docMk/>
            <pc:sldMk cId="3253816679" sldId="346"/>
            <ac:spMk id="23" creationId="{97CE674F-60D4-4DB7-8E8A-FCDC68BE0333}"/>
          </ac:spMkLst>
        </pc:spChg>
        <pc:spChg chg="add mod">
          <ac:chgData name="Dezhong Yao" userId="794760dbfb091494" providerId="LiveId" clId="{20CC4F83-479D-4E15-B004-5B4F82B61AD4}" dt="2020-08-31T01:14:16.139" v="82" actId="404"/>
          <ac:spMkLst>
            <pc:docMk/>
            <pc:sldMk cId="3253816679" sldId="346"/>
            <ac:spMk id="24" creationId="{B0E6902F-7720-4EA3-9E37-F5967E2FD849}"/>
          </ac:spMkLst>
        </pc:spChg>
        <pc:spChg chg="add mod">
          <ac:chgData name="Dezhong Yao" userId="794760dbfb091494" providerId="LiveId" clId="{20CC4F83-479D-4E15-B004-5B4F82B61AD4}" dt="2020-08-31T01:14:16.139" v="82" actId="404"/>
          <ac:spMkLst>
            <pc:docMk/>
            <pc:sldMk cId="3253816679" sldId="346"/>
            <ac:spMk id="25" creationId="{70A8F8A7-7B5F-460A-B89F-1E9E9368F4AC}"/>
          </ac:spMkLst>
        </pc:spChg>
        <pc:spChg chg="add mod">
          <ac:chgData name="Dezhong Yao" userId="794760dbfb091494" providerId="LiveId" clId="{20CC4F83-479D-4E15-B004-5B4F82B61AD4}" dt="2020-08-31T01:14:16.139" v="82" actId="404"/>
          <ac:spMkLst>
            <pc:docMk/>
            <pc:sldMk cId="3253816679" sldId="346"/>
            <ac:spMk id="26" creationId="{97306F96-F1B3-4282-AF90-653303922D7D}"/>
          </ac:spMkLst>
        </pc:spChg>
        <pc:spChg chg="add mod">
          <ac:chgData name="Dezhong Yao" userId="794760dbfb091494" providerId="LiveId" clId="{20CC4F83-479D-4E15-B004-5B4F82B61AD4}" dt="2020-08-31T01:14:16.139" v="82" actId="404"/>
          <ac:spMkLst>
            <pc:docMk/>
            <pc:sldMk cId="3253816679" sldId="346"/>
            <ac:spMk id="27" creationId="{B3AFCDF4-E7CA-4204-9A59-569EE3C1BFB8}"/>
          </ac:spMkLst>
        </pc:spChg>
        <pc:spChg chg="add mod">
          <ac:chgData name="Dezhong Yao" userId="794760dbfb091494" providerId="LiveId" clId="{20CC4F83-479D-4E15-B004-5B4F82B61AD4}" dt="2020-08-31T01:14:16.139" v="82" actId="404"/>
          <ac:spMkLst>
            <pc:docMk/>
            <pc:sldMk cId="3253816679" sldId="346"/>
            <ac:spMk id="28" creationId="{4A4973E9-793C-4E5D-A5F8-B9CE7D71D324}"/>
          </ac:spMkLst>
        </pc:spChg>
        <pc:spChg chg="add mod">
          <ac:chgData name="Dezhong Yao" userId="794760dbfb091494" providerId="LiveId" clId="{20CC4F83-479D-4E15-B004-5B4F82B61AD4}" dt="2020-08-31T01:14:16.139" v="82" actId="404"/>
          <ac:spMkLst>
            <pc:docMk/>
            <pc:sldMk cId="3253816679" sldId="346"/>
            <ac:spMk id="29" creationId="{E656CFEC-74EE-4EB1-95F9-84FE37C52DCD}"/>
          </ac:spMkLst>
        </pc:spChg>
        <pc:spChg chg="add">
          <ac:chgData name="Dezhong Yao" userId="794760dbfb091494" providerId="LiveId" clId="{20CC4F83-479D-4E15-B004-5B4F82B61AD4}" dt="2020-08-31T01:14:42.497" v="88"/>
          <ac:spMkLst>
            <pc:docMk/>
            <pc:sldMk cId="3253816679" sldId="346"/>
            <ac:spMk id="31" creationId="{9EC1DE28-FA42-4906-B60D-AC3F799A6F70}"/>
          </ac:spMkLst>
        </pc:spChg>
        <pc:grpChg chg="add mod">
          <ac:chgData name="Dezhong Yao" userId="794760dbfb091494" providerId="LiveId" clId="{20CC4F83-479D-4E15-B004-5B4F82B61AD4}" dt="2020-08-31T01:14:38.037" v="86" actId="1076"/>
          <ac:grpSpMkLst>
            <pc:docMk/>
            <pc:sldMk cId="3253816679" sldId="346"/>
            <ac:grpSpMk id="30" creationId="{CEF55995-A6E9-45FF-B76F-4EFF0DC0BF4D}"/>
          </ac:grpSpMkLst>
        </pc:grpChg>
        <pc:picChg chg="del">
          <ac:chgData name="Dezhong Yao" userId="794760dbfb091494" providerId="LiveId" clId="{20CC4F83-479D-4E15-B004-5B4F82B61AD4}" dt="2020-08-31T01:13:59.121" v="76" actId="478"/>
          <ac:picMkLst>
            <pc:docMk/>
            <pc:sldMk cId="3253816679" sldId="346"/>
            <ac:picMk id="6" creationId="{A694AF8B-C371-4514-A104-50E1C1F7FECD}"/>
          </ac:picMkLst>
        </pc:picChg>
        <pc:cxnChg chg="add mod">
          <ac:chgData name="Dezhong Yao" userId="794760dbfb091494" providerId="LiveId" clId="{20CC4F83-479D-4E15-B004-5B4F82B61AD4}" dt="2020-08-31T01:14:08.773" v="78" actId="164"/>
          <ac:cxnSpMkLst>
            <pc:docMk/>
            <pc:sldMk cId="3253816679" sldId="346"/>
            <ac:cxnSpMk id="8" creationId="{E6144C90-17ED-45DB-A64F-3E9FDC30BC12}"/>
          </ac:cxnSpMkLst>
        </pc:cxnChg>
        <pc:cxnChg chg="add mod">
          <ac:chgData name="Dezhong Yao" userId="794760dbfb091494" providerId="LiveId" clId="{20CC4F83-479D-4E15-B004-5B4F82B61AD4}" dt="2020-08-31T01:14:16.139" v="82" actId="404"/>
          <ac:cxnSpMkLst>
            <pc:docMk/>
            <pc:sldMk cId="3253816679" sldId="346"/>
            <ac:cxnSpMk id="9" creationId="{E023B86C-1B2F-44C1-B925-1DC3C8840FF8}"/>
          </ac:cxnSpMkLst>
        </pc:cxnChg>
        <pc:cxnChg chg="add mod">
          <ac:chgData name="Dezhong Yao" userId="794760dbfb091494" providerId="LiveId" clId="{20CC4F83-479D-4E15-B004-5B4F82B61AD4}" dt="2020-08-31T01:14:08.773" v="78" actId="164"/>
          <ac:cxnSpMkLst>
            <pc:docMk/>
            <pc:sldMk cId="3253816679" sldId="346"/>
            <ac:cxnSpMk id="10" creationId="{DFC65459-FCD7-4610-8DAC-3FC4FBB62EDA}"/>
          </ac:cxnSpMkLst>
        </pc:cxnChg>
        <pc:cxnChg chg="add mod">
          <ac:chgData name="Dezhong Yao" userId="794760dbfb091494" providerId="LiveId" clId="{20CC4F83-479D-4E15-B004-5B4F82B61AD4}" dt="2020-08-31T01:14:08.773" v="78" actId="164"/>
          <ac:cxnSpMkLst>
            <pc:docMk/>
            <pc:sldMk cId="3253816679" sldId="346"/>
            <ac:cxnSpMk id="11" creationId="{63A7417E-2B48-4C09-922C-92B59DCD7545}"/>
          </ac:cxnSpMkLst>
        </pc:cxnChg>
        <pc:cxnChg chg="add mod">
          <ac:chgData name="Dezhong Yao" userId="794760dbfb091494" providerId="LiveId" clId="{20CC4F83-479D-4E15-B004-5B4F82B61AD4}" dt="2020-08-31T01:14:08.773" v="78" actId="164"/>
          <ac:cxnSpMkLst>
            <pc:docMk/>
            <pc:sldMk cId="3253816679" sldId="346"/>
            <ac:cxnSpMk id="12" creationId="{B764C1DD-2645-4B53-8F00-FCAD95B0F1A4}"/>
          </ac:cxnSpMkLst>
        </pc:cxnChg>
        <pc:cxnChg chg="add mod">
          <ac:chgData name="Dezhong Yao" userId="794760dbfb091494" providerId="LiveId" clId="{20CC4F83-479D-4E15-B004-5B4F82B61AD4}" dt="2020-08-31T01:14:08.773" v="78" actId="164"/>
          <ac:cxnSpMkLst>
            <pc:docMk/>
            <pc:sldMk cId="3253816679" sldId="346"/>
            <ac:cxnSpMk id="13" creationId="{8B5574D0-C781-4BDA-8DC1-7928F9B47D74}"/>
          </ac:cxnSpMkLst>
        </pc:cxnChg>
        <pc:cxnChg chg="add mod">
          <ac:chgData name="Dezhong Yao" userId="794760dbfb091494" providerId="LiveId" clId="{20CC4F83-479D-4E15-B004-5B4F82B61AD4}" dt="2020-08-31T01:14:08.773" v="78" actId="164"/>
          <ac:cxnSpMkLst>
            <pc:docMk/>
            <pc:sldMk cId="3253816679" sldId="346"/>
            <ac:cxnSpMk id="14" creationId="{10AAF991-259E-4B03-BC9E-8C73EE981364}"/>
          </ac:cxnSpMkLst>
        </pc:cxnChg>
      </pc:sldChg>
      <pc:sldChg chg="modSp add">
        <pc:chgData name="Dezhong Yao" userId="794760dbfb091494" providerId="LiveId" clId="{20CC4F83-479D-4E15-B004-5B4F82B61AD4}" dt="2020-08-31T09:41:18.978" v="1558" actId="6549"/>
        <pc:sldMkLst>
          <pc:docMk/>
          <pc:sldMk cId="3065772920" sldId="347"/>
        </pc:sldMkLst>
        <pc:spChg chg="mod">
          <ac:chgData name="Dezhong Yao" userId="794760dbfb091494" providerId="LiveId" clId="{20CC4F83-479D-4E15-B004-5B4F82B61AD4}" dt="2020-08-31T09:01:44.740" v="866"/>
          <ac:spMkLst>
            <pc:docMk/>
            <pc:sldMk cId="3065772920" sldId="347"/>
            <ac:spMk id="2" creationId="{1555019B-509E-4190-8123-406083B11385}"/>
          </ac:spMkLst>
        </pc:spChg>
        <pc:spChg chg="mod">
          <ac:chgData name="Dezhong Yao" userId="794760dbfb091494" providerId="LiveId" clId="{20CC4F83-479D-4E15-B004-5B4F82B61AD4}" dt="2020-08-31T09:41:18.978" v="1558" actId="6549"/>
          <ac:spMkLst>
            <pc:docMk/>
            <pc:sldMk cId="3065772920" sldId="347"/>
            <ac:spMk id="3" creationId="{A0DDAC4E-3B40-49D9-BA5D-02F66C20A834}"/>
          </ac:spMkLst>
        </pc:spChg>
      </pc:sldChg>
      <pc:sldChg chg="addSp modSp add">
        <pc:chgData name="Dezhong Yao" userId="794760dbfb091494" providerId="LiveId" clId="{20CC4F83-479D-4E15-B004-5B4F82B61AD4}" dt="2020-08-31T09:43:43.946" v="1658" actId="6549"/>
        <pc:sldMkLst>
          <pc:docMk/>
          <pc:sldMk cId="2804039678" sldId="348"/>
        </pc:sldMkLst>
        <pc:spChg chg="mod">
          <ac:chgData name="Dezhong Yao" userId="794760dbfb091494" providerId="LiveId" clId="{20CC4F83-479D-4E15-B004-5B4F82B61AD4}" dt="2020-08-31T09:41:28.008" v="1560"/>
          <ac:spMkLst>
            <pc:docMk/>
            <pc:sldMk cId="2804039678" sldId="348"/>
            <ac:spMk id="2" creationId="{DF52AA09-B702-4AE4-8766-3C2CF5C8EA05}"/>
          </ac:spMkLst>
        </pc:spChg>
        <pc:spChg chg="mod">
          <ac:chgData name="Dezhong Yao" userId="794760dbfb091494" providerId="LiveId" clId="{20CC4F83-479D-4E15-B004-5B4F82B61AD4}" dt="2020-08-31T09:43:43.946" v="1658" actId="6549"/>
          <ac:spMkLst>
            <pc:docMk/>
            <pc:sldMk cId="2804039678" sldId="348"/>
            <ac:spMk id="3" creationId="{CCEC0C87-C2FC-489F-BF97-DC9D90534904}"/>
          </ac:spMkLst>
        </pc:spChg>
        <pc:spChg chg="mod">
          <ac:chgData name="Dezhong Yao" userId="794760dbfb091494" providerId="LiveId" clId="{20CC4F83-479D-4E15-B004-5B4F82B61AD4}" dt="2020-08-31T09:43:08.850" v="1610" actId="404"/>
          <ac:spMkLst>
            <pc:docMk/>
            <pc:sldMk cId="2804039678" sldId="348"/>
            <ac:spMk id="11" creationId="{175E536E-0FFB-44DD-B16B-9F14783D977F}"/>
          </ac:spMkLst>
        </pc:spChg>
        <pc:spChg chg="mod">
          <ac:chgData name="Dezhong Yao" userId="794760dbfb091494" providerId="LiveId" clId="{20CC4F83-479D-4E15-B004-5B4F82B61AD4}" dt="2020-08-31T09:43:22.120" v="1611" actId="1076"/>
          <ac:spMkLst>
            <pc:docMk/>
            <pc:sldMk cId="2804039678" sldId="348"/>
            <ac:spMk id="24" creationId="{3B3545C2-23CF-43A7-8D6C-BDF0AF6AF5DB}"/>
          </ac:spMkLst>
        </pc:spChg>
        <pc:spChg chg="mod">
          <ac:chgData name="Dezhong Yao" userId="794760dbfb091494" providerId="LiveId" clId="{20CC4F83-479D-4E15-B004-5B4F82B61AD4}" dt="2020-08-31T09:43:06.226" v="1609" actId="404"/>
          <ac:spMkLst>
            <pc:docMk/>
            <pc:sldMk cId="2804039678" sldId="348"/>
            <ac:spMk id="40" creationId="{F8715642-337F-429B-8E86-94078A5F8EAC}"/>
          </ac:spMkLst>
        </pc:spChg>
        <pc:grpChg chg="add">
          <ac:chgData name="Dezhong Yao" userId="794760dbfb091494" providerId="LiveId" clId="{20CC4F83-479D-4E15-B004-5B4F82B61AD4}" dt="2020-08-31T09:42:02.116" v="1561"/>
          <ac:grpSpMkLst>
            <pc:docMk/>
            <pc:sldMk cId="2804039678" sldId="348"/>
            <ac:grpSpMk id="4" creationId="{C9FF0B92-5277-486C-9C0D-19722E73F7AD}"/>
          </ac:grpSpMkLst>
        </pc:grpChg>
      </pc:sldChg>
      <pc:sldChg chg="addSp modSp">
        <pc:chgData name="Dezhong Yao" userId="794760dbfb091494" providerId="LiveId" clId="{20CC4F83-479D-4E15-B004-5B4F82B61AD4}" dt="2020-09-01T06:54:16.604" v="2995" actId="1076"/>
        <pc:sldMkLst>
          <pc:docMk/>
          <pc:sldMk cId="2073780604" sldId="349"/>
        </pc:sldMkLst>
        <pc:spChg chg="mod">
          <ac:chgData name="Dezhong Yao" userId="794760dbfb091494" providerId="LiveId" clId="{20CC4F83-479D-4E15-B004-5B4F82B61AD4}" dt="2020-09-01T03:01:53.275" v="2254"/>
          <ac:spMkLst>
            <pc:docMk/>
            <pc:sldMk cId="2073780604" sldId="349"/>
            <ac:spMk id="2" creationId="{1DD2724D-D021-4A12-A866-453203E90FD5}"/>
          </ac:spMkLst>
        </pc:spChg>
        <pc:spChg chg="mod">
          <ac:chgData name="Dezhong Yao" userId="794760dbfb091494" providerId="LiveId" clId="{20CC4F83-479D-4E15-B004-5B4F82B61AD4}" dt="2020-09-01T06:51:38.268" v="2755"/>
          <ac:spMkLst>
            <pc:docMk/>
            <pc:sldMk cId="2073780604" sldId="349"/>
            <ac:spMk id="3" creationId="{EF0F1BB8-3AFB-43BF-A793-3A11210FA24D}"/>
          </ac:spMkLst>
        </pc:spChg>
        <pc:spChg chg="add mod">
          <ac:chgData name="Dezhong Yao" userId="794760dbfb091494" providerId="LiveId" clId="{20CC4F83-479D-4E15-B004-5B4F82B61AD4}" dt="2020-09-01T06:53:04.588" v="2860" actId="1076"/>
          <ac:spMkLst>
            <pc:docMk/>
            <pc:sldMk cId="2073780604" sldId="349"/>
            <ac:spMk id="4" creationId="{50F1FA9D-C2A2-4C02-AA5C-8F11A38FF47B}"/>
          </ac:spMkLst>
        </pc:spChg>
        <pc:spChg chg="add mod">
          <ac:chgData name="Dezhong Yao" userId="794760dbfb091494" providerId="LiveId" clId="{20CC4F83-479D-4E15-B004-5B4F82B61AD4}" dt="2020-09-01T06:54:16.604" v="2995" actId="1076"/>
          <ac:spMkLst>
            <pc:docMk/>
            <pc:sldMk cId="2073780604" sldId="349"/>
            <ac:spMk id="6" creationId="{17ABA651-4370-4E4B-9551-A3F1F03B2740}"/>
          </ac:spMkLst>
        </pc:spChg>
        <pc:cxnChg chg="add mod">
          <ac:chgData name="Dezhong Yao" userId="794760dbfb091494" providerId="LiveId" clId="{20CC4F83-479D-4E15-B004-5B4F82B61AD4}" dt="2020-09-01T06:52:51.349" v="2854" actId="1076"/>
          <ac:cxnSpMkLst>
            <pc:docMk/>
            <pc:sldMk cId="2073780604" sldId="349"/>
            <ac:cxnSpMk id="5" creationId="{124BCC67-E85C-480F-B312-0153F2C4B7D5}"/>
          </ac:cxnSpMkLst>
        </pc:cxnChg>
        <pc:cxnChg chg="add mod">
          <ac:chgData name="Dezhong Yao" userId="794760dbfb091494" providerId="LiveId" clId="{20CC4F83-479D-4E15-B004-5B4F82B61AD4}" dt="2020-09-01T06:54:14.957" v="2994" actId="1076"/>
          <ac:cxnSpMkLst>
            <pc:docMk/>
            <pc:sldMk cId="2073780604" sldId="349"/>
            <ac:cxnSpMk id="7" creationId="{9F6833CE-9C0B-41CE-8E9F-B532A3A7974C}"/>
          </ac:cxnSpMkLst>
        </pc:cxnChg>
      </pc:sldChg>
      <pc:sldChg chg="addSp delSp modSp modAnim">
        <pc:chgData name="Dezhong Yao" userId="794760dbfb091494" providerId="LiveId" clId="{20CC4F83-479D-4E15-B004-5B4F82B61AD4}" dt="2020-09-01T03:01:44.863" v="2251" actId="1076"/>
        <pc:sldMkLst>
          <pc:docMk/>
          <pc:sldMk cId="832261529" sldId="350"/>
        </pc:sldMkLst>
        <pc:spChg chg="mod">
          <ac:chgData name="Dezhong Yao" userId="794760dbfb091494" providerId="LiveId" clId="{20CC4F83-479D-4E15-B004-5B4F82B61AD4}" dt="2020-09-01T03:01:42.262" v="2250" actId="14100"/>
          <ac:spMkLst>
            <pc:docMk/>
            <pc:sldMk cId="832261529" sldId="350"/>
            <ac:spMk id="3" creationId="{CCEC0C87-C2FC-489F-BF97-DC9D90534904}"/>
          </ac:spMkLst>
        </pc:spChg>
        <pc:spChg chg="add mod">
          <ac:chgData name="Dezhong Yao" userId="794760dbfb091494" providerId="LiveId" clId="{20CC4F83-479D-4E15-B004-5B4F82B61AD4}" dt="2020-09-01T03:00:52.710" v="2216" actId="1076"/>
          <ac:spMkLst>
            <pc:docMk/>
            <pc:sldMk cId="832261529" sldId="350"/>
            <ac:spMk id="41" creationId="{42266285-8C44-473B-8DEF-BC188AED2B48}"/>
          </ac:spMkLst>
        </pc:spChg>
        <pc:spChg chg="add mod">
          <ac:chgData name="Dezhong Yao" userId="794760dbfb091494" providerId="LiveId" clId="{20CC4F83-479D-4E15-B004-5B4F82B61AD4}" dt="2020-09-01T03:01:39.286" v="2249" actId="1076"/>
          <ac:spMkLst>
            <pc:docMk/>
            <pc:sldMk cId="832261529" sldId="350"/>
            <ac:spMk id="42" creationId="{3FCAEF05-8BD4-4CFC-8E3E-4B9A282325D8}"/>
          </ac:spMkLst>
        </pc:spChg>
        <pc:spChg chg="add mod">
          <ac:chgData name="Dezhong Yao" userId="794760dbfb091494" providerId="LiveId" clId="{20CC4F83-479D-4E15-B004-5B4F82B61AD4}" dt="2020-09-01T03:01:44.863" v="2251" actId="1076"/>
          <ac:spMkLst>
            <pc:docMk/>
            <pc:sldMk cId="832261529" sldId="350"/>
            <ac:spMk id="50" creationId="{E0591D4B-0E0D-46F9-961D-559835C8132A}"/>
          </ac:spMkLst>
        </pc:spChg>
        <pc:grpChg chg="mod">
          <ac:chgData name="Dezhong Yao" userId="794760dbfb091494" providerId="LiveId" clId="{20CC4F83-479D-4E15-B004-5B4F82B61AD4}" dt="2020-09-01T03:00:58.803" v="2239" actId="1035"/>
          <ac:grpSpMkLst>
            <pc:docMk/>
            <pc:sldMk cId="832261529" sldId="350"/>
            <ac:grpSpMk id="4" creationId="{C9FF0B92-5277-486C-9C0D-19722E73F7AD}"/>
          </ac:grpSpMkLst>
        </pc:grpChg>
        <pc:cxnChg chg="add del mod">
          <ac:chgData name="Dezhong Yao" userId="794760dbfb091494" providerId="LiveId" clId="{20CC4F83-479D-4E15-B004-5B4F82B61AD4}" dt="2020-09-01T01:50:24.741" v="1694" actId="478"/>
          <ac:cxnSpMkLst>
            <pc:docMk/>
            <pc:sldMk cId="832261529" sldId="350"/>
            <ac:cxnSpMk id="44" creationId="{72F2731B-50B3-468F-92C7-B922195C64C1}"/>
          </ac:cxnSpMkLst>
        </pc:cxnChg>
        <pc:cxnChg chg="add mod">
          <ac:chgData name="Dezhong Yao" userId="794760dbfb091494" providerId="LiveId" clId="{20CC4F83-479D-4E15-B004-5B4F82B61AD4}" dt="2020-09-01T03:01:35.150" v="2247" actId="1076"/>
          <ac:cxnSpMkLst>
            <pc:docMk/>
            <pc:sldMk cId="832261529" sldId="350"/>
            <ac:cxnSpMk id="45" creationId="{DA0E75E2-76F1-4799-A4F0-1989FAC4DF9E}"/>
          </ac:cxnSpMkLst>
        </pc:cxnChg>
      </pc:sldChg>
      <pc:sldChg chg="addSp delSp modSp add">
        <pc:chgData name="Dezhong Yao" userId="794760dbfb091494" providerId="LiveId" clId="{20CC4F83-479D-4E15-B004-5B4F82B61AD4}" dt="2020-09-01T08:32:04.489" v="3622"/>
        <pc:sldMkLst>
          <pc:docMk/>
          <pc:sldMk cId="2991368822" sldId="351"/>
        </pc:sldMkLst>
        <pc:spChg chg="mod">
          <ac:chgData name="Dezhong Yao" userId="794760dbfb091494" providerId="LiveId" clId="{20CC4F83-479D-4E15-B004-5B4F82B61AD4}" dt="2020-09-01T06:55:04.167" v="2996"/>
          <ac:spMkLst>
            <pc:docMk/>
            <pc:sldMk cId="2991368822" sldId="351"/>
            <ac:spMk id="2" creationId="{D858519D-F495-4161-9BDD-CFB372F9FB0A}"/>
          </ac:spMkLst>
        </pc:spChg>
        <pc:spChg chg="mod">
          <ac:chgData name="Dezhong Yao" userId="794760dbfb091494" providerId="LiveId" clId="{20CC4F83-479D-4E15-B004-5B4F82B61AD4}" dt="2020-09-01T07:33:45.627" v="3350"/>
          <ac:spMkLst>
            <pc:docMk/>
            <pc:sldMk cId="2991368822" sldId="351"/>
            <ac:spMk id="3" creationId="{5804703C-2B69-4FE7-AD73-994F7E2DA5D6}"/>
          </ac:spMkLst>
        </pc:spChg>
        <pc:spChg chg="add del mod">
          <ac:chgData name="Dezhong Yao" userId="794760dbfb091494" providerId="LiveId" clId="{20CC4F83-479D-4E15-B004-5B4F82B61AD4}" dt="2020-09-01T07:10:10.382" v="3047" actId="478"/>
          <ac:spMkLst>
            <pc:docMk/>
            <pc:sldMk cId="2991368822" sldId="351"/>
            <ac:spMk id="27" creationId="{D7CD24C2-DE3F-4379-88B6-5B10C17E1A03}"/>
          </ac:spMkLst>
        </pc:spChg>
        <pc:spChg chg="add mod">
          <ac:chgData name="Dezhong Yao" userId="794760dbfb091494" providerId="LiveId" clId="{20CC4F83-479D-4E15-B004-5B4F82B61AD4}" dt="2020-09-01T08:32:04.489" v="3622"/>
          <ac:spMkLst>
            <pc:docMk/>
            <pc:sldMk cId="2991368822" sldId="351"/>
            <ac:spMk id="28" creationId="{1244DF3F-30B8-4E6E-ACDE-6F4685706E24}"/>
          </ac:spMkLst>
        </pc:spChg>
        <pc:grpChg chg="add mod">
          <ac:chgData name="Dezhong Yao" userId="794760dbfb091494" providerId="LiveId" clId="{20CC4F83-479D-4E15-B004-5B4F82B61AD4}" dt="2020-09-01T08:24:11.768" v="3354" actId="1076"/>
          <ac:grpSpMkLst>
            <pc:docMk/>
            <pc:sldMk cId="2991368822" sldId="351"/>
            <ac:grpSpMk id="4" creationId="{9FCDBAC9-4A05-4EDC-90B3-119B2A1D2111}"/>
          </ac:grpSpMkLst>
        </pc:grpChg>
      </pc:sldChg>
      <pc:sldChg chg="addSp modSp add">
        <pc:chgData name="Dezhong Yao" userId="794760dbfb091494" providerId="LiveId" clId="{20CC4F83-479D-4E15-B004-5B4F82B61AD4}" dt="2020-09-01T08:32:32.311" v="3686"/>
        <pc:sldMkLst>
          <pc:docMk/>
          <pc:sldMk cId="458513676" sldId="352"/>
        </pc:sldMkLst>
        <pc:spChg chg="mod">
          <ac:chgData name="Dezhong Yao" userId="794760dbfb091494" providerId="LiveId" clId="{20CC4F83-479D-4E15-B004-5B4F82B61AD4}" dt="2020-09-01T07:33:54.920" v="3351"/>
          <ac:spMkLst>
            <pc:docMk/>
            <pc:sldMk cId="458513676" sldId="352"/>
            <ac:spMk id="2" creationId="{B4B74CF9-B75E-4D0E-B136-7AAD0FD9B863}"/>
          </ac:spMkLst>
        </pc:spChg>
        <pc:spChg chg="mod">
          <ac:chgData name="Dezhong Yao" userId="794760dbfb091494" providerId="LiveId" clId="{20CC4F83-479D-4E15-B004-5B4F82B61AD4}" dt="2020-09-01T08:32:32.311" v="3686"/>
          <ac:spMkLst>
            <pc:docMk/>
            <pc:sldMk cId="458513676" sldId="352"/>
            <ac:spMk id="3" creationId="{A907969A-F3DD-48C6-9660-6FB3F123C1C1}"/>
          </ac:spMkLst>
        </pc:spChg>
        <pc:spChg chg="add mod">
          <ac:chgData name="Dezhong Yao" userId="794760dbfb091494" providerId="LiveId" clId="{20CC4F83-479D-4E15-B004-5B4F82B61AD4}" dt="2020-09-01T08:30:30.535" v="3376" actId="1076"/>
          <ac:spMkLst>
            <pc:docMk/>
            <pc:sldMk cId="458513676" sldId="352"/>
            <ac:spMk id="4" creationId="{FFEF138E-A172-4BFE-9ECE-3A71833A0644}"/>
          </ac:spMkLst>
        </pc:spChg>
        <pc:spChg chg="add mod">
          <ac:chgData name="Dezhong Yao" userId="794760dbfb091494" providerId="LiveId" clId="{20CC4F83-479D-4E15-B004-5B4F82B61AD4}" dt="2020-09-01T08:30:30.535" v="3376" actId="1076"/>
          <ac:spMkLst>
            <pc:docMk/>
            <pc:sldMk cId="458513676" sldId="352"/>
            <ac:spMk id="5" creationId="{A01BCB27-FB63-4757-820E-1EF3C15731E7}"/>
          </ac:spMkLst>
        </pc:spChg>
        <pc:spChg chg="add mod">
          <ac:chgData name="Dezhong Yao" userId="794760dbfb091494" providerId="LiveId" clId="{20CC4F83-479D-4E15-B004-5B4F82B61AD4}" dt="2020-09-01T08:32:18.121" v="3662"/>
          <ac:spMkLst>
            <pc:docMk/>
            <pc:sldMk cId="458513676" sldId="352"/>
            <ac:spMk id="35" creationId="{D202F1B8-B58D-4E4D-9815-163A57CE74CA}"/>
          </ac:spMkLst>
        </pc:spChg>
        <pc:grpChg chg="add mod">
          <ac:chgData name="Dezhong Yao" userId="794760dbfb091494" providerId="LiveId" clId="{20CC4F83-479D-4E15-B004-5B4F82B61AD4}" dt="2020-09-01T08:30:30.535" v="3376" actId="1076"/>
          <ac:grpSpMkLst>
            <pc:docMk/>
            <pc:sldMk cId="458513676" sldId="352"/>
            <ac:grpSpMk id="6" creationId="{90E128A0-6890-43B6-89C8-DE105B139A85}"/>
          </ac:grpSpMkLst>
        </pc:grpChg>
        <pc:grpChg chg="add mod">
          <ac:chgData name="Dezhong Yao" userId="794760dbfb091494" providerId="LiveId" clId="{20CC4F83-479D-4E15-B004-5B4F82B61AD4}" dt="2020-09-01T08:30:30.535" v="3376" actId="1076"/>
          <ac:grpSpMkLst>
            <pc:docMk/>
            <pc:sldMk cId="458513676" sldId="352"/>
            <ac:grpSpMk id="24" creationId="{F2F3BE11-2B69-4E3B-929A-C6AE9B521517}"/>
          </ac:grpSpMkLst>
        </pc:grpChg>
      </pc:sldChg>
      <pc:sldChg chg="modSp add">
        <pc:chgData name="Dezhong Yao" userId="794760dbfb091494" providerId="LiveId" clId="{20CC4F83-479D-4E15-B004-5B4F82B61AD4}" dt="2020-09-01T09:01:00.663" v="4239" actId="20577"/>
        <pc:sldMkLst>
          <pc:docMk/>
          <pc:sldMk cId="3978583334" sldId="353"/>
        </pc:sldMkLst>
        <pc:spChg chg="mod">
          <ac:chgData name="Dezhong Yao" userId="794760dbfb091494" providerId="LiveId" clId="{20CC4F83-479D-4E15-B004-5B4F82B61AD4}" dt="2020-09-01T08:40:14.418" v="3687"/>
          <ac:spMkLst>
            <pc:docMk/>
            <pc:sldMk cId="3978583334" sldId="353"/>
            <ac:spMk id="2" creationId="{C72BC219-DB01-4860-80C9-2FDA3E5C4FAF}"/>
          </ac:spMkLst>
        </pc:spChg>
        <pc:spChg chg="mod">
          <ac:chgData name="Dezhong Yao" userId="794760dbfb091494" providerId="LiveId" clId="{20CC4F83-479D-4E15-B004-5B4F82B61AD4}" dt="2020-09-01T09:01:00.663" v="4239" actId="20577"/>
          <ac:spMkLst>
            <pc:docMk/>
            <pc:sldMk cId="3978583334" sldId="353"/>
            <ac:spMk id="3" creationId="{D810B221-C306-4F82-A537-2E2E5B6F750B}"/>
          </ac:spMkLst>
        </pc:spChg>
      </pc:sldChg>
      <pc:sldChg chg="addSp modSp add">
        <pc:chgData name="Dezhong Yao" userId="794760dbfb091494" providerId="LiveId" clId="{20CC4F83-479D-4E15-B004-5B4F82B61AD4}" dt="2020-09-01T09:09:38.752" v="4615"/>
        <pc:sldMkLst>
          <pc:docMk/>
          <pc:sldMk cId="3776662657" sldId="354"/>
        </pc:sldMkLst>
        <pc:spChg chg="mod">
          <ac:chgData name="Dezhong Yao" userId="794760dbfb091494" providerId="LiveId" clId="{20CC4F83-479D-4E15-B004-5B4F82B61AD4}" dt="2020-09-01T09:02:16.331" v="4240"/>
          <ac:spMkLst>
            <pc:docMk/>
            <pc:sldMk cId="3776662657" sldId="354"/>
            <ac:spMk id="2" creationId="{02F633A5-511C-444E-908D-114F78635DA3}"/>
          </ac:spMkLst>
        </pc:spChg>
        <pc:spChg chg="mod">
          <ac:chgData name="Dezhong Yao" userId="794760dbfb091494" providerId="LiveId" clId="{20CC4F83-479D-4E15-B004-5B4F82B61AD4}" dt="2020-09-01T09:09:38.752" v="4615"/>
          <ac:spMkLst>
            <pc:docMk/>
            <pc:sldMk cId="3776662657" sldId="354"/>
            <ac:spMk id="3" creationId="{E367F1A6-D1D8-4D03-83DE-EFFF23FFBBDB}"/>
          </ac:spMkLst>
        </pc:spChg>
        <pc:spChg chg="add mod">
          <ac:chgData name="Dezhong Yao" userId="794760dbfb091494" providerId="LiveId" clId="{20CC4F83-479D-4E15-B004-5B4F82B61AD4}" dt="2020-09-01T09:04:07.630" v="4280" actId="1076"/>
          <ac:spMkLst>
            <pc:docMk/>
            <pc:sldMk cId="3776662657" sldId="354"/>
            <ac:spMk id="4" creationId="{C32D17A9-A06B-458E-984E-94AB6552E0E2}"/>
          </ac:spMkLst>
        </pc:spChg>
        <pc:spChg chg="add mod">
          <ac:chgData name="Dezhong Yao" userId="794760dbfb091494" providerId="LiveId" clId="{20CC4F83-479D-4E15-B004-5B4F82B61AD4}" dt="2020-09-01T09:04:07.630" v="4280" actId="1076"/>
          <ac:spMkLst>
            <pc:docMk/>
            <pc:sldMk cId="3776662657" sldId="354"/>
            <ac:spMk id="5" creationId="{0BAF9BC6-B7CE-4212-B4C8-A66C595597F1}"/>
          </ac:spMkLst>
        </pc:spChg>
        <pc:spChg chg="add mod">
          <ac:chgData name="Dezhong Yao" userId="794760dbfb091494" providerId="LiveId" clId="{20CC4F83-479D-4E15-B004-5B4F82B61AD4}" dt="2020-09-01T09:04:07.630" v="4280" actId="1076"/>
          <ac:spMkLst>
            <pc:docMk/>
            <pc:sldMk cId="3776662657" sldId="354"/>
            <ac:spMk id="6" creationId="{84386697-8B8B-40AB-9D75-3C9B1A5276BC}"/>
          </ac:spMkLst>
        </pc:spChg>
        <pc:spChg chg="add mod">
          <ac:chgData name="Dezhong Yao" userId="794760dbfb091494" providerId="LiveId" clId="{20CC4F83-479D-4E15-B004-5B4F82B61AD4}" dt="2020-09-01T09:04:07.630" v="4280" actId="1076"/>
          <ac:spMkLst>
            <pc:docMk/>
            <pc:sldMk cId="3776662657" sldId="354"/>
            <ac:spMk id="7" creationId="{7B653D2B-C5D1-4D89-8169-A6F5484C7030}"/>
          </ac:spMkLst>
        </pc:spChg>
        <pc:spChg chg="add mod">
          <ac:chgData name="Dezhong Yao" userId="794760dbfb091494" providerId="LiveId" clId="{20CC4F83-479D-4E15-B004-5B4F82B61AD4}" dt="2020-09-01T09:04:07.630" v="4280" actId="1076"/>
          <ac:spMkLst>
            <pc:docMk/>
            <pc:sldMk cId="3776662657" sldId="354"/>
            <ac:spMk id="8" creationId="{834480F9-85DC-4AE7-BD8D-20D73C7FCBCA}"/>
          </ac:spMkLst>
        </pc:spChg>
        <pc:spChg chg="add mod">
          <ac:chgData name="Dezhong Yao" userId="794760dbfb091494" providerId="LiveId" clId="{20CC4F83-479D-4E15-B004-5B4F82B61AD4}" dt="2020-09-01T09:04:07.630" v="4280" actId="1076"/>
          <ac:spMkLst>
            <pc:docMk/>
            <pc:sldMk cId="3776662657" sldId="354"/>
            <ac:spMk id="9" creationId="{31FCA256-95B0-4941-96AB-3D0091E25217}"/>
          </ac:spMkLst>
        </pc:spChg>
        <pc:spChg chg="add mod">
          <ac:chgData name="Dezhong Yao" userId="794760dbfb091494" providerId="LiveId" clId="{20CC4F83-479D-4E15-B004-5B4F82B61AD4}" dt="2020-09-01T09:04:07.630" v="4280" actId="1076"/>
          <ac:spMkLst>
            <pc:docMk/>
            <pc:sldMk cId="3776662657" sldId="354"/>
            <ac:spMk id="10" creationId="{79779F41-D36D-4BEC-BF27-E662B40FEAB0}"/>
          </ac:spMkLst>
        </pc:spChg>
        <pc:spChg chg="add mod">
          <ac:chgData name="Dezhong Yao" userId="794760dbfb091494" providerId="LiveId" clId="{20CC4F83-479D-4E15-B004-5B4F82B61AD4}" dt="2020-09-01T09:04:07.630" v="4280" actId="1076"/>
          <ac:spMkLst>
            <pc:docMk/>
            <pc:sldMk cId="3776662657" sldId="354"/>
            <ac:spMk id="11" creationId="{F98B4789-4BEA-4BAE-9F9B-B75959A82B12}"/>
          </ac:spMkLst>
        </pc:spChg>
        <pc:spChg chg="add mod">
          <ac:chgData name="Dezhong Yao" userId="794760dbfb091494" providerId="LiveId" clId="{20CC4F83-479D-4E15-B004-5B4F82B61AD4}" dt="2020-09-01T09:04:07.630" v="4280" actId="1076"/>
          <ac:spMkLst>
            <pc:docMk/>
            <pc:sldMk cId="3776662657" sldId="354"/>
            <ac:spMk id="12" creationId="{39EA2739-A995-421E-8A4A-3CCAAF9F384E}"/>
          </ac:spMkLst>
        </pc:spChg>
        <pc:spChg chg="add mod">
          <ac:chgData name="Dezhong Yao" userId="794760dbfb091494" providerId="LiveId" clId="{20CC4F83-479D-4E15-B004-5B4F82B61AD4}" dt="2020-09-01T09:04:07.630" v="4280" actId="1076"/>
          <ac:spMkLst>
            <pc:docMk/>
            <pc:sldMk cId="3776662657" sldId="354"/>
            <ac:spMk id="13" creationId="{1B4BE3EC-0439-4B7F-B094-DBC28DD644AF}"/>
          </ac:spMkLst>
        </pc:spChg>
        <pc:spChg chg="add mod">
          <ac:chgData name="Dezhong Yao" userId="794760dbfb091494" providerId="LiveId" clId="{20CC4F83-479D-4E15-B004-5B4F82B61AD4}" dt="2020-09-01T09:04:07.630" v="4280" actId="1076"/>
          <ac:spMkLst>
            <pc:docMk/>
            <pc:sldMk cId="3776662657" sldId="354"/>
            <ac:spMk id="14" creationId="{6721181C-F494-465B-863B-FEA023028E2A}"/>
          </ac:spMkLst>
        </pc:spChg>
        <pc:spChg chg="add mod">
          <ac:chgData name="Dezhong Yao" userId="794760dbfb091494" providerId="LiveId" clId="{20CC4F83-479D-4E15-B004-5B4F82B61AD4}" dt="2020-09-01T09:04:07.630" v="4280" actId="1076"/>
          <ac:spMkLst>
            <pc:docMk/>
            <pc:sldMk cId="3776662657" sldId="354"/>
            <ac:spMk id="15" creationId="{B9EED29F-C415-4EB0-9D5F-76B408984531}"/>
          </ac:spMkLst>
        </pc:spChg>
        <pc:spChg chg="add mod">
          <ac:chgData name="Dezhong Yao" userId="794760dbfb091494" providerId="LiveId" clId="{20CC4F83-479D-4E15-B004-5B4F82B61AD4}" dt="2020-09-01T09:04:07.630" v="4280" actId="1076"/>
          <ac:spMkLst>
            <pc:docMk/>
            <pc:sldMk cId="3776662657" sldId="354"/>
            <ac:spMk id="16" creationId="{0264C766-262C-421E-8EC0-77C3918F7DC5}"/>
          </ac:spMkLst>
        </pc:spChg>
        <pc:spChg chg="add mod">
          <ac:chgData name="Dezhong Yao" userId="794760dbfb091494" providerId="LiveId" clId="{20CC4F83-479D-4E15-B004-5B4F82B61AD4}" dt="2020-09-01T09:04:07.630" v="4280" actId="1076"/>
          <ac:spMkLst>
            <pc:docMk/>
            <pc:sldMk cId="3776662657" sldId="354"/>
            <ac:spMk id="17" creationId="{98A36FF0-B3B9-4719-8794-9BD15F1981C1}"/>
          </ac:spMkLst>
        </pc:spChg>
        <pc:cxnChg chg="add mod">
          <ac:chgData name="Dezhong Yao" userId="794760dbfb091494" providerId="LiveId" clId="{20CC4F83-479D-4E15-B004-5B4F82B61AD4}" dt="2020-09-01T09:04:07.630" v="4280" actId="1076"/>
          <ac:cxnSpMkLst>
            <pc:docMk/>
            <pc:sldMk cId="3776662657" sldId="354"/>
            <ac:cxnSpMk id="18" creationId="{1022F4B6-D0B7-42BB-A5D8-A80E6EA5FBB5}"/>
          </ac:cxnSpMkLst>
        </pc:cxnChg>
        <pc:cxnChg chg="add mod">
          <ac:chgData name="Dezhong Yao" userId="794760dbfb091494" providerId="LiveId" clId="{20CC4F83-479D-4E15-B004-5B4F82B61AD4}" dt="2020-09-01T09:04:07.630" v="4280" actId="1076"/>
          <ac:cxnSpMkLst>
            <pc:docMk/>
            <pc:sldMk cId="3776662657" sldId="354"/>
            <ac:cxnSpMk id="19" creationId="{E293F030-E7AE-402B-8ECD-0179D6469164}"/>
          </ac:cxnSpMkLst>
        </pc:cxnChg>
        <pc:cxnChg chg="add mod">
          <ac:chgData name="Dezhong Yao" userId="794760dbfb091494" providerId="LiveId" clId="{20CC4F83-479D-4E15-B004-5B4F82B61AD4}" dt="2020-09-01T09:04:07.630" v="4280" actId="1076"/>
          <ac:cxnSpMkLst>
            <pc:docMk/>
            <pc:sldMk cId="3776662657" sldId="354"/>
            <ac:cxnSpMk id="20" creationId="{3D12505C-C1F2-477E-9090-021471E68544}"/>
          </ac:cxnSpMkLst>
        </pc:cxnChg>
        <pc:cxnChg chg="add mod">
          <ac:chgData name="Dezhong Yao" userId="794760dbfb091494" providerId="LiveId" clId="{20CC4F83-479D-4E15-B004-5B4F82B61AD4}" dt="2020-09-01T09:04:07.630" v="4280" actId="1076"/>
          <ac:cxnSpMkLst>
            <pc:docMk/>
            <pc:sldMk cId="3776662657" sldId="354"/>
            <ac:cxnSpMk id="21" creationId="{61254B33-37F1-4BFD-A53E-B12F3191768B}"/>
          </ac:cxnSpMkLst>
        </pc:cxnChg>
        <pc:cxnChg chg="add mod">
          <ac:chgData name="Dezhong Yao" userId="794760dbfb091494" providerId="LiveId" clId="{20CC4F83-479D-4E15-B004-5B4F82B61AD4}" dt="2020-09-01T09:04:07.630" v="4280" actId="1076"/>
          <ac:cxnSpMkLst>
            <pc:docMk/>
            <pc:sldMk cId="3776662657" sldId="354"/>
            <ac:cxnSpMk id="22" creationId="{AD16F619-D04B-412D-A342-D331760BF453}"/>
          </ac:cxnSpMkLst>
        </pc:cxnChg>
        <pc:cxnChg chg="add mod">
          <ac:chgData name="Dezhong Yao" userId="794760dbfb091494" providerId="LiveId" clId="{20CC4F83-479D-4E15-B004-5B4F82B61AD4}" dt="2020-09-01T09:04:07.630" v="4280" actId="1076"/>
          <ac:cxnSpMkLst>
            <pc:docMk/>
            <pc:sldMk cId="3776662657" sldId="354"/>
            <ac:cxnSpMk id="23" creationId="{64B83F8F-D7AA-46C3-9A41-219A442754F8}"/>
          </ac:cxnSpMkLst>
        </pc:cxnChg>
      </pc:sldChg>
      <pc:sldChg chg="addSp modSp add">
        <pc:chgData name="Dezhong Yao" userId="794760dbfb091494" providerId="LiveId" clId="{20CC4F83-479D-4E15-B004-5B4F82B61AD4}" dt="2020-09-01T09:45:44.199" v="5664"/>
        <pc:sldMkLst>
          <pc:docMk/>
          <pc:sldMk cId="3662777473" sldId="355"/>
        </pc:sldMkLst>
        <pc:spChg chg="mod">
          <ac:chgData name="Dezhong Yao" userId="794760dbfb091494" providerId="LiveId" clId="{20CC4F83-479D-4E15-B004-5B4F82B61AD4}" dt="2020-09-01T09:11:13.804" v="4616"/>
          <ac:spMkLst>
            <pc:docMk/>
            <pc:sldMk cId="3662777473" sldId="355"/>
            <ac:spMk id="2" creationId="{4EF57CB6-AB71-478F-A1CD-9B8790839CED}"/>
          </ac:spMkLst>
        </pc:spChg>
        <pc:spChg chg="mod">
          <ac:chgData name="Dezhong Yao" userId="794760dbfb091494" providerId="LiveId" clId="{20CC4F83-479D-4E15-B004-5B4F82B61AD4}" dt="2020-09-01T09:27:51.519" v="4947"/>
          <ac:spMkLst>
            <pc:docMk/>
            <pc:sldMk cId="3662777473" sldId="355"/>
            <ac:spMk id="3" creationId="{25078136-E154-481E-A648-FEAF292F78F2}"/>
          </ac:spMkLst>
        </pc:spChg>
        <pc:spChg chg="add mod">
          <ac:chgData name="Dezhong Yao" userId="794760dbfb091494" providerId="LiveId" clId="{20CC4F83-479D-4E15-B004-5B4F82B61AD4}" dt="2020-09-01T09:45:44.199" v="5664"/>
          <ac:spMkLst>
            <pc:docMk/>
            <pc:sldMk cId="3662777473" sldId="355"/>
            <ac:spMk id="4" creationId="{B1312C48-0F9E-4AC7-A306-BE1C699A8D15}"/>
          </ac:spMkLst>
        </pc:spChg>
      </pc:sldChg>
      <pc:sldChg chg="modSp add modAnim">
        <pc:chgData name="Dezhong Yao" userId="794760dbfb091494" providerId="LiveId" clId="{20CC4F83-479D-4E15-B004-5B4F82B61AD4}" dt="2020-09-02T02:36:14.859" v="6012"/>
        <pc:sldMkLst>
          <pc:docMk/>
          <pc:sldMk cId="2990201147" sldId="356"/>
        </pc:sldMkLst>
        <pc:spChg chg="mod">
          <ac:chgData name="Dezhong Yao" userId="794760dbfb091494" providerId="LiveId" clId="{20CC4F83-479D-4E15-B004-5B4F82B61AD4}" dt="2020-09-01T09:41:16.556" v="5366"/>
          <ac:spMkLst>
            <pc:docMk/>
            <pc:sldMk cId="2990201147" sldId="356"/>
            <ac:spMk id="2" creationId="{34A4058F-8288-4604-B8D5-984C144E0941}"/>
          </ac:spMkLst>
        </pc:spChg>
      </pc:sldChg>
      <pc:sldChg chg="add">
        <pc:chgData name="Dezhong Yao" userId="794760dbfb091494" providerId="LiveId" clId="{20CC4F83-479D-4E15-B004-5B4F82B61AD4}" dt="2020-09-01T09:41:18.101" v="5367"/>
        <pc:sldMkLst>
          <pc:docMk/>
          <pc:sldMk cId="2541064488" sldId="357"/>
        </pc:sldMkLst>
      </pc:sldChg>
      <pc:sldChg chg="add">
        <pc:chgData name="Dezhong Yao" userId="794760dbfb091494" providerId="LiveId" clId="{20CC4F83-479D-4E15-B004-5B4F82B61AD4}" dt="2020-09-01T09:41:18.322" v="5368"/>
        <pc:sldMkLst>
          <pc:docMk/>
          <pc:sldMk cId="3805152823" sldId="358"/>
        </pc:sldMkLst>
      </pc:sldChg>
      <pc:sldChg chg="addSp modSp">
        <pc:chgData name="Dezhong Yao" userId="794760dbfb091494" providerId="LiveId" clId="{20CC4F83-479D-4E15-B004-5B4F82B61AD4}" dt="2020-09-02T01:01:39.490" v="5891" actId="5793"/>
        <pc:sldMkLst>
          <pc:docMk/>
          <pc:sldMk cId="3393196710" sldId="359"/>
        </pc:sldMkLst>
        <pc:spChg chg="mod">
          <ac:chgData name="Dezhong Yao" userId="794760dbfb091494" providerId="LiveId" clId="{20CC4F83-479D-4E15-B004-5B4F82B61AD4}" dt="2020-09-02T01:01:39.490" v="5891" actId="5793"/>
          <ac:spMkLst>
            <pc:docMk/>
            <pc:sldMk cId="3393196710" sldId="359"/>
            <ac:spMk id="3" creationId="{52455337-C2DB-420F-9D46-743F0BDF9029}"/>
          </ac:spMkLst>
        </pc:spChg>
        <pc:spChg chg="add mod">
          <ac:chgData name="Dezhong Yao" userId="794760dbfb091494" providerId="LiveId" clId="{20CC4F83-479D-4E15-B004-5B4F82B61AD4}" dt="2020-09-02T00:31:14.576" v="5666" actId="164"/>
          <ac:spMkLst>
            <pc:docMk/>
            <pc:sldMk cId="3393196710" sldId="359"/>
            <ac:spMk id="4" creationId="{53BA0E8D-B0C3-409D-8906-A7BBFF69888B}"/>
          </ac:spMkLst>
        </pc:spChg>
        <pc:spChg chg="add mod ord">
          <ac:chgData name="Dezhong Yao" userId="794760dbfb091494" providerId="LiveId" clId="{20CC4F83-479D-4E15-B004-5B4F82B61AD4}" dt="2020-09-02T00:31:53.720" v="5669" actId="14100"/>
          <ac:spMkLst>
            <pc:docMk/>
            <pc:sldMk cId="3393196710" sldId="359"/>
            <ac:spMk id="5" creationId="{9C8A14A7-982F-447E-9433-D9BB78524C72}"/>
          </ac:spMkLst>
        </pc:spChg>
        <pc:spChg chg="add mod">
          <ac:chgData name="Dezhong Yao" userId="794760dbfb091494" providerId="LiveId" clId="{20CC4F83-479D-4E15-B004-5B4F82B61AD4}" dt="2020-09-02T00:31:14.576" v="5666" actId="164"/>
          <ac:spMkLst>
            <pc:docMk/>
            <pc:sldMk cId="3393196710" sldId="359"/>
            <ac:spMk id="6" creationId="{D09FED69-B7F0-4EAA-B60B-A5D7B75FFE87}"/>
          </ac:spMkLst>
        </pc:spChg>
        <pc:spChg chg="add mod">
          <ac:chgData name="Dezhong Yao" userId="794760dbfb091494" providerId="LiveId" clId="{20CC4F83-479D-4E15-B004-5B4F82B61AD4}" dt="2020-09-02T00:31:14.576" v="5666" actId="164"/>
          <ac:spMkLst>
            <pc:docMk/>
            <pc:sldMk cId="3393196710" sldId="359"/>
            <ac:spMk id="7" creationId="{42AEF587-E1D6-4C2C-A799-928025665C9F}"/>
          </ac:spMkLst>
        </pc:spChg>
        <pc:spChg chg="add mod">
          <ac:chgData name="Dezhong Yao" userId="794760dbfb091494" providerId="LiveId" clId="{20CC4F83-479D-4E15-B004-5B4F82B61AD4}" dt="2020-09-02T00:31:14.576" v="5666" actId="164"/>
          <ac:spMkLst>
            <pc:docMk/>
            <pc:sldMk cId="3393196710" sldId="359"/>
            <ac:spMk id="8" creationId="{3A1BF792-ED2D-4342-A0CE-920008A8DD86}"/>
          </ac:spMkLst>
        </pc:spChg>
        <pc:spChg chg="add mod">
          <ac:chgData name="Dezhong Yao" userId="794760dbfb091494" providerId="LiveId" clId="{20CC4F83-479D-4E15-B004-5B4F82B61AD4}" dt="2020-09-02T00:31:14.576" v="5666" actId="164"/>
          <ac:spMkLst>
            <pc:docMk/>
            <pc:sldMk cId="3393196710" sldId="359"/>
            <ac:spMk id="9" creationId="{DED3C9F7-7E97-435D-A13A-E9363932A660}"/>
          </ac:spMkLst>
        </pc:spChg>
        <pc:spChg chg="add mod">
          <ac:chgData name="Dezhong Yao" userId="794760dbfb091494" providerId="LiveId" clId="{20CC4F83-479D-4E15-B004-5B4F82B61AD4}" dt="2020-09-02T00:33:08.760" v="5690" actId="1037"/>
          <ac:spMkLst>
            <pc:docMk/>
            <pc:sldMk cId="3393196710" sldId="359"/>
            <ac:spMk id="15" creationId="{F9C7BBDD-076D-45E5-9685-748FD2F1439E}"/>
          </ac:spMkLst>
        </pc:spChg>
        <pc:spChg chg="add mod">
          <ac:chgData name="Dezhong Yao" userId="794760dbfb091494" providerId="LiveId" clId="{20CC4F83-479D-4E15-B004-5B4F82B61AD4}" dt="2020-09-02T00:32:48.620" v="5675" actId="12789"/>
          <ac:spMkLst>
            <pc:docMk/>
            <pc:sldMk cId="3393196710" sldId="359"/>
            <ac:spMk id="16" creationId="{178D7F31-2B41-4658-9117-F0EBB40E7B7F}"/>
          </ac:spMkLst>
        </pc:spChg>
        <pc:spChg chg="add mod">
          <ac:chgData name="Dezhong Yao" userId="794760dbfb091494" providerId="LiveId" clId="{20CC4F83-479D-4E15-B004-5B4F82B61AD4}" dt="2020-09-02T00:32:48.620" v="5675" actId="12789"/>
          <ac:spMkLst>
            <pc:docMk/>
            <pc:sldMk cId="3393196710" sldId="359"/>
            <ac:spMk id="17" creationId="{4738B473-AABD-4B1E-A8C5-D96B2AAC6CC5}"/>
          </ac:spMkLst>
        </pc:spChg>
        <pc:spChg chg="add mod">
          <ac:chgData name="Dezhong Yao" userId="794760dbfb091494" providerId="LiveId" clId="{20CC4F83-479D-4E15-B004-5B4F82B61AD4}" dt="2020-09-02T00:33:08.760" v="5690" actId="1037"/>
          <ac:spMkLst>
            <pc:docMk/>
            <pc:sldMk cId="3393196710" sldId="359"/>
            <ac:spMk id="18" creationId="{6F1F726E-D5EE-4E2A-8DE5-D03BF81205C2}"/>
          </ac:spMkLst>
        </pc:spChg>
        <pc:spChg chg="add mod">
          <ac:chgData name="Dezhong Yao" userId="794760dbfb091494" providerId="LiveId" clId="{20CC4F83-479D-4E15-B004-5B4F82B61AD4}" dt="2020-09-02T00:31:14.576" v="5666" actId="164"/>
          <ac:spMkLst>
            <pc:docMk/>
            <pc:sldMk cId="3393196710" sldId="359"/>
            <ac:spMk id="19" creationId="{ED17AEC0-EAC4-4C7C-907C-1CE68AF883CD}"/>
          </ac:spMkLst>
        </pc:spChg>
        <pc:spChg chg="add mod">
          <ac:chgData name="Dezhong Yao" userId="794760dbfb091494" providerId="LiveId" clId="{20CC4F83-479D-4E15-B004-5B4F82B61AD4}" dt="2020-09-02T01:00:33.311" v="5863" actId="1076"/>
          <ac:spMkLst>
            <pc:docMk/>
            <pc:sldMk cId="3393196710" sldId="359"/>
            <ac:spMk id="21" creationId="{06DB0DAB-7AD2-4B93-BF64-5BE0B33BC209}"/>
          </ac:spMkLst>
        </pc:spChg>
        <pc:grpChg chg="add mod">
          <ac:chgData name="Dezhong Yao" userId="794760dbfb091494" providerId="LiveId" clId="{20CC4F83-479D-4E15-B004-5B4F82B61AD4}" dt="2020-09-02T00:58:03.456" v="5770" actId="1076"/>
          <ac:grpSpMkLst>
            <pc:docMk/>
            <pc:sldMk cId="3393196710" sldId="359"/>
            <ac:grpSpMk id="20" creationId="{462AEC15-80AE-4D01-9D71-727B255C867D}"/>
          </ac:grpSpMkLst>
        </pc:grpChg>
        <pc:cxnChg chg="add mod">
          <ac:chgData name="Dezhong Yao" userId="794760dbfb091494" providerId="LiveId" clId="{20CC4F83-479D-4E15-B004-5B4F82B61AD4}" dt="2020-09-02T00:31:14.576" v="5666" actId="164"/>
          <ac:cxnSpMkLst>
            <pc:docMk/>
            <pc:sldMk cId="3393196710" sldId="359"/>
            <ac:cxnSpMk id="10" creationId="{18F0E822-6378-4C84-B82E-2866BCEE8C87}"/>
          </ac:cxnSpMkLst>
        </pc:cxnChg>
        <pc:cxnChg chg="add mod">
          <ac:chgData name="Dezhong Yao" userId="794760dbfb091494" providerId="LiveId" clId="{20CC4F83-479D-4E15-B004-5B4F82B61AD4}" dt="2020-09-02T00:31:14.576" v="5666" actId="164"/>
          <ac:cxnSpMkLst>
            <pc:docMk/>
            <pc:sldMk cId="3393196710" sldId="359"/>
            <ac:cxnSpMk id="11" creationId="{FDE6BC73-BFBA-4CD9-BCEF-8D0FEF7BAC9A}"/>
          </ac:cxnSpMkLst>
        </pc:cxnChg>
        <pc:cxnChg chg="add mod">
          <ac:chgData name="Dezhong Yao" userId="794760dbfb091494" providerId="LiveId" clId="{20CC4F83-479D-4E15-B004-5B4F82B61AD4}" dt="2020-09-02T00:31:14.576" v="5666" actId="164"/>
          <ac:cxnSpMkLst>
            <pc:docMk/>
            <pc:sldMk cId="3393196710" sldId="359"/>
            <ac:cxnSpMk id="12" creationId="{3DE1AFBB-46AD-4A0C-A11C-B93D732807B6}"/>
          </ac:cxnSpMkLst>
        </pc:cxnChg>
        <pc:cxnChg chg="add mod">
          <ac:chgData name="Dezhong Yao" userId="794760dbfb091494" providerId="LiveId" clId="{20CC4F83-479D-4E15-B004-5B4F82B61AD4}" dt="2020-09-02T00:31:14.576" v="5666" actId="164"/>
          <ac:cxnSpMkLst>
            <pc:docMk/>
            <pc:sldMk cId="3393196710" sldId="359"/>
            <ac:cxnSpMk id="13" creationId="{E7CA3A54-25B0-4682-B265-BBCDE58B08D0}"/>
          </ac:cxnSpMkLst>
        </pc:cxnChg>
        <pc:cxnChg chg="add mod">
          <ac:chgData name="Dezhong Yao" userId="794760dbfb091494" providerId="LiveId" clId="{20CC4F83-479D-4E15-B004-5B4F82B61AD4}" dt="2020-09-02T00:31:14.576" v="5666" actId="164"/>
          <ac:cxnSpMkLst>
            <pc:docMk/>
            <pc:sldMk cId="3393196710" sldId="359"/>
            <ac:cxnSpMk id="14" creationId="{0FA668AE-3D8F-4614-B625-886BD38262BD}"/>
          </ac:cxnSpMkLst>
        </pc:cxnChg>
      </pc:sldChg>
      <pc:sldChg chg="addSp modSp modAnim">
        <pc:chgData name="Dezhong Yao" userId="794760dbfb091494" providerId="LiveId" clId="{20CC4F83-479D-4E15-B004-5B4F82B61AD4}" dt="2020-09-02T02:57:20.280" v="6194" actId="1076"/>
        <pc:sldMkLst>
          <pc:docMk/>
          <pc:sldMk cId="3068923669" sldId="360"/>
        </pc:sldMkLst>
        <pc:spChg chg="mod">
          <ac:chgData name="Dezhong Yao" userId="794760dbfb091494" providerId="LiveId" clId="{20CC4F83-479D-4E15-B004-5B4F82B61AD4}" dt="2020-09-02T01:04:14.778" v="5894"/>
          <ac:spMkLst>
            <pc:docMk/>
            <pc:sldMk cId="3068923669" sldId="360"/>
            <ac:spMk id="2" creationId="{264DEF2F-321B-4B80-87FE-FF0766F33090}"/>
          </ac:spMkLst>
        </pc:spChg>
        <pc:spChg chg="mod">
          <ac:chgData name="Dezhong Yao" userId="794760dbfb091494" providerId="LiveId" clId="{20CC4F83-479D-4E15-B004-5B4F82B61AD4}" dt="2020-09-02T02:41:35.984" v="6168"/>
          <ac:spMkLst>
            <pc:docMk/>
            <pc:sldMk cId="3068923669" sldId="360"/>
            <ac:spMk id="3" creationId="{02BE48E0-586B-42F0-8B15-EF7839CA7998}"/>
          </ac:spMkLst>
        </pc:spChg>
        <pc:spChg chg="add mod">
          <ac:chgData name="Dezhong Yao" userId="794760dbfb091494" providerId="LiveId" clId="{20CC4F83-479D-4E15-B004-5B4F82B61AD4}" dt="2020-09-02T02:57:20.280" v="6194" actId="1076"/>
          <ac:spMkLst>
            <pc:docMk/>
            <pc:sldMk cId="3068923669" sldId="360"/>
            <ac:spMk id="4" creationId="{F8E1C319-7124-4FA8-8377-D9E6E26BF097}"/>
          </ac:spMkLst>
        </pc:spChg>
      </pc:sldChg>
      <pc:sldChg chg="addSp modSp add">
        <pc:chgData name="Dezhong Yao" userId="794760dbfb091494" providerId="LiveId" clId="{20CC4F83-479D-4E15-B004-5B4F82B61AD4}" dt="2020-09-02T03:11:47.763" v="6435"/>
        <pc:sldMkLst>
          <pc:docMk/>
          <pc:sldMk cId="2328569675" sldId="362"/>
        </pc:sldMkLst>
        <pc:spChg chg="mod">
          <ac:chgData name="Dezhong Yao" userId="794760dbfb091494" providerId="LiveId" clId="{20CC4F83-479D-4E15-B004-5B4F82B61AD4}" dt="2020-09-02T02:57:27.600" v="6195"/>
          <ac:spMkLst>
            <pc:docMk/>
            <pc:sldMk cId="2328569675" sldId="362"/>
            <ac:spMk id="2" creationId="{CEC2C973-3DFB-4E32-B69A-979E4FD10CF2}"/>
          </ac:spMkLst>
        </pc:spChg>
        <pc:spChg chg="mod">
          <ac:chgData name="Dezhong Yao" userId="794760dbfb091494" providerId="LiveId" clId="{20CC4F83-479D-4E15-B004-5B4F82B61AD4}" dt="2020-09-02T03:11:47.763" v="6435"/>
          <ac:spMkLst>
            <pc:docMk/>
            <pc:sldMk cId="2328569675" sldId="362"/>
            <ac:spMk id="3" creationId="{871917FC-2F2B-4F45-90CF-57687DD34759}"/>
          </ac:spMkLst>
        </pc:spChg>
        <pc:spChg chg="add mod">
          <ac:chgData name="Dezhong Yao" userId="794760dbfb091494" providerId="LiveId" clId="{20CC4F83-479D-4E15-B004-5B4F82B61AD4}" dt="2020-09-02T03:07:56.335" v="6245" actId="1076"/>
          <ac:spMkLst>
            <pc:docMk/>
            <pc:sldMk cId="2328569675" sldId="362"/>
            <ac:spMk id="24" creationId="{E0F91C88-9E29-4C76-A24A-9DA4CEDD1A34}"/>
          </ac:spMkLst>
        </pc:spChg>
        <pc:grpChg chg="add mod">
          <ac:chgData name="Dezhong Yao" userId="794760dbfb091494" providerId="LiveId" clId="{20CC4F83-479D-4E15-B004-5B4F82B61AD4}" dt="2020-09-02T03:07:53.720" v="6244" actId="1076"/>
          <ac:grpSpMkLst>
            <pc:docMk/>
            <pc:sldMk cId="2328569675" sldId="362"/>
            <ac:grpSpMk id="4" creationId="{ACF084D3-967B-43E2-8C96-5CA0814E7843}"/>
          </ac:grpSpMkLst>
        </pc:grpChg>
      </pc:sldChg>
      <pc:sldChg chg="modSp add">
        <pc:chgData name="Dezhong Yao" userId="794760dbfb091494" providerId="LiveId" clId="{20CC4F83-479D-4E15-B004-5B4F82B61AD4}" dt="2020-09-02T09:08:25.989" v="6888"/>
        <pc:sldMkLst>
          <pc:docMk/>
          <pc:sldMk cId="3114510074" sldId="363"/>
        </pc:sldMkLst>
        <pc:spChg chg="mod">
          <ac:chgData name="Dezhong Yao" userId="794760dbfb091494" providerId="LiveId" clId="{20CC4F83-479D-4E15-B004-5B4F82B61AD4}" dt="2020-09-02T08:58:19.238" v="6652"/>
          <ac:spMkLst>
            <pc:docMk/>
            <pc:sldMk cId="3114510074" sldId="363"/>
            <ac:spMk id="2" creationId="{CB648265-F606-41EC-AF6F-419B309F2A69}"/>
          </ac:spMkLst>
        </pc:spChg>
        <pc:spChg chg="mod">
          <ac:chgData name="Dezhong Yao" userId="794760dbfb091494" providerId="LiveId" clId="{20CC4F83-479D-4E15-B004-5B4F82B61AD4}" dt="2020-09-02T09:08:25.989" v="6888"/>
          <ac:spMkLst>
            <pc:docMk/>
            <pc:sldMk cId="3114510074" sldId="363"/>
            <ac:spMk id="3" creationId="{B6E19D99-271A-4584-8D47-C3EBDF5584EA}"/>
          </ac:spMkLst>
        </pc:spChg>
      </pc:sldChg>
      <pc:sldChg chg="add">
        <pc:chgData name="Dezhong Yao" userId="794760dbfb091494" providerId="LiveId" clId="{20CC4F83-479D-4E15-B004-5B4F82B61AD4}" dt="2020-09-02T08:58:17.029" v="6650"/>
        <pc:sldMkLst>
          <pc:docMk/>
          <pc:sldMk cId="971111283" sldId="364"/>
        </pc:sldMkLst>
      </pc:sldChg>
      <pc:sldChg chg="addSp modSp add">
        <pc:chgData name="Dezhong Yao" userId="794760dbfb091494" providerId="LiveId" clId="{20CC4F83-479D-4E15-B004-5B4F82B61AD4}" dt="2020-09-04T02:09:19.461" v="7453" actId="1076"/>
        <pc:sldMkLst>
          <pc:docMk/>
          <pc:sldMk cId="1876260742" sldId="365"/>
        </pc:sldMkLst>
        <pc:spChg chg="mod">
          <ac:chgData name="Dezhong Yao" userId="794760dbfb091494" providerId="LiveId" clId="{20CC4F83-479D-4E15-B004-5B4F82B61AD4}" dt="2020-09-04T02:09:09.658" v="7451"/>
          <ac:spMkLst>
            <pc:docMk/>
            <pc:sldMk cId="1876260742" sldId="365"/>
            <ac:spMk id="3" creationId="{8E4D355B-1D71-4930-AA53-FF88C6995D73}"/>
          </ac:spMkLst>
        </pc:spChg>
        <pc:spChg chg="add mod">
          <ac:chgData name="Dezhong Yao" userId="794760dbfb091494" providerId="LiveId" clId="{20CC4F83-479D-4E15-B004-5B4F82B61AD4}" dt="2020-09-04T01:32:25.642" v="7376" actId="164"/>
          <ac:spMkLst>
            <pc:docMk/>
            <pc:sldMk cId="1876260742" sldId="365"/>
            <ac:spMk id="4" creationId="{DC94F089-DE7F-4E9A-AB2B-B2B8D7C6BED0}"/>
          </ac:spMkLst>
        </pc:spChg>
        <pc:spChg chg="add mod">
          <ac:chgData name="Dezhong Yao" userId="794760dbfb091494" providerId="LiveId" clId="{20CC4F83-479D-4E15-B004-5B4F82B61AD4}" dt="2020-09-04T01:32:25.642" v="7376" actId="164"/>
          <ac:spMkLst>
            <pc:docMk/>
            <pc:sldMk cId="1876260742" sldId="365"/>
            <ac:spMk id="5" creationId="{AA8C08AE-3EF8-4EFE-8FB5-3D8A964C09E2}"/>
          </ac:spMkLst>
        </pc:spChg>
        <pc:spChg chg="add mod">
          <ac:chgData name="Dezhong Yao" userId="794760dbfb091494" providerId="LiveId" clId="{20CC4F83-479D-4E15-B004-5B4F82B61AD4}" dt="2020-09-04T01:32:25.642" v="7376" actId="164"/>
          <ac:spMkLst>
            <pc:docMk/>
            <pc:sldMk cId="1876260742" sldId="365"/>
            <ac:spMk id="6" creationId="{3496AE36-BE56-451A-95B3-C4960DEDB88E}"/>
          </ac:spMkLst>
        </pc:spChg>
        <pc:spChg chg="add mod">
          <ac:chgData name="Dezhong Yao" userId="794760dbfb091494" providerId="LiveId" clId="{20CC4F83-479D-4E15-B004-5B4F82B61AD4}" dt="2020-09-04T01:32:25.642" v="7376" actId="164"/>
          <ac:spMkLst>
            <pc:docMk/>
            <pc:sldMk cId="1876260742" sldId="365"/>
            <ac:spMk id="7" creationId="{F3F12163-687F-40AD-9B43-5637DDB1EA95}"/>
          </ac:spMkLst>
        </pc:spChg>
        <pc:spChg chg="add mod">
          <ac:chgData name="Dezhong Yao" userId="794760dbfb091494" providerId="LiveId" clId="{20CC4F83-479D-4E15-B004-5B4F82B61AD4}" dt="2020-09-04T01:32:25.642" v="7376" actId="164"/>
          <ac:spMkLst>
            <pc:docMk/>
            <pc:sldMk cId="1876260742" sldId="365"/>
            <ac:spMk id="8" creationId="{5FE4FE75-3F87-46B1-AF4B-A478445987BD}"/>
          </ac:spMkLst>
        </pc:spChg>
        <pc:spChg chg="add mod">
          <ac:chgData name="Dezhong Yao" userId="794760dbfb091494" providerId="LiveId" clId="{20CC4F83-479D-4E15-B004-5B4F82B61AD4}" dt="2020-09-04T01:32:25.642" v="7376" actId="164"/>
          <ac:spMkLst>
            <pc:docMk/>
            <pc:sldMk cId="1876260742" sldId="365"/>
            <ac:spMk id="9" creationId="{9AD88403-04E7-4F64-852D-A2E107D43B11}"/>
          </ac:spMkLst>
        </pc:spChg>
        <pc:spChg chg="add mod">
          <ac:chgData name="Dezhong Yao" userId="794760dbfb091494" providerId="LiveId" clId="{20CC4F83-479D-4E15-B004-5B4F82B61AD4}" dt="2020-09-04T01:32:25.642" v="7376" actId="164"/>
          <ac:spMkLst>
            <pc:docMk/>
            <pc:sldMk cId="1876260742" sldId="365"/>
            <ac:spMk id="10" creationId="{530AE344-9760-4D74-8F78-18F1A8BCF899}"/>
          </ac:spMkLst>
        </pc:spChg>
        <pc:spChg chg="add mod">
          <ac:chgData name="Dezhong Yao" userId="794760dbfb091494" providerId="LiveId" clId="{20CC4F83-479D-4E15-B004-5B4F82B61AD4}" dt="2020-09-04T01:32:25.642" v="7376" actId="164"/>
          <ac:spMkLst>
            <pc:docMk/>
            <pc:sldMk cId="1876260742" sldId="365"/>
            <ac:spMk id="11" creationId="{4615EB3D-5184-4EE3-98FA-FB49A752EBB2}"/>
          </ac:spMkLst>
        </pc:spChg>
        <pc:spChg chg="add mod">
          <ac:chgData name="Dezhong Yao" userId="794760dbfb091494" providerId="LiveId" clId="{20CC4F83-479D-4E15-B004-5B4F82B61AD4}" dt="2020-09-04T01:32:25.642" v="7376" actId="164"/>
          <ac:spMkLst>
            <pc:docMk/>
            <pc:sldMk cId="1876260742" sldId="365"/>
            <ac:spMk id="23" creationId="{0ED30EBA-8894-428C-9E25-A0D846F9CA90}"/>
          </ac:spMkLst>
        </pc:spChg>
        <pc:spChg chg="add mod">
          <ac:chgData name="Dezhong Yao" userId="794760dbfb091494" providerId="LiveId" clId="{20CC4F83-479D-4E15-B004-5B4F82B61AD4}" dt="2020-09-04T01:32:25.642" v="7376" actId="164"/>
          <ac:spMkLst>
            <pc:docMk/>
            <pc:sldMk cId="1876260742" sldId="365"/>
            <ac:spMk id="24" creationId="{4AA2FD34-0BCC-4041-9BE2-1155FD2B2A38}"/>
          </ac:spMkLst>
        </pc:spChg>
        <pc:spChg chg="add mod">
          <ac:chgData name="Dezhong Yao" userId="794760dbfb091494" providerId="LiveId" clId="{20CC4F83-479D-4E15-B004-5B4F82B61AD4}" dt="2020-09-04T01:32:25.642" v="7376" actId="164"/>
          <ac:spMkLst>
            <pc:docMk/>
            <pc:sldMk cId="1876260742" sldId="365"/>
            <ac:spMk id="25" creationId="{C3AE8F2F-0933-4BC7-888F-F965FB77A3B7}"/>
          </ac:spMkLst>
        </pc:spChg>
        <pc:spChg chg="add mod">
          <ac:chgData name="Dezhong Yao" userId="794760dbfb091494" providerId="LiveId" clId="{20CC4F83-479D-4E15-B004-5B4F82B61AD4}" dt="2020-09-04T01:32:25.642" v="7376" actId="164"/>
          <ac:spMkLst>
            <pc:docMk/>
            <pc:sldMk cId="1876260742" sldId="365"/>
            <ac:spMk id="26" creationId="{F17D0A7B-CF54-4819-A2C2-827F769F9B1A}"/>
          </ac:spMkLst>
        </pc:spChg>
        <pc:spChg chg="add mod">
          <ac:chgData name="Dezhong Yao" userId="794760dbfb091494" providerId="LiveId" clId="{20CC4F83-479D-4E15-B004-5B4F82B61AD4}" dt="2020-09-04T02:09:19.461" v="7453" actId="1076"/>
          <ac:spMkLst>
            <pc:docMk/>
            <pc:sldMk cId="1876260742" sldId="365"/>
            <ac:spMk id="31" creationId="{8A23F497-9819-4686-B8F0-C0BEE56F4577}"/>
          </ac:spMkLst>
        </pc:spChg>
        <pc:grpChg chg="add mod">
          <ac:chgData name="Dezhong Yao" userId="794760dbfb091494" providerId="LiveId" clId="{20CC4F83-479D-4E15-B004-5B4F82B61AD4}" dt="2020-09-04T02:09:15.982" v="7452" actId="1076"/>
          <ac:grpSpMkLst>
            <pc:docMk/>
            <pc:sldMk cId="1876260742" sldId="365"/>
            <ac:grpSpMk id="30" creationId="{EA342714-3FBE-4593-8116-ECE62741C8DB}"/>
          </ac:grpSpMkLst>
        </pc:grpChg>
        <pc:cxnChg chg="add mod">
          <ac:chgData name="Dezhong Yao" userId="794760dbfb091494" providerId="LiveId" clId="{20CC4F83-479D-4E15-B004-5B4F82B61AD4}" dt="2020-09-04T01:32:25.642" v="7376" actId="164"/>
          <ac:cxnSpMkLst>
            <pc:docMk/>
            <pc:sldMk cId="1876260742" sldId="365"/>
            <ac:cxnSpMk id="12" creationId="{5CF8E15B-C8F9-44D8-A405-71AACB6944B6}"/>
          </ac:cxnSpMkLst>
        </pc:cxnChg>
        <pc:cxnChg chg="add mod">
          <ac:chgData name="Dezhong Yao" userId="794760dbfb091494" providerId="LiveId" clId="{20CC4F83-479D-4E15-B004-5B4F82B61AD4}" dt="2020-09-04T01:32:25.642" v="7376" actId="164"/>
          <ac:cxnSpMkLst>
            <pc:docMk/>
            <pc:sldMk cId="1876260742" sldId="365"/>
            <ac:cxnSpMk id="13" creationId="{FCC4E727-D70D-4AD7-9B59-0248CCE89A8C}"/>
          </ac:cxnSpMkLst>
        </pc:cxnChg>
        <pc:cxnChg chg="add mod">
          <ac:chgData name="Dezhong Yao" userId="794760dbfb091494" providerId="LiveId" clId="{20CC4F83-479D-4E15-B004-5B4F82B61AD4}" dt="2020-09-04T01:32:25.642" v="7376" actId="164"/>
          <ac:cxnSpMkLst>
            <pc:docMk/>
            <pc:sldMk cId="1876260742" sldId="365"/>
            <ac:cxnSpMk id="14" creationId="{84C111B0-3534-4F1E-833C-06676A0F06D7}"/>
          </ac:cxnSpMkLst>
        </pc:cxnChg>
        <pc:cxnChg chg="add mod">
          <ac:chgData name="Dezhong Yao" userId="794760dbfb091494" providerId="LiveId" clId="{20CC4F83-479D-4E15-B004-5B4F82B61AD4}" dt="2020-09-04T01:32:25.642" v="7376" actId="164"/>
          <ac:cxnSpMkLst>
            <pc:docMk/>
            <pc:sldMk cId="1876260742" sldId="365"/>
            <ac:cxnSpMk id="15" creationId="{B4E8A01D-66E5-48B6-9C4D-11880F59EE1A}"/>
          </ac:cxnSpMkLst>
        </pc:cxnChg>
        <pc:cxnChg chg="add mod">
          <ac:chgData name="Dezhong Yao" userId="794760dbfb091494" providerId="LiveId" clId="{20CC4F83-479D-4E15-B004-5B4F82B61AD4}" dt="2020-09-04T01:32:25.642" v="7376" actId="164"/>
          <ac:cxnSpMkLst>
            <pc:docMk/>
            <pc:sldMk cId="1876260742" sldId="365"/>
            <ac:cxnSpMk id="16" creationId="{DD13E7C4-A4BB-4D87-830A-8B4BDFA7D3B5}"/>
          </ac:cxnSpMkLst>
        </pc:cxnChg>
        <pc:cxnChg chg="add mod">
          <ac:chgData name="Dezhong Yao" userId="794760dbfb091494" providerId="LiveId" clId="{20CC4F83-479D-4E15-B004-5B4F82B61AD4}" dt="2020-09-04T01:32:25.642" v="7376" actId="164"/>
          <ac:cxnSpMkLst>
            <pc:docMk/>
            <pc:sldMk cId="1876260742" sldId="365"/>
            <ac:cxnSpMk id="17" creationId="{DE618456-D2E7-4C7C-B4C3-B1B3650BFB90}"/>
          </ac:cxnSpMkLst>
        </pc:cxnChg>
        <pc:cxnChg chg="add mod">
          <ac:chgData name="Dezhong Yao" userId="794760dbfb091494" providerId="LiveId" clId="{20CC4F83-479D-4E15-B004-5B4F82B61AD4}" dt="2020-09-04T01:32:25.642" v="7376" actId="164"/>
          <ac:cxnSpMkLst>
            <pc:docMk/>
            <pc:sldMk cId="1876260742" sldId="365"/>
            <ac:cxnSpMk id="18" creationId="{229C8897-0F27-4238-8D01-4BEE0B4E32E6}"/>
          </ac:cxnSpMkLst>
        </pc:cxnChg>
        <pc:cxnChg chg="add mod">
          <ac:chgData name="Dezhong Yao" userId="794760dbfb091494" providerId="LiveId" clId="{20CC4F83-479D-4E15-B004-5B4F82B61AD4}" dt="2020-09-04T01:32:25.642" v="7376" actId="164"/>
          <ac:cxnSpMkLst>
            <pc:docMk/>
            <pc:sldMk cId="1876260742" sldId="365"/>
            <ac:cxnSpMk id="19" creationId="{CBAAA146-16B3-4E84-B94C-648BB332C4C9}"/>
          </ac:cxnSpMkLst>
        </pc:cxnChg>
        <pc:cxnChg chg="add mod">
          <ac:chgData name="Dezhong Yao" userId="794760dbfb091494" providerId="LiveId" clId="{20CC4F83-479D-4E15-B004-5B4F82B61AD4}" dt="2020-09-04T01:32:25.642" v="7376" actId="164"/>
          <ac:cxnSpMkLst>
            <pc:docMk/>
            <pc:sldMk cId="1876260742" sldId="365"/>
            <ac:cxnSpMk id="20" creationId="{C11CA8BB-5440-4699-85CD-5E578E0E2A3C}"/>
          </ac:cxnSpMkLst>
        </pc:cxnChg>
        <pc:cxnChg chg="add mod">
          <ac:chgData name="Dezhong Yao" userId="794760dbfb091494" providerId="LiveId" clId="{20CC4F83-479D-4E15-B004-5B4F82B61AD4}" dt="2020-09-04T01:32:25.642" v="7376" actId="164"/>
          <ac:cxnSpMkLst>
            <pc:docMk/>
            <pc:sldMk cId="1876260742" sldId="365"/>
            <ac:cxnSpMk id="21" creationId="{4E4D5810-1F75-4B97-9632-450526336092}"/>
          </ac:cxnSpMkLst>
        </pc:cxnChg>
        <pc:cxnChg chg="add mod">
          <ac:chgData name="Dezhong Yao" userId="794760dbfb091494" providerId="LiveId" clId="{20CC4F83-479D-4E15-B004-5B4F82B61AD4}" dt="2020-09-04T01:32:25.642" v="7376" actId="164"/>
          <ac:cxnSpMkLst>
            <pc:docMk/>
            <pc:sldMk cId="1876260742" sldId="365"/>
            <ac:cxnSpMk id="22" creationId="{C604B33A-368B-4C99-9D66-6509AFC37F74}"/>
          </ac:cxnSpMkLst>
        </pc:cxnChg>
        <pc:cxnChg chg="add mod">
          <ac:chgData name="Dezhong Yao" userId="794760dbfb091494" providerId="LiveId" clId="{20CC4F83-479D-4E15-B004-5B4F82B61AD4}" dt="2020-09-04T01:32:25.642" v="7376" actId="164"/>
          <ac:cxnSpMkLst>
            <pc:docMk/>
            <pc:sldMk cId="1876260742" sldId="365"/>
            <ac:cxnSpMk id="27" creationId="{E0895B1C-22FA-4206-993B-F90181E2917B}"/>
          </ac:cxnSpMkLst>
        </pc:cxnChg>
        <pc:cxnChg chg="add mod">
          <ac:chgData name="Dezhong Yao" userId="794760dbfb091494" providerId="LiveId" clId="{20CC4F83-479D-4E15-B004-5B4F82B61AD4}" dt="2020-09-04T01:32:25.642" v="7376" actId="164"/>
          <ac:cxnSpMkLst>
            <pc:docMk/>
            <pc:sldMk cId="1876260742" sldId="365"/>
            <ac:cxnSpMk id="28" creationId="{C6F7C08B-4545-4E5D-9E9A-77E35F0FDAFA}"/>
          </ac:cxnSpMkLst>
        </pc:cxnChg>
        <pc:cxnChg chg="add mod">
          <ac:chgData name="Dezhong Yao" userId="794760dbfb091494" providerId="LiveId" clId="{20CC4F83-479D-4E15-B004-5B4F82B61AD4}" dt="2020-09-04T01:32:25.642" v="7376" actId="164"/>
          <ac:cxnSpMkLst>
            <pc:docMk/>
            <pc:sldMk cId="1876260742" sldId="365"/>
            <ac:cxnSpMk id="29" creationId="{EB0D5446-19DE-4D9E-B9BA-A7C018E57FCA}"/>
          </ac:cxnSpMkLst>
        </pc:cxnChg>
      </pc:sldChg>
      <pc:sldChg chg="modSp add">
        <pc:chgData name="Dezhong Yao" userId="794760dbfb091494" providerId="LiveId" clId="{20CC4F83-479D-4E15-B004-5B4F82B61AD4}" dt="2020-09-02T09:46:48.681" v="7186"/>
        <pc:sldMkLst>
          <pc:docMk/>
          <pc:sldMk cId="4202399358" sldId="366"/>
        </pc:sldMkLst>
        <pc:spChg chg="mod">
          <ac:chgData name="Dezhong Yao" userId="794760dbfb091494" providerId="LiveId" clId="{20CC4F83-479D-4E15-B004-5B4F82B61AD4}" dt="2020-09-02T09:46:48.681" v="7186"/>
          <ac:spMkLst>
            <pc:docMk/>
            <pc:sldMk cId="4202399358" sldId="366"/>
            <ac:spMk id="3" creationId="{B6E19D99-271A-4584-8D47-C3EBDF5584EA}"/>
          </ac:spMkLst>
        </pc:spChg>
      </pc:sldChg>
      <pc:sldChg chg="addSp modSp add">
        <pc:chgData name="Dezhong Yao" userId="794760dbfb091494" providerId="LiveId" clId="{20CC4F83-479D-4E15-B004-5B4F82B61AD4}" dt="2020-09-04T01:32:30.080" v="7377" actId="1076"/>
        <pc:sldMkLst>
          <pc:docMk/>
          <pc:sldMk cId="3705668141" sldId="367"/>
        </pc:sldMkLst>
        <pc:spChg chg="mod">
          <ac:chgData name="Dezhong Yao" userId="794760dbfb091494" providerId="LiveId" clId="{20CC4F83-479D-4E15-B004-5B4F82B61AD4}" dt="2020-09-02T09:47:37.924" v="7188" actId="20577"/>
          <ac:spMkLst>
            <pc:docMk/>
            <pc:sldMk cId="3705668141" sldId="367"/>
            <ac:spMk id="3" creationId="{B6E19D99-271A-4584-8D47-C3EBDF5584EA}"/>
          </ac:spMkLst>
        </pc:spChg>
        <pc:spChg chg="add mod">
          <ac:chgData name="Dezhong Yao" userId="794760dbfb091494" providerId="LiveId" clId="{20CC4F83-479D-4E15-B004-5B4F82B61AD4}" dt="2020-09-02T09:47:42.877" v="7190" actId="1076"/>
          <ac:spMkLst>
            <pc:docMk/>
            <pc:sldMk cId="3705668141" sldId="367"/>
            <ac:spMk id="5" creationId="{9170D310-257A-447F-979F-16BB1FA7EB10}"/>
          </ac:spMkLst>
        </pc:spChg>
        <pc:spChg chg="add mod">
          <ac:chgData name="Dezhong Yao" userId="794760dbfb091494" providerId="LiveId" clId="{20CC4F83-479D-4E15-B004-5B4F82B61AD4}" dt="2020-09-02T09:47:42.877" v="7190" actId="1076"/>
          <ac:spMkLst>
            <pc:docMk/>
            <pc:sldMk cId="3705668141" sldId="367"/>
            <ac:spMk id="6" creationId="{6CF240D3-080A-4F3D-9C98-3FCFF6C21DC2}"/>
          </ac:spMkLst>
        </pc:spChg>
        <pc:spChg chg="add mod">
          <ac:chgData name="Dezhong Yao" userId="794760dbfb091494" providerId="LiveId" clId="{20CC4F83-479D-4E15-B004-5B4F82B61AD4}" dt="2020-09-02T09:47:42.877" v="7190" actId="1076"/>
          <ac:spMkLst>
            <pc:docMk/>
            <pc:sldMk cId="3705668141" sldId="367"/>
            <ac:spMk id="7" creationId="{03351B13-0B49-4B51-947D-9655C17BB1A0}"/>
          </ac:spMkLst>
        </pc:spChg>
        <pc:spChg chg="add mod">
          <ac:chgData name="Dezhong Yao" userId="794760dbfb091494" providerId="LiveId" clId="{20CC4F83-479D-4E15-B004-5B4F82B61AD4}" dt="2020-09-02T09:47:42.877" v="7190" actId="1076"/>
          <ac:spMkLst>
            <pc:docMk/>
            <pc:sldMk cId="3705668141" sldId="367"/>
            <ac:spMk id="8" creationId="{F656C712-1EF7-486A-86D5-BF1B4378C787}"/>
          </ac:spMkLst>
        </pc:spChg>
        <pc:spChg chg="add mod">
          <ac:chgData name="Dezhong Yao" userId="794760dbfb091494" providerId="LiveId" clId="{20CC4F83-479D-4E15-B004-5B4F82B61AD4}" dt="2020-09-02T09:47:42.877" v="7190" actId="1076"/>
          <ac:spMkLst>
            <pc:docMk/>
            <pc:sldMk cId="3705668141" sldId="367"/>
            <ac:spMk id="9" creationId="{C347B365-C05D-4205-BBB2-8B36F47297B7}"/>
          </ac:spMkLst>
        </pc:spChg>
        <pc:spChg chg="add mod">
          <ac:chgData name="Dezhong Yao" userId="794760dbfb091494" providerId="LiveId" clId="{20CC4F83-479D-4E15-B004-5B4F82B61AD4}" dt="2020-09-02T09:47:42.877" v="7190" actId="1076"/>
          <ac:spMkLst>
            <pc:docMk/>
            <pc:sldMk cId="3705668141" sldId="367"/>
            <ac:spMk id="10" creationId="{23DE3CCE-A222-4CF1-B32B-A8198452F397}"/>
          </ac:spMkLst>
        </pc:spChg>
        <pc:spChg chg="add mod">
          <ac:chgData name="Dezhong Yao" userId="794760dbfb091494" providerId="LiveId" clId="{20CC4F83-479D-4E15-B004-5B4F82B61AD4}" dt="2020-09-02T09:47:42.877" v="7190" actId="1076"/>
          <ac:spMkLst>
            <pc:docMk/>
            <pc:sldMk cId="3705668141" sldId="367"/>
            <ac:spMk id="11" creationId="{FE1570AD-849B-4DB5-8737-E601903C32CA}"/>
          </ac:spMkLst>
        </pc:spChg>
        <pc:spChg chg="add mod">
          <ac:chgData name="Dezhong Yao" userId="794760dbfb091494" providerId="LiveId" clId="{20CC4F83-479D-4E15-B004-5B4F82B61AD4}" dt="2020-09-02T09:47:42.877" v="7190" actId="1076"/>
          <ac:spMkLst>
            <pc:docMk/>
            <pc:sldMk cId="3705668141" sldId="367"/>
            <ac:spMk id="12" creationId="{3631BB83-A1A4-40F6-9D96-07FFE889980C}"/>
          </ac:spMkLst>
        </pc:spChg>
        <pc:spChg chg="add mod">
          <ac:chgData name="Dezhong Yao" userId="794760dbfb091494" providerId="LiveId" clId="{20CC4F83-479D-4E15-B004-5B4F82B61AD4}" dt="2020-09-02T09:47:42.877" v="7190" actId="1076"/>
          <ac:spMkLst>
            <pc:docMk/>
            <pc:sldMk cId="3705668141" sldId="367"/>
            <ac:spMk id="13" creationId="{E42C09CA-F02C-4DB1-94DB-863AC7ADB3DC}"/>
          </ac:spMkLst>
        </pc:spChg>
        <pc:spChg chg="add mod">
          <ac:chgData name="Dezhong Yao" userId="794760dbfb091494" providerId="LiveId" clId="{20CC4F83-479D-4E15-B004-5B4F82B61AD4}" dt="2020-09-02T09:47:42.877" v="7190" actId="1076"/>
          <ac:spMkLst>
            <pc:docMk/>
            <pc:sldMk cId="3705668141" sldId="367"/>
            <ac:spMk id="14" creationId="{42A226A4-7D3C-42FA-84D6-C2B9B4EC7F0A}"/>
          </ac:spMkLst>
        </pc:spChg>
        <pc:spChg chg="add mod">
          <ac:chgData name="Dezhong Yao" userId="794760dbfb091494" providerId="LiveId" clId="{20CC4F83-479D-4E15-B004-5B4F82B61AD4}" dt="2020-09-02T09:47:42.877" v="7190" actId="1076"/>
          <ac:spMkLst>
            <pc:docMk/>
            <pc:sldMk cId="3705668141" sldId="367"/>
            <ac:spMk id="15" creationId="{9802E7A7-F257-453B-AB67-8FA89163A685}"/>
          </ac:spMkLst>
        </pc:spChg>
        <pc:spChg chg="add mod">
          <ac:chgData name="Dezhong Yao" userId="794760dbfb091494" providerId="LiveId" clId="{20CC4F83-479D-4E15-B004-5B4F82B61AD4}" dt="2020-09-02T09:47:42.877" v="7190" actId="1076"/>
          <ac:spMkLst>
            <pc:docMk/>
            <pc:sldMk cId="3705668141" sldId="367"/>
            <ac:spMk id="16" creationId="{B8004445-E8A4-436B-BD6D-B48652E65DC0}"/>
          </ac:spMkLst>
        </pc:spChg>
        <pc:spChg chg="add mod">
          <ac:chgData name="Dezhong Yao" userId="794760dbfb091494" providerId="LiveId" clId="{20CC4F83-479D-4E15-B004-5B4F82B61AD4}" dt="2020-09-02T09:47:42.877" v="7190" actId="1076"/>
          <ac:spMkLst>
            <pc:docMk/>
            <pc:sldMk cId="3705668141" sldId="367"/>
            <ac:spMk id="17" creationId="{F7C77F3A-97B2-4219-BE37-A29A414D15B8}"/>
          </ac:spMkLst>
        </pc:spChg>
        <pc:spChg chg="add mod">
          <ac:chgData name="Dezhong Yao" userId="794760dbfb091494" providerId="LiveId" clId="{20CC4F83-479D-4E15-B004-5B4F82B61AD4}" dt="2020-09-02T09:47:42.877" v="7190" actId="1076"/>
          <ac:spMkLst>
            <pc:docMk/>
            <pc:sldMk cId="3705668141" sldId="367"/>
            <ac:spMk id="18" creationId="{6735203F-41A9-4DE6-A8BE-B3C748022349}"/>
          </ac:spMkLst>
        </pc:spChg>
        <pc:spChg chg="add mod">
          <ac:chgData name="Dezhong Yao" userId="794760dbfb091494" providerId="LiveId" clId="{20CC4F83-479D-4E15-B004-5B4F82B61AD4}" dt="2020-09-02T09:47:42.877" v="7190" actId="1076"/>
          <ac:spMkLst>
            <pc:docMk/>
            <pc:sldMk cId="3705668141" sldId="367"/>
            <ac:spMk id="19" creationId="{B1DB91D2-2398-48C4-B4DE-F15327940CFD}"/>
          </ac:spMkLst>
        </pc:spChg>
        <pc:spChg chg="add mod">
          <ac:chgData name="Dezhong Yao" userId="794760dbfb091494" providerId="LiveId" clId="{20CC4F83-479D-4E15-B004-5B4F82B61AD4}" dt="2020-09-02T09:47:42.877" v="7190" actId="1076"/>
          <ac:spMkLst>
            <pc:docMk/>
            <pc:sldMk cId="3705668141" sldId="367"/>
            <ac:spMk id="20" creationId="{E8E379ED-4171-40C8-83E6-97A0A68DBA7B}"/>
          </ac:spMkLst>
        </pc:spChg>
        <pc:spChg chg="add mod">
          <ac:chgData name="Dezhong Yao" userId="794760dbfb091494" providerId="LiveId" clId="{20CC4F83-479D-4E15-B004-5B4F82B61AD4}" dt="2020-09-02T09:47:42.877" v="7190" actId="1076"/>
          <ac:spMkLst>
            <pc:docMk/>
            <pc:sldMk cId="3705668141" sldId="367"/>
            <ac:spMk id="21" creationId="{14D07966-9493-433E-9394-2A970FD1DEA4}"/>
          </ac:spMkLst>
        </pc:spChg>
        <pc:spChg chg="add mod">
          <ac:chgData name="Dezhong Yao" userId="794760dbfb091494" providerId="LiveId" clId="{20CC4F83-479D-4E15-B004-5B4F82B61AD4}" dt="2020-09-02T09:47:42.877" v="7190" actId="1076"/>
          <ac:spMkLst>
            <pc:docMk/>
            <pc:sldMk cId="3705668141" sldId="367"/>
            <ac:spMk id="22" creationId="{6451300D-DBA5-4CAF-A4B7-55F1000BDB72}"/>
          </ac:spMkLst>
        </pc:spChg>
        <pc:spChg chg="add mod">
          <ac:chgData name="Dezhong Yao" userId="794760dbfb091494" providerId="LiveId" clId="{20CC4F83-479D-4E15-B004-5B4F82B61AD4}" dt="2020-09-02T09:47:42.877" v="7190" actId="1076"/>
          <ac:spMkLst>
            <pc:docMk/>
            <pc:sldMk cId="3705668141" sldId="367"/>
            <ac:spMk id="23" creationId="{C59D5B84-FF1F-415D-82C4-2CB8F9D362CA}"/>
          </ac:spMkLst>
        </pc:spChg>
        <pc:spChg chg="add mod">
          <ac:chgData name="Dezhong Yao" userId="794760dbfb091494" providerId="LiveId" clId="{20CC4F83-479D-4E15-B004-5B4F82B61AD4}" dt="2020-09-02T09:47:42.877" v="7190" actId="1076"/>
          <ac:spMkLst>
            <pc:docMk/>
            <pc:sldMk cId="3705668141" sldId="367"/>
            <ac:spMk id="24" creationId="{D767AFFA-490C-408D-9D5E-5FD1C47D3076}"/>
          </ac:spMkLst>
        </pc:spChg>
        <pc:spChg chg="add mod">
          <ac:chgData name="Dezhong Yao" userId="794760dbfb091494" providerId="LiveId" clId="{20CC4F83-479D-4E15-B004-5B4F82B61AD4}" dt="2020-09-02T09:47:42.877" v="7190" actId="1076"/>
          <ac:spMkLst>
            <pc:docMk/>
            <pc:sldMk cId="3705668141" sldId="367"/>
            <ac:spMk id="25" creationId="{8AA619B2-FA4E-4C44-A185-2726AF6F1350}"/>
          </ac:spMkLst>
        </pc:spChg>
        <pc:spChg chg="add mod">
          <ac:chgData name="Dezhong Yao" userId="794760dbfb091494" providerId="LiveId" clId="{20CC4F83-479D-4E15-B004-5B4F82B61AD4}" dt="2020-09-02T09:47:42.877" v="7190" actId="1076"/>
          <ac:spMkLst>
            <pc:docMk/>
            <pc:sldMk cId="3705668141" sldId="367"/>
            <ac:spMk id="26" creationId="{68021E6A-76EF-4644-B31A-D48573F759CA}"/>
          </ac:spMkLst>
        </pc:spChg>
        <pc:spChg chg="add mod">
          <ac:chgData name="Dezhong Yao" userId="794760dbfb091494" providerId="LiveId" clId="{20CC4F83-479D-4E15-B004-5B4F82B61AD4}" dt="2020-09-02T09:47:42.877" v="7190" actId="1076"/>
          <ac:spMkLst>
            <pc:docMk/>
            <pc:sldMk cId="3705668141" sldId="367"/>
            <ac:spMk id="27" creationId="{D44587CF-62AC-4A74-AAC2-AA9DCB02259D}"/>
          </ac:spMkLst>
        </pc:spChg>
        <pc:spChg chg="add mod">
          <ac:chgData name="Dezhong Yao" userId="794760dbfb091494" providerId="LiveId" clId="{20CC4F83-479D-4E15-B004-5B4F82B61AD4}" dt="2020-09-02T09:47:42.877" v="7190" actId="1076"/>
          <ac:spMkLst>
            <pc:docMk/>
            <pc:sldMk cId="3705668141" sldId="367"/>
            <ac:spMk id="28" creationId="{82CB03A2-49C1-4997-8B4E-EEE6F5C68E50}"/>
          </ac:spMkLst>
        </pc:spChg>
        <pc:spChg chg="add mod">
          <ac:chgData name="Dezhong Yao" userId="794760dbfb091494" providerId="LiveId" clId="{20CC4F83-479D-4E15-B004-5B4F82B61AD4}" dt="2020-09-02T09:47:42.877" v="7190" actId="1076"/>
          <ac:spMkLst>
            <pc:docMk/>
            <pc:sldMk cId="3705668141" sldId="367"/>
            <ac:spMk id="33" creationId="{7635A06F-2C2E-43BA-BD56-CA3EAD3EE19E}"/>
          </ac:spMkLst>
        </pc:spChg>
        <pc:spChg chg="add mod">
          <ac:chgData name="Dezhong Yao" userId="794760dbfb091494" providerId="LiveId" clId="{20CC4F83-479D-4E15-B004-5B4F82B61AD4}" dt="2020-09-02T09:47:42.877" v="7190" actId="1076"/>
          <ac:spMkLst>
            <pc:docMk/>
            <pc:sldMk cId="3705668141" sldId="367"/>
            <ac:spMk id="34" creationId="{A28ADA89-323D-4C9C-BBF2-4D11C8091B2E}"/>
          </ac:spMkLst>
        </pc:spChg>
        <pc:spChg chg="add mod">
          <ac:chgData name="Dezhong Yao" userId="794760dbfb091494" providerId="LiveId" clId="{20CC4F83-479D-4E15-B004-5B4F82B61AD4}" dt="2020-09-02T09:47:42.877" v="7190" actId="1076"/>
          <ac:spMkLst>
            <pc:docMk/>
            <pc:sldMk cId="3705668141" sldId="367"/>
            <ac:spMk id="35" creationId="{D05E47AC-C27F-42D2-AACB-638515541399}"/>
          </ac:spMkLst>
        </pc:spChg>
        <pc:spChg chg="add mod">
          <ac:chgData name="Dezhong Yao" userId="794760dbfb091494" providerId="LiveId" clId="{20CC4F83-479D-4E15-B004-5B4F82B61AD4}" dt="2020-09-02T09:47:42.877" v="7190" actId="1076"/>
          <ac:spMkLst>
            <pc:docMk/>
            <pc:sldMk cId="3705668141" sldId="367"/>
            <ac:spMk id="36" creationId="{AF78B60D-B79A-44A2-8B8D-2CA702DFDD24}"/>
          </ac:spMkLst>
        </pc:spChg>
        <pc:spChg chg="add mod">
          <ac:chgData name="Dezhong Yao" userId="794760dbfb091494" providerId="LiveId" clId="{20CC4F83-479D-4E15-B004-5B4F82B61AD4}" dt="2020-09-02T09:47:42.877" v="7190" actId="1076"/>
          <ac:spMkLst>
            <pc:docMk/>
            <pc:sldMk cId="3705668141" sldId="367"/>
            <ac:spMk id="37" creationId="{6EDDE546-7264-444C-A7D6-68196627F5A5}"/>
          </ac:spMkLst>
        </pc:spChg>
        <pc:spChg chg="add mod">
          <ac:chgData name="Dezhong Yao" userId="794760dbfb091494" providerId="LiveId" clId="{20CC4F83-479D-4E15-B004-5B4F82B61AD4}" dt="2020-09-02T09:47:42.877" v="7190" actId="1076"/>
          <ac:spMkLst>
            <pc:docMk/>
            <pc:sldMk cId="3705668141" sldId="367"/>
            <ac:spMk id="38" creationId="{73E41563-6470-43EA-9D65-2B8F4FCAF45D}"/>
          </ac:spMkLst>
        </pc:spChg>
        <pc:spChg chg="add mod">
          <ac:chgData name="Dezhong Yao" userId="794760dbfb091494" providerId="LiveId" clId="{20CC4F83-479D-4E15-B004-5B4F82B61AD4}" dt="2020-09-02T09:47:42.877" v="7190" actId="1076"/>
          <ac:spMkLst>
            <pc:docMk/>
            <pc:sldMk cId="3705668141" sldId="367"/>
            <ac:spMk id="39" creationId="{A258776E-EBE2-4747-BB51-1A9B720878AB}"/>
          </ac:spMkLst>
        </pc:spChg>
        <pc:spChg chg="add mod">
          <ac:chgData name="Dezhong Yao" userId="794760dbfb091494" providerId="LiveId" clId="{20CC4F83-479D-4E15-B004-5B4F82B61AD4}" dt="2020-09-02T09:47:42.877" v="7190" actId="1076"/>
          <ac:spMkLst>
            <pc:docMk/>
            <pc:sldMk cId="3705668141" sldId="367"/>
            <ac:spMk id="40" creationId="{BBF72052-50A1-489E-9909-7377112E6881}"/>
          </ac:spMkLst>
        </pc:spChg>
        <pc:spChg chg="add mod">
          <ac:chgData name="Dezhong Yao" userId="794760dbfb091494" providerId="LiveId" clId="{20CC4F83-479D-4E15-B004-5B4F82B61AD4}" dt="2020-09-02T09:47:42.877" v="7190" actId="1076"/>
          <ac:spMkLst>
            <pc:docMk/>
            <pc:sldMk cId="3705668141" sldId="367"/>
            <ac:spMk id="41" creationId="{4060F261-64B5-4753-B628-80021A4F5C5B}"/>
          </ac:spMkLst>
        </pc:spChg>
        <pc:spChg chg="add mod">
          <ac:chgData name="Dezhong Yao" userId="794760dbfb091494" providerId="LiveId" clId="{20CC4F83-479D-4E15-B004-5B4F82B61AD4}" dt="2020-09-02T09:47:42.877" v="7190" actId="1076"/>
          <ac:spMkLst>
            <pc:docMk/>
            <pc:sldMk cId="3705668141" sldId="367"/>
            <ac:spMk id="42" creationId="{2AF92C08-99ED-4DB8-9C45-3D9EEB1D97F9}"/>
          </ac:spMkLst>
        </pc:spChg>
        <pc:spChg chg="add mod">
          <ac:chgData name="Dezhong Yao" userId="794760dbfb091494" providerId="LiveId" clId="{20CC4F83-479D-4E15-B004-5B4F82B61AD4}" dt="2020-09-02T09:47:42.877" v="7190" actId="1076"/>
          <ac:spMkLst>
            <pc:docMk/>
            <pc:sldMk cId="3705668141" sldId="367"/>
            <ac:spMk id="43" creationId="{790BBFED-C010-40E2-B8FB-A3DAED8A06F3}"/>
          </ac:spMkLst>
        </pc:spChg>
        <pc:spChg chg="add mod">
          <ac:chgData name="Dezhong Yao" userId="794760dbfb091494" providerId="LiveId" clId="{20CC4F83-479D-4E15-B004-5B4F82B61AD4}" dt="2020-09-02T09:47:42.877" v="7190" actId="1076"/>
          <ac:spMkLst>
            <pc:docMk/>
            <pc:sldMk cId="3705668141" sldId="367"/>
            <ac:spMk id="44" creationId="{2C35BCE5-4045-4162-B594-8CDAAC640904}"/>
          </ac:spMkLst>
        </pc:spChg>
        <pc:spChg chg="add mod">
          <ac:chgData name="Dezhong Yao" userId="794760dbfb091494" providerId="LiveId" clId="{20CC4F83-479D-4E15-B004-5B4F82B61AD4}" dt="2020-09-04T01:32:30.080" v="7377" actId="1076"/>
          <ac:spMkLst>
            <pc:docMk/>
            <pc:sldMk cId="3705668141" sldId="367"/>
            <ac:spMk id="52" creationId="{8A19B61A-4CCD-4A23-9A4F-A581EE4B9AB3}"/>
          </ac:spMkLst>
        </pc:spChg>
        <pc:cxnChg chg="add mod">
          <ac:chgData name="Dezhong Yao" userId="794760dbfb091494" providerId="LiveId" clId="{20CC4F83-479D-4E15-B004-5B4F82B61AD4}" dt="2020-09-02T09:47:42.877" v="7190" actId="1076"/>
          <ac:cxnSpMkLst>
            <pc:docMk/>
            <pc:sldMk cId="3705668141" sldId="367"/>
            <ac:cxnSpMk id="4" creationId="{040E6F99-EEF6-446A-9E34-265144587364}"/>
          </ac:cxnSpMkLst>
        </pc:cxnChg>
        <pc:cxnChg chg="add mod">
          <ac:chgData name="Dezhong Yao" userId="794760dbfb091494" providerId="LiveId" clId="{20CC4F83-479D-4E15-B004-5B4F82B61AD4}" dt="2020-09-02T09:47:42.877" v="7190" actId="1076"/>
          <ac:cxnSpMkLst>
            <pc:docMk/>
            <pc:sldMk cId="3705668141" sldId="367"/>
            <ac:cxnSpMk id="29" creationId="{695A4B4A-DA73-4AC1-8883-DB7E305C99E9}"/>
          </ac:cxnSpMkLst>
        </pc:cxnChg>
        <pc:cxnChg chg="add mod">
          <ac:chgData name="Dezhong Yao" userId="794760dbfb091494" providerId="LiveId" clId="{20CC4F83-479D-4E15-B004-5B4F82B61AD4}" dt="2020-09-02T09:47:42.877" v="7190" actId="1076"/>
          <ac:cxnSpMkLst>
            <pc:docMk/>
            <pc:sldMk cId="3705668141" sldId="367"/>
            <ac:cxnSpMk id="30" creationId="{B3A537C5-C1E1-40AC-99BE-6942CF05BB01}"/>
          </ac:cxnSpMkLst>
        </pc:cxnChg>
        <pc:cxnChg chg="add mod">
          <ac:chgData name="Dezhong Yao" userId="794760dbfb091494" providerId="LiveId" clId="{20CC4F83-479D-4E15-B004-5B4F82B61AD4}" dt="2020-09-02T09:47:42.877" v="7190" actId="1076"/>
          <ac:cxnSpMkLst>
            <pc:docMk/>
            <pc:sldMk cId="3705668141" sldId="367"/>
            <ac:cxnSpMk id="31" creationId="{E9FC5E69-8A28-41E4-A8D6-BDC77243E24E}"/>
          </ac:cxnSpMkLst>
        </pc:cxnChg>
        <pc:cxnChg chg="add mod">
          <ac:chgData name="Dezhong Yao" userId="794760dbfb091494" providerId="LiveId" clId="{20CC4F83-479D-4E15-B004-5B4F82B61AD4}" dt="2020-09-02T09:47:42.877" v="7190" actId="1076"/>
          <ac:cxnSpMkLst>
            <pc:docMk/>
            <pc:sldMk cId="3705668141" sldId="367"/>
            <ac:cxnSpMk id="32" creationId="{CDBE06E5-2B9E-47AF-B91B-D75F7B0FC6A4}"/>
          </ac:cxnSpMkLst>
        </pc:cxnChg>
        <pc:cxnChg chg="add mod">
          <ac:chgData name="Dezhong Yao" userId="794760dbfb091494" providerId="LiveId" clId="{20CC4F83-479D-4E15-B004-5B4F82B61AD4}" dt="2020-09-02T09:47:42.877" v="7190" actId="1076"/>
          <ac:cxnSpMkLst>
            <pc:docMk/>
            <pc:sldMk cId="3705668141" sldId="367"/>
            <ac:cxnSpMk id="45" creationId="{BFA2BDD9-5154-4DE6-89DF-4924C7C3DFB3}"/>
          </ac:cxnSpMkLst>
        </pc:cxnChg>
        <pc:cxnChg chg="add mod">
          <ac:chgData name="Dezhong Yao" userId="794760dbfb091494" providerId="LiveId" clId="{20CC4F83-479D-4E15-B004-5B4F82B61AD4}" dt="2020-09-02T09:47:42.877" v="7190" actId="1076"/>
          <ac:cxnSpMkLst>
            <pc:docMk/>
            <pc:sldMk cId="3705668141" sldId="367"/>
            <ac:cxnSpMk id="46" creationId="{259F61F2-BAF2-4DBF-8A16-2D9C4F88A5C8}"/>
          </ac:cxnSpMkLst>
        </pc:cxnChg>
        <pc:cxnChg chg="add mod">
          <ac:chgData name="Dezhong Yao" userId="794760dbfb091494" providerId="LiveId" clId="{20CC4F83-479D-4E15-B004-5B4F82B61AD4}" dt="2020-09-02T09:47:42.877" v="7190" actId="1076"/>
          <ac:cxnSpMkLst>
            <pc:docMk/>
            <pc:sldMk cId="3705668141" sldId="367"/>
            <ac:cxnSpMk id="47" creationId="{450AE976-1320-4B5F-BC80-48E6A589F2E9}"/>
          </ac:cxnSpMkLst>
        </pc:cxnChg>
        <pc:cxnChg chg="add mod">
          <ac:chgData name="Dezhong Yao" userId="794760dbfb091494" providerId="LiveId" clId="{20CC4F83-479D-4E15-B004-5B4F82B61AD4}" dt="2020-09-02T09:47:42.877" v="7190" actId="1076"/>
          <ac:cxnSpMkLst>
            <pc:docMk/>
            <pc:sldMk cId="3705668141" sldId="367"/>
            <ac:cxnSpMk id="48" creationId="{D4A6B3CA-D4B8-4CBB-AB8B-5F6ABA944F86}"/>
          </ac:cxnSpMkLst>
        </pc:cxnChg>
        <pc:cxnChg chg="add mod">
          <ac:chgData name="Dezhong Yao" userId="794760dbfb091494" providerId="LiveId" clId="{20CC4F83-479D-4E15-B004-5B4F82B61AD4}" dt="2020-09-02T09:47:42.877" v="7190" actId="1076"/>
          <ac:cxnSpMkLst>
            <pc:docMk/>
            <pc:sldMk cId="3705668141" sldId="367"/>
            <ac:cxnSpMk id="49" creationId="{0C3A8BA3-9EA0-4640-AF76-557977D33D8C}"/>
          </ac:cxnSpMkLst>
        </pc:cxnChg>
        <pc:cxnChg chg="add mod">
          <ac:chgData name="Dezhong Yao" userId="794760dbfb091494" providerId="LiveId" clId="{20CC4F83-479D-4E15-B004-5B4F82B61AD4}" dt="2020-09-02T09:47:42.877" v="7190" actId="1076"/>
          <ac:cxnSpMkLst>
            <pc:docMk/>
            <pc:sldMk cId="3705668141" sldId="367"/>
            <ac:cxnSpMk id="50" creationId="{30EC7806-324A-4558-A818-216A0CD217AB}"/>
          </ac:cxnSpMkLst>
        </pc:cxnChg>
        <pc:cxnChg chg="add mod">
          <ac:chgData name="Dezhong Yao" userId="794760dbfb091494" providerId="LiveId" clId="{20CC4F83-479D-4E15-B004-5B4F82B61AD4}" dt="2020-09-02T09:47:42.877" v="7190" actId="1076"/>
          <ac:cxnSpMkLst>
            <pc:docMk/>
            <pc:sldMk cId="3705668141" sldId="367"/>
            <ac:cxnSpMk id="51" creationId="{D350CC22-D911-4EA0-AB92-2666FD3664A0}"/>
          </ac:cxnSpMkLst>
        </pc:cxnChg>
      </pc:sldChg>
      <pc:sldChg chg="add del ord">
        <pc:chgData name="Dezhong Yao" userId="794760dbfb091494" providerId="LiveId" clId="{20CC4F83-479D-4E15-B004-5B4F82B61AD4}" dt="2020-09-04T02:56:24.162" v="7985"/>
        <pc:sldMkLst>
          <pc:docMk/>
          <pc:sldMk cId="4149848654" sldId="368"/>
        </pc:sldMkLst>
      </pc:sldChg>
      <pc:sldChg chg="addSp delSp modSp ord">
        <pc:chgData name="Dezhong Yao" userId="794760dbfb091494" providerId="LiveId" clId="{20CC4F83-479D-4E15-B004-5B4F82B61AD4}" dt="2020-09-04T07:51:35.963" v="8831"/>
        <pc:sldMkLst>
          <pc:docMk/>
          <pc:sldMk cId="117581462" sldId="369"/>
        </pc:sldMkLst>
        <pc:spChg chg="mod">
          <ac:chgData name="Dezhong Yao" userId="794760dbfb091494" providerId="LiveId" clId="{20CC4F83-479D-4E15-B004-5B4F82B61AD4}" dt="2020-09-04T07:06:09.040" v="8818"/>
          <ac:spMkLst>
            <pc:docMk/>
            <pc:sldMk cId="117581462" sldId="369"/>
            <ac:spMk id="3" creationId="{960919C0-AFAD-48A2-AF4E-21518DDAAD5F}"/>
          </ac:spMkLst>
        </pc:spChg>
        <pc:spChg chg="add del">
          <ac:chgData name="Dezhong Yao" userId="794760dbfb091494" providerId="LiveId" clId="{20CC4F83-479D-4E15-B004-5B4F82B61AD4}" dt="2020-09-04T06:15:24.583" v="8691" actId="478"/>
          <ac:spMkLst>
            <pc:docMk/>
            <pc:sldMk cId="117581462" sldId="369"/>
            <ac:spMk id="45" creationId="{74800E51-24AF-4972-8879-02D2BE7C6C0E}"/>
          </ac:spMkLst>
        </pc:spChg>
        <pc:spChg chg="add mod">
          <ac:chgData name="Dezhong Yao" userId="794760dbfb091494" providerId="LiveId" clId="{20CC4F83-479D-4E15-B004-5B4F82B61AD4}" dt="2020-09-04T07:13:58.856" v="8823" actId="164"/>
          <ac:spMkLst>
            <pc:docMk/>
            <pc:sldMk cId="117581462" sldId="369"/>
            <ac:spMk id="46" creationId="{26E5581F-9521-49C2-A79D-4B099F4634B2}"/>
          </ac:spMkLst>
        </pc:spChg>
        <pc:spChg chg="add mod">
          <ac:chgData name="Dezhong Yao" userId="794760dbfb091494" providerId="LiveId" clId="{20CC4F83-479D-4E15-B004-5B4F82B61AD4}" dt="2020-09-04T07:13:58.856" v="8823" actId="164"/>
          <ac:spMkLst>
            <pc:docMk/>
            <pc:sldMk cId="117581462" sldId="369"/>
            <ac:spMk id="47" creationId="{89174B27-1FE2-4672-BE0C-1B7989F0F580}"/>
          </ac:spMkLst>
        </pc:spChg>
        <pc:spChg chg="add mod">
          <ac:chgData name="Dezhong Yao" userId="794760dbfb091494" providerId="LiveId" clId="{20CC4F83-479D-4E15-B004-5B4F82B61AD4}" dt="2020-09-04T07:13:58.856" v="8823" actId="164"/>
          <ac:spMkLst>
            <pc:docMk/>
            <pc:sldMk cId="117581462" sldId="369"/>
            <ac:spMk id="48" creationId="{ECBE6403-9CAA-4D26-81EE-61831018E3D0}"/>
          </ac:spMkLst>
        </pc:spChg>
        <pc:spChg chg="add mod">
          <ac:chgData name="Dezhong Yao" userId="794760dbfb091494" providerId="LiveId" clId="{20CC4F83-479D-4E15-B004-5B4F82B61AD4}" dt="2020-09-04T07:13:58.856" v="8823" actId="164"/>
          <ac:spMkLst>
            <pc:docMk/>
            <pc:sldMk cId="117581462" sldId="369"/>
            <ac:spMk id="49" creationId="{BFC5511A-0E1B-4748-B951-55D8C0A8B224}"/>
          </ac:spMkLst>
        </pc:spChg>
        <pc:spChg chg="add mod">
          <ac:chgData name="Dezhong Yao" userId="794760dbfb091494" providerId="LiveId" clId="{20CC4F83-479D-4E15-B004-5B4F82B61AD4}" dt="2020-09-04T07:13:58.856" v="8823" actId="164"/>
          <ac:spMkLst>
            <pc:docMk/>
            <pc:sldMk cId="117581462" sldId="369"/>
            <ac:spMk id="50" creationId="{22628731-F733-4712-98B7-132EA1DADBE3}"/>
          </ac:spMkLst>
        </pc:spChg>
        <pc:spChg chg="add mod">
          <ac:chgData name="Dezhong Yao" userId="794760dbfb091494" providerId="LiveId" clId="{20CC4F83-479D-4E15-B004-5B4F82B61AD4}" dt="2020-09-04T07:13:58.856" v="8823" actId="164"/>
          <ac:spMkLst>
            <pc:docMk/>
            <pc:sldMk cId="117581462" sldId="369"/>
            <ac:spMk id="51" creationId="{D3B1F8A2-D7C1-4F9D-BAE5-9F59EC6D4B43}"/>
          </ac:spMkLst>
        </pc:spChg>
        <pc:spChg chg="add mod">
          <ac:chgData name="Dezhong Yao" userId="794760dbfb091494" providerId="LiveId" clId="{20CC4F83-479D-4E15-B004-5B4F82B61AD4}" dt="2020-09-04T07:13:58.856" v="8823" actId="164"/>
          <ac:spMkLst>
            <pc:docMk/>
            <pc:sldMk cId="117581462" sldId="369"/>
            <ac:spMk id="52" creationId="{4E257B98-5C06-4314-ADB8-DC4D3B51CC5C}"/>
          </ac:spMkLst>
        </pc:spChg>
        <pc:spChg chg="add mod">
          <ac:chgData name="Dezhong Yao" userId="794760dbfb091494" providerId="LiveId" clId="{20CC4F83-479D-4E15-B004-5B4F82B61AD4}" dt="2020-09-04T07:13:58.856" v="8823" actId="164"/>
          <ac:spMkLst>
            <pc:docMk/>
            <pc:sldMk cId="117581462" sldId="369"/>
            <ac:spMk id="53" creationId="{BF3A1ED6-EDC2-4677-AC76-DA0F3D1781BA}"/>
          </ac:spMkLst>
        </pc:spChg>
        <pc:spChg chg="add mod">
          <ac:chgData name="Dezhong Yao" userId="794760dbfb091494" providerId="LiveId" clId="{20CC4F83-479D-4E15-B004-5B4F82B61AD4}" dt="2020-09-04T07:13:58.856" v="8823" actId="164"/>
          <ac:spMkLst>
            <pc:docMk/>
            <pc:sldMk cId="117581462" sldId="369"/>
            <ac:spMk id="54" creationId="{C0CE2037-E2AC-4593-AFE4-347E6423E341}"/>
          </ac:spMkLst>
        </pc:spChg>
        <pc:spChg chg="add mod">
          <ac:chgData name="Dezhong Yao" userId="794760dbfb091494" providerId="LiveId" clId="{20CC4F83-479D-4E15-B004-5B4F82B61AD4}" dt="2020-09-04T07:13:58.856" v="8823" actId="164"/>
          <ac:spMkLst>
            <pc:docMk/>
            <pc:sldMk cId="117581462" sldId="369"/>
            <ac:spMk id="55" creationId="{882F35A1-5749-48D1-9FD6-AA370BEDC90E}"/>
          </ac:spMkLst>
        </pc:spChg>
        <pc:spChg chg="add mod">
          <ac:chgData name="Dezhong Yao" userId="794760dbfb091494" providerId="LiveId" clId="{20CC4F83-479D-4E15-B004-5B4F82B61AD4}" dt="2020-09-04T07:13:58.856" v="8823" actId="164"/>
          <ac:spMkLst>
            <pc:docMk/>
            <pc:sldMk cId="117581462" sldId="369"/>
            <ac:spMk id="56" creationId="{A1B05A33-3A97-43A8-A315-5961F2669E8C}"/>
          </ac:spMkLst>
        </pc:spChg>
        <pc:spChg chg="add mod">
          <ac:chgData name="Dezhong Yao" userId="794760dbfb091494" providerId="LiveId" clId="{20CC4F83-479D-4E15-B004-5B4F82B61AD4}" dt="2020-09-04T07:13:58.856" v="8823" actId="164"/>
          <ac:spMkLst>
            <pc:docMk/>
            <pc:sldMk cId="117581462" sldId="369"/>
            <ac:spMk id="57" creationId="{2FE3767E-1AA8-416D-A3C9-7DC780BD41B4}"/>
          </ac:spMkLst>
        </pc:spChg>
        <pc:spChg chg="add mod">
          <ac:chgData name="Dezhong Yao" userId="794760dbfb091494" providerId="LiveId" clId="{20CC4F83-479D-4E15-B004-5B4F82B61AD4}" dt="2020-09-04T07:13:58.856" v="8823" actId="164"/>
          <ac:spMkLst>
            <pc:docMk/>
            <pc:sldMk cId="117581462" sldId="369"/>
            <ac:spMk id="58" creationId="{2C1081CE-5AD8-47E7-A48F-9F4DA0C28489}"/>
          </ac:spMkLst>
        </pc:spChg>
        <pc:spChg chg="add mod">
          <ac:chgData name="Dezhong Yao" userId="794760dbfb091494" providerId="LiveId" clId="{20CC4F83-479D-4E15-B004-5B4F82B61AD4}" dt="2020-09-04T07:13:58.856" v="8823" actId="164"/>
          <ac:spMkLst>
            <pc:docMk/>
            <pc:sldMk cId="117581462" sldId="369"/>
            <ac:spMk id="59" creationId="{8190CDF0-A4C0-4D91-AB66-1477FE4F7E1E}"/>
          </ac:spMkLst>
        </pc:spChg>
        <pc:spChg chg="add mod">
          <ac:chgData name="Dezhong Yao" userId="794760dbfb091494" providerId="LiveId" clId="{20CC4F83-479D-4E15-B004-5B4F82B61AD4}" dt="2020-09-04T07:13:58.856" v="8823" actId="164"/>
          <ac:spMkLst>
            <pc:docMk/>
            <pc:sldMk cId="117581462" sldId="369"/>
            <ac:spMk id="60" creationId="{8B164E43-0118-4B40-A61D-A6261BB91264}"/>
          </ac:spMkLst>
        </pc:spChg>
        <pc:spChg chg="add mod">
          <ac:chgData name="Dezhong Yao" userId="794760dbfb091494" providerId="LiveId" clId="{20CC4F83-479D-4E15-B004-5B4F82B61AD4}" dt="2020-09-04T07:13:58.856" v="8823" actId="164"/>
          <ac:spMkLst>
            <pc:docMk/>
            <pc:sldMk cId="117581462" sldId="369"/>
            <ac:spMk id="61" creationId="{35C1BEBE-73F1-41D6-AB88-78B2B4F61C0C}"/>
          </ac:spMkLst>
        </pc:spChg>
        <pc:spChg chg="add mod">
          <ac:chgData name="Dezhong Yao" userId="794760dbfb091494" providerId="LiveId" clId="{20CC4F83-479D-4E15-B004-5B4F82B61AD4}" dt="2020-09-04T07:13:58.856" v="8823" actId="164"/>
          <ac:spMkLst>
            <pc:docMk/>
            <pc:sldMk cId="117581462" sldId="369"/>
            <ac:spMk id="72" creationId="{8008AE48-3497-4790-AE11-3412AEC12265}"/>
          </ac:spMkLst>
        </pc:spChg>
        <pc:spChg chg="add mod">
          <ac:chgData name="Dezhong Yao" userId="794760dbfb091494" providerId="LiveId" clId="{20CC4F83-479D-4E15-B004-5B4F82B61AD4}" dt="2020-09-04T07:13:58.856" v="8823" actId="164"/>
          <ac:spMkLst>
            <pc:docMk/>
            <pc:sldMk cId="117581462" sldId="369"/>
            <ac:spMk id="77" creationId="{B9008A2C-9ECE-4BC2-A5D6-F5C0DBBCA502}"/>
          </ac:spMkLst>
        </pc:spChg>
        <pc:spChg chg="add mod">
          <ac:chgData name="Dezhong Yao" userId="794760dbfb091494" providerId="LiveId" clId="{20CC4F83-479D-4E15-B004-5B4F82B61AD4}" dt="2020-09-04T07:13:58.856" v="8823" actId="164"/>
          <ac:spMkLst>
            <pc:docMk/>
            <pc:sldMk cId="117581462" sldId="369"/>
            <ac:spMk id="79" creationId="{9AED4B3F-F1BF-4A1E-963C-B6D54BBA152D}"/>
          </ac:spMkLst>
        </pc:spChg>
        <pc:spChg chg="add mod">
          <ac:chgData name="Dezhong Yao" userId="794760dbfb091494" providerId="LiveId" clId="{20CC4F83-479D-4E15-B004-5B4F82B61AD4}" dt="2020-09-04T07:13:58.856" v="8823" actId="164"/>
          <ac:spMkLst>
            <pc:docMk/>
            <pc:sldMk cId="117581462" sldId="369"/>
            <ac:spMk id="80" creationId="{F7F7C76C-D218-492A-9DB4-5250E1C15703}"/>
          </ac:spMkLst>
        </pc:spChg>
        <pc:spChg chg="add mod">
          <ac:chgData name="Dezhong Yao" userId="794760dbfb091494" providerId="LiveId" clId="{20CC4F83-479D-4E15-B004-5B4F82B61AD4}" dt="2020-09-04T07:13:58.856" v="8823" actId="164"/>
          <ac:spMkLst>
            <pc:docMk/>
            <pc:sldMk cId="117581462" sldId="369"/>
            <ac:spMk id="81" creationId="{39471824-FCAC-4118-8339-00C4B1CFDD32}"/>
          </ac:spMkLst>
        </pc:spChg>
        <pc:spChg chg="add mod">
          <ac:chgData name="Dezhong Yao" userId="794760dbfb091494" providerId="LiveId" clId="{20CC4F83-479D-4E15-B004-5B4F82B61AD4}" dt="2020-09-04T07:13:58.856" v="8823" actId="164"/>
          <ac:spMkLst>
            <pc:docMk/>
            <pc:sldMk cId="117581462" sldId="369"/>
            <ac:spMk id="82" creationId="{9E17C765-F736-429E-838D-957C93D4DC82}"/>
          </ac:spMkLst>
        </pc:spChg>
        <pc:spChg chg="add mod">
          <ac:chgData name="Dezhong Yao" userId="794760dbfb091494" providerId="LiveId" clId="{20CC4F83-479D-4E15-B004-5B4F82B61AD4}" dt="2020-09-04T07:13:58.856" v="8823" actId="164"/>
          <ac:spMkLst>
            <pc:docMk/>
            <pc:sldMk cId="117581462" sldId="369"/>
            <ac:spMk id="83" creationId="{3DDBD24A-8A02-4B7C-8074-D3217ACE2E7D}"/>
          </ac:spMkLst>
        </pc:spChg>
        <pc:spChg chg="add mod">
          <ac:chgData name="Dezhong Yao" userId="794760dbfb091494" providerId="LiveId" clId="{20CC4F83-479D-4E15-B004-5B4F82B61AD4}" dt="2020-09-04T07:13:58.856" v="8823" actId="164"/>
          <ac:spMkLst>
            <pc:docMk/>
            <pc:sldMk cId="117581462" sldId="369"/>
            <ac:spMk id="84" creationId="{9F858E9C-1118-458D-B89F-9DC650EF3D25}"/>
          </ac:spMkLst>
        </pc:spChg>
        <pc:spChg chg="add mod">
          <ac:chgData name="Dezhong Yao" userId="794760dbfb091494" providerId="LiveId" clId="{20CC4F83-479D-4E15-B004-5B4F82B61AD4}" dt="2020-09-04T07:13:58.856" v="8823" actId="164"/>
          <ac:spMkLst>
            <pc:docMk/>
            <pc:sldMk cId="117581462" sldId="369"/>
            <ac:spMk id="85" creationId="{A8A884D2-4F59-4BD2-AE0A-F73B3510C0A9}"/>
          </ac:spMkLst>
        </pc:spChg>
        <pc:spChg chg="add mod">
          <ac:chgData name="Dezhong Yao" userId="794760dbfb091494" providerId="LiveId" clId="{20CC4F83-479D-4E15-B004-5B4F82B61AD4}" dt="2020-09-04T07:14:19.092" v="8825" actId="1076"/>
          <ac:spMkLst>
            <pc:docMk/>
            <pc:sldMk cId="117581462" sldId="369"/>
            <ac:spMk id="87" creationId="{C9BAA112-FEB6-49E0-B5E9-D0DADDDB96E2}"/>
          </ac:spMkLst>
        </pc:spChg>
        <pc:grpChg chg="add del">
          <ac:chgData name="Dezhong Yao" userId="794760dbfb091494" providerId="LiveId" clId="{20CC4F83-479D-4E15-B004-5B4F82B61AD4}" dt="2020-09-04T06:15:24.583" v="8691" actId="478"/>
          <ac:grpSpMkLst>
            <pc:docMk/>
            <pc:sldMk cId="117581462" sldId="369"/>
            <ac:grpSpMk id="4" creationId="{CAFD528F-F929-4427-AC0A-FB6B51DB6AEC}"/>
          </ac:grpSpMkLst>
        </pc:grpChg>
        <pc:grpChg chg="add mod">
          <ac:chgData name="Dezhong Yao" userId="794760dbfb091494" providerId="LiveId" clId="{20CC4F83-479D-4E15-B004-5B4F82B61AD4}" dt="2020-09-04T07:13:58.856" v="8823" actId="164"/>
          <ac:grpSpMkLst>
            <pc:docMk/>
            <pc:sldMk cId="117581462" sldId="369"/>
            <ac:grpSpMk id="86" creationId="{4D8C5726-615C-40D7-AC18-F40D95A98092}"/>
          </ac:grpSpMkLst>
        </pc:grpChg>
        <pc:cxnChg chg="mod">
          <ac:chgData name="Dezhong Yao" userId="794760dbfb091494" providerId="LiveId" clId="{20CC4F83-479D-4E15-B004-5B4F82B61AD4}" dt="2020-09-04T06:15:24.583" v="8691" actId="478"/>
          <ac:cxnSpMkLst>
            <pc:docMk/>
            <pc:sldMk cId="117581462" sldId="369"/>
            <ac:cxnSpMk id="21" creationId="{90872D5B-382A-407C-BCEB-DC6245EB1384}"/>
          </ac:cxnSpMkLst>
        </pc:cxnChg>
        <pc:cxnChg chg="mod">
          <ac:chgData name="Dezhong Yao" userId="794760dbfb091494" providerId="LiveId" clId="{20CC4F83-479D-4E15-B004-5B4F82B61AD4}" dt="2020-09-04T06:15:24.583" v="8691" actId="478"/>
          <ac:cxnSpMkLst>
            <pc:docMk/>
            <pc:sldMk cId="117581462" sldId="369"/>
            <ac:cxnSpMk id="22" creationId="{E26A532D-7ACA-4189-AC1C-630CF0A21A8A}"/>
          </ac:cxnSpMkLst>
        </pc:cxnChg>
        <pc:cxnChg chg="mod">
          <ac:chgData name="Dezhong Yao" userId="794760dbfb091494" providerId="LiveId" clId="{20CC4F83-479D-4E15-B004-5B4F82B61AD4}" dt="2020-09-04T06:15:24.583" v="8691" actId="478"/>
          <ac:cxnSpMkLst>
            <pc:docMk/>
            <pc:sldMk cId="117581462" sldId="369"/>
            <ac:cxnSpMk id="23" creationId="{616BC1D9-C093-4C72-9EF3-FABACB0EAA67}"/>
          </ac:cxnSpMkLst>
        </pc:cxnChg>
        <pc:cxnChg chg="mod">
          <ac:chgData name="Dezhong Yao" userId="794760dbfb091494" providerId="LiveId" clId="{20CC4F83-479D-4E15-B004-5B4F82B61AD4}" dt="2020-09-04T06:15:24.583" v="8691" actId="478"/>
          <ac:cxnSpMkLst>
            <pc:docMk/>
            <pc:sldMk cId="117581462" sldId="369"/>
            <ac:cxnSpMk id="24" creationId="{4854B80F-9026-4F17-9B35-D337B32131A8}"/>
          </ac:cxnSpMkLst>
        </pc:cxnChg>
        <pc:cxnChg chg="mod">
          <ac:chgData name="Dezhong Yao" userId="794760dbfb091494" providerId="LiveId" clId="{20CC4F83-479D-4E15-B004-5B4F82B61AD4}" dt="2020-09-04T06:15:24.583" v="8691" actId="478"/>
          <ac:cxnSpMkLst>
            <pc:docMk/>
            <pc:sldMk cId="117581462" sldId="369"/>
            <ac:cxnSpMk id="26" creationId="{EB172573-8426-41A2-B500-801F91998C95}"/>
          </ac:cxnSpMkLst>
        </pc:cxnChg>
        <pc:cxnChg chg="mod">
          <ac:chgData name="Dezhong Yao" userId="794760dbfb091494" providerId="LiveId" clId="{20CC4F83-479D-4E15-B004-5B4F82B61AD4}" dt="2020-09-04T06:15:24.583" v="8691" actId="478"/>
          <ac:cxnSpMkLst>
            <pc:docMk/>
            <pc:sldMk cId="117581462" sldId="369"/>
            <ac:cxnSpMk id="27" creationId="{3EA300E8-30F9-4A2A-AF17-BD450509CC31}"/>
          </ac:cxnSpMkLst>
        </pc:cxnChg>
        <pc:cxnChg chg="mod">
          <ac:chgData name="Dezhong Yao" userId="794760dbfb091494" providerId="LiveId" clId="{20CC4F83-479D-4E15-B004-5B4F82B61AD4}" dt="2020-09-04T06:15:24.583" v="8691" actId="478"/>
          <ac:cxnSpMkLst>
            <pc:docMk/>
            <pc:sldMk cId="117581462" sldId="369"/>
            <ac:cxnSpMk id="28" creationId="{008C1307-FEFC-4915-B2FB-1EFF71C8833E}"/>
          </ac:cxnSpMkLst>
        </pc:cxnChg>
        <pc:cxnChg chg="mod">
          <ac:chgData name="Dezhong Yao" userId="794760dbfb091494" providerId="LiveId" clId="{20CC4F83-479D-4E15-B004-5B4F82B61AD4}" dt="2020-09-04T06:15:24.583" v="8691" actId="478"/>
          <ac:cxnSpMkLst>
            <pc:docMk/>
            <pc:sldMk cId="117581462" sldId="369"/>
            <ac:cxnSpMk id="29" creationId="{00CD072D-8EFA-4110-B581-BD91F0CA656F}"/>
          </ac:cxnSpMkLst>
        </pc:cxnChg>
        <pc:cxnChg chg="mod">
          <ac:chgData name="Dezhong Yao" userId="794760dbfb091494" providerId="LiveId" clId="{20CC4F83-479D-4E15-B004-5B4F82B61AD4}" dt="2020-09-04T06:15:24.583" v="8691" actId="478"/>
          <ac:cxnSpMkLst>
            <pc:docMk/>
            <pc:sldMk cId="117581462" sldId="369"/>
            <ac:cxnSpMk id="30" creationId="{46DA7716-FF0F-4790-BA48-2E7842993AFB}"/>
          </ac:cxnSpMkLst>
        </pc:cxnChg>
        <pc:cxnChg chg="mod">
          <ac:chgData name="Dezhong Yao" userId="794760dbfb091494" providerId="LiveId" clId="{20CC4F83-479D-4E15-B004-5B4F82B61AD4}" dt="2020-09-04T06:15:24.583" v="8691" actId="478"/>
          <ac:cxnSpMkLst>
            <pc:docMk/>
            <pc:sldMk cId="117581462" sldId="369"/>
            <ac:cxnSpMk id="32" creationId="{45AFF9A8-CDCF-42A4-9A90-6BB04426BB25}"/>
          </ac:cxnSpMkLst>
        </pc:cxnChg>
        <pc:cxnChg chg="mod">
          <ac:chgData name="Dezhong Yao" userId="794760dbfb091494" providerId="LiveId" clId="{20CC4F83-479D-4E15-B004-5B4F82B61AD4}" dt="2020-09-04T06:15:24.583" v="8691" actId="478"/>
          <ac:cxnSpMkLst>
            <pc:docMk/>
            <pc:sldMk cId="117581462" sldId="369"/>
            <ac:cxnSpMk id="33" creationId="{C035C212-CB7A-416B-8585-2CE482E827F7}"/>
          </ac:cxnSpMkLst>
        </pc:cxnChg>
        <pc:cxnChg chg="mod">
          <ac:chgData name="Dezhong Yao" userId="794760dbfb091494" providerId="LiveId" clId="{20CC4F83-479D-4E15-B004-5B4F82B61AD4}" dt="2020-09-04T06:15:24.583" v="8691" actId="478"/>
          <ac:cxnSpMkLst>
            <pc:docMk/>
            <pc:sldMk cId="117581462" sldId="369"/>
            <ac:cxnSpMk id="34" creationId="{8B2F7554-0728-46AA-8603-9A92A91716F1}"/>
          </ac:cxnSpMkLst>
        </pc:cxnChg>
        <pc:cxnChg chg="mod">
          <ac:chgData name="Dezhong Yao" userId="794760dbfb091494" providerId="LiveId" clId="{20CC4F83-479D-4E15-B004-5B4F82B61AD4}" dt="2020-09-04T06:15:24.583" v="8691" actId="478"/>
          <ac:cxnSpMkLst>
            <pc:docMk/>
            <pc:sldMk cId="117581462" sldId="369"/>
            <ac:cxnSpMk id="35" creationId="{E0B343CA-0504-4A38-90E7-9204729135FF}"/>
          </ac:cxnSpMkLst>
        </pc:cxnChg>
        <pc:cxnChg chg="mod">
          <ac:chgData name="Dezhong Yao" userId="794760dbfb091494" providerId="LiveId" clId="{20CC4F83-479D-4E15-B004-5B4F82B61AD4}" dt="2020-09-04T06:15:24.583" v="8691" actId="478"/>
          <ac:cxnSpMkLst>
            <pc:docMk/>
            <pc:sldMk cId="117581462" sldId="369"/>
            <ac:cxnSpMk id="37" creationId="{FC81D221-9B9D-460F-8427-1EBABAE04818}"/>
          </ac:cxnSpMkLst>
        </pc:cxnChg>
        <pc:cxnChg chg="add mod">
          <ac:chgData name="Dezhong Yao" userId="794760dbfb091494" providerId="LiveId" clId="{20CC4F83-479D-4E15-B004-5B4F82B61AD4}" dt="2020-09-04T07:13:58.856" v="8823" actId="164"/>
          <ac:cxnSpMkLst>
            <pc:docMk/>
            <pc:sldMk cId="117581462" sldId="369"/>
            <ac:cxnSpMk id="62" creationId="{29F27B5B-AE7B-4E0C-8231-D230CDEED7F4}"/>
          </ac:cxnSpMkLst>
        </pc:cxnChg>
        <pc:cxnChg chg="add mod">
          <ac:chgData name="Dezhong Yao" userId="794760dbfb091494" providerId="LiveId" clId="{20CC4F83-479D-4E15-B004-5B4F82B61AD4}" dt="2020-09-04T07:13:58.856" v="8823" actId="164"/>
          <ac:cxnSpMkLst>
            <pc:docMk/>
            <pc:sldMk cId="117581462" sldId="369"/>
            <ac:cxnSpMk id="63" creationId="{3F22BF02-055C-40E6-B40C-6D69656C446D}"/>
          </ac:cxnSpMkLst>
        </pc:cxnChg>
        <pc:cxnChg chg="add mod">
          <ac:chgData name="Dezhong Yao" userId="794760dbfb091494" providerId="LiveId" clId="{20CC4F83-479D-4E15-B004-5B4F82B61AD4}" dt="2020-09-04T07:13:58.856" v="8823" actId="164"/>
          <ac:cxnSpMkLst>
            <pc:docMk/>
            <pc:sldMk cId="117581462" sldId="369"/>
            <ac:cxnSpMk id="64" creationId="{E6357422-7C7F-464C-AE81-B1AD81225040}"/>
          </ac:cxnSpMkLst>
        </pc:cxnChg>
        <pc:cxnChg chg="add mod">
          <ac:chgData name="Dezhong Yao" userId="794760dbfb091494" providerId="LiveId" clId="{20CC4F83-479D-4E15-B004-5B4F82B61AD4}" dt="2020-09-04T07:13:58.856" v="8823" actId="164"/>
          <ac:cxnSpMkLst>
            <pc:docMk/>
            <pc:sldMk cId="117581462" sldId="369"/>
            <ac:cxnSpMk id="65" creationId="{C9C48FCC-C246-4CE7-814E-8B46BCB2388E}"/>
          </ac:cxnSpMkLst>
        </pc:cxnChg>
        <pc:cxnChg chg="add mod">
          <ac:chgData name="Dezhong Yao" userId="794760dbfb091494" providerId="LiveId" clId="{20CC4F83-479D-4E15-B004-5B4F82B61AD4}" dt="2020-09-04T07:13:58.856" v="8823" actId="164"/>
          <ac:cxnSpMkLst>
            <pc:docMk/>
            <pc:sldMk cId="117581462" sldId="369"/>
            <ac:cxnSpMk id="66" creationId="{8C1C1284-3540-43D9-A5BB-FFB323AF9DC7}"/>
          </ac:cxnSpMkLst>
        </pc:cxnChg>
        <pc:cxnChg chg="add mod">
          <ac:chgData name="Dezhong Yao" userId="794760dbfb091494" providerId="LiveId" clId="{20CC4F83-479D-4E15-B004-5B4F82B61AD4}" dt="2020-09-04T07:13:58.856" v="8823" actId="164"/>
          <ac:cxnSpMkLst>
            <pc:docMk/>
            <pc:sldMk cId="117581462" sldId="369"/>
            <ac:cxnSpMk id="67" creationId="{8BEAE04B-2BCD-498D-BB54-47E505127247}"/>
          </ac:cxnSpMkLst>
        </pc:cxnChg>
        <pc:cxnChg chg="add mod">
          <ac:chgData name="Dezhong Yao" userId="794760dbfb091494" providerId="LiveId" clId="{20CC4F83-479D-4E15-B004-5B4F82B61AD4}" dt="2020-09-04T07:13:58.856" v="8823" actId="164"/>
          <ac:cxnSpMkLst>
            <pc:docMk/>
            <pc:sldMk cId="117581462" sldId="369"/>
            <ac:cxnSpMk id="68" creationId="{FB273FAB-239F-429D-9EC1-04847417C44F}"/>
          </ac:cxnSpMkLst>
        </pc:cxnChg>
        <pc:cxnChg chg="add mod">
          <ac:chgData name="Dezhong Yao" userId="794760dbfb091494" providerId="LiveId" clId="{20CC4F83-479D-4E15-B004-5B4F82B61AD4}" dt="2020-09-04T07:13:58.856" v="8823" actId="164"/>
          <ac:cxnSpMkLst>
            <pc:docMk/>
            <pc:sldMk cId="117581462" sldId="369"/>
            <ac:cxnSpMk id="69" creationId="{B62F29AD-778C-4FDB-BF66-FC95BED679A4}"/>
          </ac:cxnSpMkLst>
        </pc:cxnChg>
        <pc:cxnChg chg="add mod">
          <ac:chgData name="Dezhong Yao" userId="794760dbfb091494" providerId="LiveId" clId="{20CC4F83-479D-4E15-B004-5B4F82B61AD4}" dt="2020-09-04T07:13:58.856" v="8823" actId="164"/>
          <ac:cxnSpMkLst>
            <pc:docMk/>
            <pc:sldMk cId="117581462" sldId="369"/>
            <ac:cxnSpMk id="70" creationId="{45F1B2EE-602B-4441-99BC-FA376E9C4952}"/>
          </ac:cxnSpMkLst>
        </pc:cxnChg>
        <pc:cxnChg chg="add mod">
          <ac:chgData name="Dezhong Yao" userId="794760dbfb091494" providerId="LiveId" clId="{20CC4F83-479D-4E15-B004-5B4F82B61AD4}" dt="2020-09-04T07:13:58.856" v="8823" actId="164"/>
          <ac:cxnSpMkLst>
            <pc:docMk/>
            <pc:sldMk cId="117581462" sldId="369"/>
            <ac:cxnSpMk id="71" creationId="{677A168C-4D13-4319-985D-3BA73D11A613}"/>
          </ac:cxnSpMkLst>
        </pc:cxnChg>
        <pc:cxnChg chg="add mod">
          <ac:chgData name="Dezhong Yao" userId="794760dbfb091494" providerId="LiveId" clId="{20CC4F83-479D-4E15-B004-5B4F82B61AD4}" dt="2020-09-04T07:13:58.856" v="8823" actId="164"/>
          <ac:cxnSpMkLst>
            <pc:docMk/>
            <pc:sldMk cId="117581462" sldId="369"/>
            <ac:cxnSpMk id="73" creationId="{1EC9268A-EC24-4988-AAA7-02C98D617195}"/>
          </ac:cxnSpMkLst>
        </pc:cxnChg>
        <pc:cxnChg chg="add mod">
          <ac:chgData name="Dezhong Yao" userId="794760dbfb091494" providerId="LiveId" clId="{20CC4F83-479D-4E15-B004-5B4F82B61AD4}" dt="2020-09-04T07:13:58.856" v="8823" actId="164"/>
          <ac:cxnSpMkLst>
            <pc:docMk/>
            <pc:sldMk cId="117581462" sldId="369"/>
            <ac:cxnSpMk id="74" creationId="{CB9D38F1-1AE0-4615-98A0-4C0C4DF1A450}"/>
          </ac:cxnSpMkLst>
        </pc:cxnChg>
        <pc:cxnChg chg="add mod">
          <ac:chgData name="Dezhong Yao" userId="794760dbfb091494" providerId="LiveId" clId="{20CC4F83-479D-4E15-B004-5B4F82B61AD4}" dt="2020-09-04T07:13:58.856" v="8823" actId="164"/>
          <ac:cxnSpMkLst>
            <pc:docMk/>
            <pc:sldMk cId="117581462" sldId="369"/>
            <ac:cxnSpMk id="75" creationId="{D3E11555-0E28-4D77-9CFD-3136CAEBBE20}"/>
          </ac:cxnSpMkLst>
        </pc:cxnChg>
        <pc:cxnChg chg="add mod">
          <ac:chgData name="Dezhong Yao" userId="794760dbfb091494" providerId="LiveId" clId="{20CC4F83-479D-4E15-B004-5B4F82B61AD4}" dt="2020-09-04T07:13:58.856" v="8823" actId="164"/>
          <ac:cxnSpMkLst>
            <pc:docMk/>
            <pc:sldMk cId="117581462" sldId="369"/>
            <ac:cxnSpMk id="76" creationId="{E51977FE-CC6B-44C9-B053-A26B4AF974DE}"/>
          </ac:cxnSpMkLst>
        </pc:cxnChg>
        <pc:cxnChg chg="add mod">
          <ac:chgData name="Dezhong Yao" userId="794760dbfb091494" providerId="LiveId" clId="{20CC4F83-479D-4E15-B004-5B4F82B61AD4}" dt="2020-09-04T07:13:58.856" v="8823" actId="164"/>
          <ac:cxnSpMkLst>
            <pc:docMk/>
            <pc:sldMk cId="117581462" sldId="369"/>
            <ac:cxnSpMk id="78" creationId="{9FB58D7E-ACB5-4A74-9343-864B9BFD46BA}"/>
          </ac:cxnSpMkLst>
        </pc:cxnChg>
      </pc:sldChg>
      <pc:sldChg chg="addSp modSp">
        <pc:chgData name="Dezhong Yao" userId="794760dbfb091494" providerId="LiveId" clId="{20CC4F83-479D-4E15-B004-5B4F82B61AD4}" dt="2020-09-04T02:47:27.278" v="7788"/>
        <pc:sldMkLst>
          <pc:docMk/>
          <pc:sldMk cId="589861717" sldId="370"/>
        </pc:sldMkLst>
        <pc:spChg chg="mod">
          <ac:chgData name="Dezhong Yao" userId="794760dbfb091494" providerId="LiveId" clId="{20CC4F83-479D-4E15-B004-5B4F82B61AD4}" dt="2020-09-04T02:09:45.845" v="7454"/>
          <ac:spMkLst>
            <pc:docMk/>
            <pc:sldMk cId="589861717" sldId="370"/>
            <ac:spMk id="2" creationId="{CED58FE7-708D-400E-86F1-DB3EE9053800}"/>
          </ac:spMkLst>
        </pc:spChg>
        <pc:spChg chg="mod">
          <ac:chgData name="Dezhong Yao" userId="794760dbfb091494" providerId="LiveId" clId="{20CC4F83-479D-4E15-B004-5B4F82B61AD4}" dt="2020-09-04T02:37:50.075" v="7695" actId="6549"/>
          <ac:spMkLst>
            <pc:docMk/>
            <pc:sldMk cId="589861717" sldId="370"/>
            <ac:spMk id="3" creationId="{3ED2863C-1828-4EFA-A782-3C494EE3728F}"/>
          </ac:spMkLst>
        </pc:spChg>
        <pc:spChg chg="add mod">
          <ac:chgData name="Dezhong Yao" userId="794760dbfb091494" providerId="LiveId" clId="{20CC4F83-479D-4E15-B004-5B4F82B61AD4}" dt="2020-09-04T02:10:30.455" v="7479" actId="164"/>
          <ac:spMkLst>
            <pc:docMk/>
            <pc:sldMk cId="589861717" sldId="370"/>
            <ac:spMk id="4" creationId="{A1A7FDD1-447A-4C9B-B63F-08350B3D2BD6}"/>
          </ac:spMkLst>
        </pc:spChg>
        <pc:spChg chg="add mod">
          <ac:chgData name="Dezhong Yao" userId="794760dbfb091494" providerId="LiveId" clId="{20CC4F83-479D-4E15-B004-5B4F82B61AD4}" dt="2020-09-04T02:10:30.455" v="7479" actId="164"/>
          <ac:spMkLst>
            <pc:docMk/>
            <pc:sldMk cId="589861717" sldId="370"/>
            <ac:spMk id="5" creationId="{2127C6FF-CD9F-49F3-9683-5433EBBD8976}"/>
          </ac:spMkLst>
        </pc:spChg>
        <pc:spChg chg="add mod">
          <ac:chgData name="Dezhong Yao" userId="794760dbfb091494" providerId="LiveId" clId="{20CC4F83-479D-4E15-B004-5B4F82B61AD4}" dt="2020-09-04T02:10:30.455" v="7479" actId="164"/>
          <ac:spMkLst>
            <pc:docMk/>
            <pc:sldMk cId="589861717" sldId="370"/>
            <ac:spMk id="6" creationId="{8E063C3B-0A53-46D0-B38E-A6CF7281E344}"/>
          </ac:spMkLst>
        </pc:spChg>
        <pc:spChg chg="add mod">
          <ac:chgData name="Dezhong Yao" userId="794760dbfb091494" providerId="LiveId" clId="{20CC4F83-479D-4E15-B004-5B4F82B61AD4}" dt="2020-09-04T02:10:30.455" v="7479" actId="164"/>
          <ac:spMkLst>
            <pc:docMk/>
            <pc:sldMk cId="589861717" sldId="370"/>
            <ac:spMk id="7" creationId="{44783340-EC02-4897-96C0-D47139688A84}"/>
          </ac:spMkLst>
        </pc:spChg>
        <pc:spChg chg="add mod">
          <ac:chgData name="Dezhong Yao" userId="794760dbfb091494" providerId="LiveId" clId="{20CC4F83-479D-4E15-B004-5B4F82B61AD4}" dt="2020-09-04T02:10:30.455" v="7479" actId="164"/>
          <ac:spMkLst>
            <pc:docMk/>
            <pc:sldMk cId="589861717" sldId="370"/>
            <ac:spMk id="8" creationId="{6CD6FD3A-EF11-404F-BF16-37D3014442AB}"/>
          </ac:spMkLst>
        </pc:spChg>
        <pc:spChg chg="add mod">
          <ac:chgData name="Dezhong Yao" userId="794760dbfb091494" providerId="LiveId" clId="{20CC4F83-479D-4E15-B004-5B4F82B61AD4}" dt="2020-09-04T02:10:30.455" v="7479" actId="164"/>
          <ac:spMkLst>
            <pc:docMk/>
            <pc:sldMk cId="589861717" sldId="370"/>
            <ac:spMk id="9" creationId="{3CF10968-A4C7-4107-A2E3-A7995929E2F1}"/>
          </ac:spMkLst>
        </pc:spChg>
        <pc:spChg chg="add mod">
          <ac:chgData name="Dezhong Yao" userId="794760dbfb091494" providerId="LiveId" clId="{20CC4F83-479D-4E15-B004-5B4F82B61AD4}" dt="2020-09-04T02:10:30.455" v="7479" actId="164"/>
          <ac:spMkLst>
            <pc:docMk/>
            <pc:sldMk cId="589861717" sldId="370"/>
            <ac:spMk id="10" creationId="{3CDC4B43-6A70-4E5A-A104-9F3F6FE9EEED}"/>
          </ac:spMkLst>
        </pc:spChg>
        <pc:spChg chg="add mod">
          <ac:chgData name="Dezhong Yao" userId="794760dbfb091494" providerId="LiveId" clId="{20CC4F83-479D-4E15-B004-5B4F82B61AD4}" dt="2020-09-04T02:10:30.455" v="7479" actId="164"/>
          <ac:spMkLst>
            <pc:docMk/>
            <pc:sldMk cId="589861717" sldId="370"/>
            <ac:spMk id="11" creationId="{8FE2322C-8E81-4DD7-8D50-62E655A9F182}"/>
          </ac:spMkLst>
        </pc:spChg>
        <pc:spChg chg="add mod">
          <ac:chgData name="Dezhong Yao" userId="794760dbfb091494" providerId="LiveId" clId="{20CC4F83-479D-4E15-B004-5B4F82B61AD4}" dt="2020-09-04T02:10:30.455" v="7479" actId="164"/>
          <ac:spMkLst>
            <pc:docMk/>
            <pc:sldMk cId="589861717" sldId="370"/>
            <ac:spMk id="12" creationId="{17DF36F9-2DA9-4168-ACC2-3A311717A07A}"/>
          </ac:spMkLst>
        </pc:spChg>
        <pc:spChg chg="add mod">
          <ac:chgData name="Dezhong Yao" userId="794760dbfb091494" providerId="LiveId" clId="{20CC4F83-479D-4E15-B004-5B4F82B61AD4}" dt="2020-09-04T02:10:30.455" v="7479" actId="164"/>
          <ac:spMkLst>
            <pc:docMk/>
            <pc:sldMk cId="589861717" sldId="370"/>
            <ac:spMk id="13" creationId="{54D61DD3-5571-4518-B2C8-04ABE9435639}"/>
          </ac:spMkLst>
        </pc:spChg>
        <pc:spChg chg="add mod">
          <ac:chgData name="Dezhong Yao" userId="794760dbfb091494" providerId="LiveId" clId="{20CC4F83-479D-4E15-B004-5B4F82B61AD4}" dt="2020-09-04T02:10:30.455" v="7479" actId="164"/>
          <ac:spMkLst>
            <pc:docMk/>
            <pc:sldMk cId="589861717" sldId="370"/>
            <ac:spMk id="14" creationId="{E50C7530-9AE8-4AA9-A507-BFA7A1DC4AF2}"/>
          </ac:spMkLst>
        </pc:spChg>
        <pc:spChg chg="add mod">
          <ac:chgData name="Dezhong Yao" userId="794760dbfb091494" providerId="LiveId" clId="{20CC4F83-479D-4E15-B004-5B4F82B61AD4}" dt="2020-09-04T02:10:55.991" v="7496"/>
          <ac:spMkLst>
            <pc:docMk/>
            <pc:sldMk cId="589861717" sldId="370"/>
            <ac:spMk id="19" creationId="{C4A73635-9675-47C8-9D72-FB599AD8F62F}"/>
          </ac:spMkLst>
        </pc:spChg>
        <pc:spChg chg="add mod">
          <ac:chgData name="Dezhong Yao" userId="794760dbfb091494" providerId="LiveId" clId="{20CC4F83-479D-4E15-B004-5B4F82B61AD4}" dt="2020-09-04T02:47:27.278" v="7788"/>
          <ac:spMkLst>
            <pc:docMk/>
            <pc:sldMk cId="589861717" sldId="370"/>
            <ac:spMk id="20" creationId="{1016DB61-90AC-4B20-BDC3-4C100D884382}"/>
          </ac:spMkLst>
        </pc:spChg>
        <pc:grpChg chg="add mod">
          <ac:chgData name="Dezhong Yao" userId="794760dbfb091494" providerId="LiveId" clId="{20CC4F83-479D-4E15-B004-5B4F82B61AD4}" dt="2020-09-04T02:10:37.317" v="7482" actId="1076"/>
          <ac:grpSpMkLst>
            <pc:docMk/>
            <pc:sldMk cId="589861717" sldId="370"/>
            <ac:grpSpMk id="18" creationId="{19F2F8F7-CD4A-4006-9733-CCB9B56AC822}"/>
          </ac:grpSpMkLst>
        </pc:grpChg>
        <pc:cxnChg chg="add mod">
          <ac:chgData name="Dezhong Yao" userId="794760dbfb091494" providerId="LiveId" clId="{20CC4F83-479D-4E15-B004-5B4F82B61AD4}" dt="2020-09-04T02:10:30.455" v="7479" actId="164"/>
          <ac:cxnSpMkLst>
            <pc:docMk/>
            <pc:sldMk cId="589861717" sldId="370"/>
            <ac:cxnSpMk id="15" creationId="{B841D0A6-E9F9-44AF-AD71-86D5F800938B}"/>
          </ac:cxnSpMkLst>
        </pc:cxnChg>
        <pc:cxnChg chg="add mod">
          <ac:chgData name="Dezhong Yao" userId="794760dbfb091494" providerId="LiveId" clId="{20CC4F83-479D-4E15-B004-5B4F82B61AD4}" dt="2020-09-04T02:10:30.455" v="7479" actId="164"/>
          <ac:cxnSpMkLst>
            <pc:docMk/>
            <pc:sldMk cId="589861717" sldId="370"/>
            <ac:cxnSpMk id="16" creationId="{38AC0814-C61D-48E4-8D60-FD048297E56A}"/>
          </ac:cxnSpMkLst>
        </pc:cxnChg>
        <pc:cxnChg chg="add mod">
          <ac:chgData name="Dezhong Yao" userId="794760dbfb091494" providerId="LiveId" clId="{20CC4F83-479D-4E15-B004-5B4F82B61AD4}" dt="2020-09-04T02:10:30.455" v="7479" actId="164"/>
          <ac:cxnSpMkLst>
            <pc:docMk/>
            <pc:sldMk cId="589861717" sldId="370"/>
            <ac:cxnSpMk id="17" creationId="{18D6E910-1E36-419B-A886-D1685B21E1D4}"/>
          </ac:cxnSpMkLst>
        </pc:cxnChg>
      </pc:sldChg>
      <pc:sldChg chg="addSp modSp add del">
        <pc:chgData name="Dezhong Yao" userId="794760dbfb091494" providerId="LiveId" clId="{20CC4F83-479D-4E15-B004-5B4F82B61AD4}" dt="2020-09-04T03:13:18.794" v="8464" actId="20577"/>
        <pc:sldMkLst>
          <pc:docMk/>
          <pc:sldMk cId="3985976651" sldId="371"/>
        </pc:sldMkLst>
        <pc:spChg chg="mod">
          <ac:chgData name="Dezhong Yao" userId="794760dbfb091494" providerId="LiveId" clId="{20CC4F83-479D-4E15-B004-5B4F82B61AD4}" dt="2020-09-04T02:47:46.714" v="7796"/>
          <ac:spMkLst>
            <pc:docMk/>
            <pc:sldMk cId="3985976651" sldId="371"/>
            <ac:spMk id="2" creationId="{CB55CB83-7045-471D-A17E-6F70C4666473}"/>
          </ac:spMkLst>
        </pc:spChg>
        <pc:spChg chg="mod">
          <ac:chgData name="Dezhong Yao" userId="794760dbfb091494" providerId="LiveId" clId="{20CC4F83-479D-4E15-B004-5B4F82B61AD4}" dt="2020-09-04T02:56:15.983" v="7984"/>
          <ac:spMkLst>
            <pc:docMk/>
            <pc:sldMk cId="3985976651" sldId="371"/>
            <ac:spMk id="3" creationId="{7960C49C-06EF-4B2E-95DF-427E2F9C5280}"/>
          </ac:spMkLst>
        </pc:spChg>
        <pc:spChg chg="add mod">
          <ac:chgData name="Dezhong Yao" userId="794760dbfb091494" providerId="LiveId" clId="{20CC4F83-479D-4E15-B004-5B4F82B61AD4}" dt="2020-09-04T02:52:03.799" v="7799" actId="164"/>
          <ac:spMkLst>
            <pc:docMk/>
            <pc:sldMk cId="3985976651" sldId="371"/>
            <ac:spMk id="4" creationId="{BFEE62A3-DB2F-443E-9073-051878CE6C6C}"/>
          </ac:spMkLst>
        </pc:spChg>
        <pc:spChg chg="add mod">
          <ac:chgData name="Dezhong Yao" userId="794760dbfb091494" providerId="LiveId" clId="{20CC4F83-479D-4E15-B004-5B4F82B61AD4}" dt="2020-09-04T02:52:03.799" v="7799" actId="164"/>
          <ac:spMkLst>
            <pc:docMk/>
            <pc:sldMk cId="3985976651" sldId="371"/>
            <ac:spMk id="5" creationId="{FDBE4EA9-7E54-4589-AFDD-F8EB1DF5D917}"/>
          </ac:spMkLst>
        </pc:spChg>
        <pc:spChg chg="add mod">
          <ac:chgData name="Dezhong Yao" userId="794760dbfb091494" providerId="LiveId" clId="{20CC4F83-479D-4E15-B004-5B4F82B61AD4}" dt="2020-09-04T02:52:03.799" v="7799" actId="164"/>
          <ac:spMkLst>
            <pc:docMk/>
            <pc:sldMk cId="3985976651" sldId="371"/>
            <ac:spMk id="6" creationId="{EFD04739-AB0A-4CBF-9EAD-515E7751A1E1}"/>
          </ac:spMkLst>
        </pc:spChg>
        <pc:spChg chg="add mod">
          <ac:chgData name="Dezhong Yao" userId="794760dbfb091494" providerId="LiveId" clId="{20CC4F83-479D-4E15-B004-5B4F82B61AD4}" dt="2020-09-04T02:52:03.799" v="7799" actId="164"/>
          <ac:spMkLst>
            <pc:docMk/>
            <pc:sldMk cId="3985976651" sldId="371"/>
            <ac:spMk id="7" creationId="{CDABF2D9-5CED-4F13-89B5-05C44D558E07}"/>
          </ac:spMkLst>
        </pc:spChg>
        <pc:spChg chg="add mod">
          <ac:chgData name="Dezhong Yao" userId="794760dbfb091494" providerId="LiveId" clId="{20CC4F83-479D-4E15-B004-5B4F82B61AD4}" dt="2020-09-04T02:52:03.799" v="7799" actId="164"/>
          <ac:spMkLst>
            <pc:docMk/>
            <pc:sldMk cId="3985976651" sldId="371"/>
            <ac:spMk id="8" creationId="{8F2F1C45-FB75-4C19-B9B6-5EE73B723989}"/>
          </ac:spMkLst>
        </pc:spChg>
        <pc:spChg chg="add mod">
          <ac:chgData name="Dezhong Yao" userId="794760dbfb091494" providerId="LiveId" clId="{20CC4F83-479D-4E15-B004-5B4F82B61AD4}" dt="2020-09-04T02:52:03.799" v="7799" actId="164"/>
          <ac:spMkLst>
            <pc:docMk/>
            <pc:sldMk cId="3985976651" sldId="371"/>
            <ac:spMk id="9" creationId="{020F5913-E543-4700-B195-AB39F2E7985C}"/>
          </ac:spMkLst>
        </pc:spChg>
        <pc:spChg chg="add mod">
          <ac:chgData name="Dezhong Yao" userId="794760dbfb091494" providerId="LiveId" clId="{20CC4F83-479D-4E15-B004-5B4F82B61AD4}" dt="2020-09-04T02:52:03.799" v="7799" actId="164"/>
          <ac:spMkLst>
            <pc:docMk/>
            <pc:sldMk cId="3985976651" sldId="371"/>
            <ac:spMk id="10" creationId="{69979173-BF57-490F-890F-3A63DA296380}"/>
          </ac:spMkLst>
        </pc:spChg>
        <pc:spChg chg="add mod">
          <ac:chgData name="Dezhong Yao" userId="794760dbfb091494" providerId="LiveId" clId="{20CC4F83-479D-4E15-B004-5B4F82B61AD4}" dt="2020-09-04T02:52:03.799" v="7799" actId="164"/>
          <ac:spMkLst>
            <pc:docMk/>
            <pc:sldMk cId="3985976651" sldId="371"/>
            <ac:spMk id="11" creationId="{B627DFB8-A009-4BFD-A6E6-4107F0964686}"/>
          </ac:spMkLst>
        </pc:spChg>
        <pc:spChg chg="add mod">
          <ac:chgData name="Dezhong Yao" userId="794760dbfb091494" providerId="LiveId" clId="{20CC4F83-479D-4E15-B004-5B4F82B61AD4}" dt="2020-09-04T02:52:03.799" v="7799" actId="164"/>
          <ac:spMkLst>
            <pc:docMk/>
            <pc:sldMk cId="3985976651" sldId="371"/>
            <ac:spMk id="12" creationId="{1E5F1071-46D8-4B7B-BD00-7768026271CA}"/>
          </ac:spMkLst>
        </pc:spChg>
        <pc:spChg chg="add mod">
          <ac:chgData name="Dezhong Yao" userId="794760dbfb091494" providerId="LiveId" clId="{20CC4F83-479D-4E15-B004-5B4F82B61AD4}" dt="2020-09-04T02:52:03.799" v="7799" actId="164"/>
          <ac:spMkLst>
            <pc:docMk/>
            <pc:sldMk cId="3985976651" sldId="371"/>
            <ac:spMk id="13" creationId="{EDEA53EC-7EB9-4A29-8755-D411D1B85A8E}"/>
          </ac:spMkLst>
        </pc:spChg>
        <pc:spChg chg="add mod">
          <ac:chgData name="Dezhong Yao" userId="794760dbfb091494" providerId="LiveId" clId="{20CC4F83-479D-4E15-B004-5B4F82B61AD4}" dt="2020-09-04T02:52:03.799" v="7799" actId="164"/>
          <ac:spMkLst>
            <pc:docMk/>
            <pc:sldMk cId="3985976651" sldId="371"/>
            <ac:spMk id="15" creationId="{BFA25377-5878-4AEB-B370-DC610ADA5057}"/>
          </ac:spMkLst>
        </pc:spChg>
        <pc:spChg chg="add mod">
          <ac:chgData name="Dezhong Yao" userId="794760dbfb091494" providerId="LiveId" clId="{20CC4F83-479D-4E15-B004-5B4F82B61AD4}" dt="2020-09-04T02:52:03.799" v="7799" actId="164"/>
          <ac:spMkLst>
            <pc:docMk/>
            <pc:sldMk cId="3985976651" sldId="371"/>
            <ac:spMk id="16" creationId="{92025878-9EF9-4B45-9B47-0B01869172D8}"/>
          </ac:spMkLst>
        </pc:spChg>
        <pc:spChg chg="add mod">
          <ac:chgData name="Dezhong Yao" userId="794760dbfb091494" providerId="LiveId" clId="{20CC4F83-479D-4E15-B004-5B4F82B61AD4}" dt="2020-09-04T02:52:03.799" v="7799" actId="164"/>
          <ac:spMkLst>
            <pc:docMk/>
            <pc:sldMk cId="3985976651" sldId="371"/>
            <ac:spMk id="18" creationId="{3CD006FD-BDFD-40A0-8FA6-A85E7B87CD08}"/>
          </ac:spMkLst>
        </pc:spChg>
        <pc:spChg chg="add mod">
          <ac:chgData name="Dezhong Yao" userId="794760dbfb091494" providerId="LiveId" clId="{20CC4F83-479D-4E15-B004-5B4F82B61AD4}" dt="2020-09-04T03:13:18.794" v="8464" actId="20577"/>
          <ac:spMkLst>
            <pc:docMk/>
            <pc:sldMk cId="3985976651" sldId="371"/>
            <ac:spMk id="21" creationId="{1D57B23F-A0AD-4B89-8D16-0938F0615CAF}"/>
          </ac:spMkLst>
        </pc:spChg>
        <pc:grpChg chg="add mod">
          <ac:chgData name="Dezhong Yao" userId="794760dbfb091494" providerId="LiveId" clId="{20CC4F83-479D-4E15-B004-5B4F82B61AD4}" dt="2020-09-04T02:53:38.522" v="7831" actId="1076"/>
          <ac:grpSpMkLst>
            <pc:docMk/>
            <pc:sldMk cId="3985976651" sldId="371"/>
            <ac:grpSpMk id="20" creationId="{A6BB3849-DF31-4F3A-B5AA-CD0F2F69E610}"/>
          </ac:grpSpMkLst>
        </pc:grpChg>
        <pc:cxnChg chg="add mod">
          <ac:chgData name="Dezhong Yao" userId="794760dbfb091494" providerId="LiveId" clId="{20CC4F83-479D-4E15-B004-5B4F82B61AD4}" dt="2020-09-04T02:52:03.799" v="7799" actId="164"/>
          <ac:cxnSpMkLst>
            <pc:docMk/>
            <pc:sldMk cId="3985976651" sldId="371"/>
            <ac:cxnSpMk id="14" creationId="{DB3D507D-9759-4542-8B45-84F1B5E74263}"/>
          </ac:cxnSpMkLst>
        </pc:cxnChg>
        <pc:cxnChg chg="add mod">
          <ac:chgData name="Dezhong Yao" userId="794760dbfb091494" providerId="LiveId" clId="{20CC4F83-479D-4E15-B004-5B4F82B61AD4}" dt="2020-09-04T02:52:03.799" v="7799" actId="164"/>
          <ac:cxnSpMkLst>
            <pc:docMk/>
            <pc:sldMk cId="3985976651" sldId="371"/>
            <ac:cxnSpMk id="17" creationId="{53ACE844-E053-4D81-9F22-DC50ECA6BFC5}"/>
          </ac:cxnSpMkLst>
        </pc:cxnChg>
        <pc:cxnChg chg="add mod">
          <ac:chgData name="Dezhong Yao" userId="794760dbfb091494" providerId="LiveId" clId="{20CC4F83-479D-4E15-B004-5B4F82B61AD4}" dt="2020-09-04T02:52:03.799" v="7799" actId="164"/>
          <ac:cxnSpMkLst>
            <pc:docMk/>
            <pc:sldMk cId="3985976651" sldId="371"/>
            <ac:cxnSpMk id="19" creationId="{1C3A0FAD-2C8E-4F8A-A14C-8FF3BBE3192C}"/>
          </ac:cxnSpMkLst>
        </pc:cxnChg>
      </pc:sldChg>
      <pc:sldChg chg="addSp delSp modSp add">
        <pc:chgData name="Dezhong Yao" userId="794760dbfb091494" providerId="LiveId" clId="{20CC4F83-479D-4E15-B004-5B4F82B61AD4}" dt="2020-09-04T03:04:18.900" v="8330" actId="478"/>
        <pc:sldMkLst>
          <pc:docMk/>
          <pc:sldMk cId="3802239372" sldId="372"/>
        </pc:sldMkLst>
        <pc:spChg chg="mod">
          <ac:chgData name="Dezhong Yao" userId="794760dbfb091494" providerId="LiveId" clId="{20CC4F83-479D-4E15-B004-5B4F82B61AD4}" dt="2020-09-04T02:56:34.773" v="7996"/>
          <ac:spMkLst>
            <pc:docMk/>
            <pc:sldMk cId="3802239372" sldId="372"/>
            <ac:spMk id="2" creationId="{A4DEC6BD-0E35-426C-8468-709A7CED4791}"/>
          </ac:spMkLst>
        </pc:spChg>
        <pc:spChg chg="mod">
          <ac:chgData name="Dezhong Yao" userId="794760dbfb091494" providerId="LiveId" clId="{20CC4F83-479D-4E15-B004-5B4F82B61AD4}" dt="2020-09-04T03:00:05.941" v="8178" actId="20577"/>
          <ac:spMkLst>
            <pc:docMk/>
            <pc:sldMk cId="3802239372" sldId="372"/>
            <ac:spMk id="3" creationId="{56DC7117-FD09-4D36-97A8-CEEECD58E231}"/>
          </ac:spMkLst>
        </pc:spChg>
        <pc:spChg chg="add mod">
          <ac:chgData name="Dezhong Yao" userId="794760dbfb091494" providerId="LiveId" clId="{20CC4F83-479D-4E15-B004-5B4F82B61AD4}" dt="2020-09-04T03:00:28.929" v="8184" actId="404"/>
          <ac:spMkLst>
            <pc:docMk/>
            <pc:sldMk cId="3802239372" sldId="372"/>
            <ac:spMk id="4" creationId="{0823F05F-1126-402D-9B0B-232497FAA4E2}"/>
          </ac:spMkLst>
        </pc:spChg>
        <pc:spChg chg="add mod">
          <ac:chgData name="Dezhong Yao" userId="794760dbfb091494" providerId="LiveId" clId="{20CC4F83-479D-4E15-B004-5B4F82B61AD4}" dt="2020-09-04T03:00:28.929" v="8184" actId="404"/>
          <ac:spMkLst>
            <pc:docMk/>
            <pc:sldMk cId="3802239372" sldId="372"/>
            <ac:spMk id="5" creationId="{C1872474-898D-4C18-9FBB-7F6EC450F028}"/>
          </ac:spMkLst>
        </pc:spChg>
        <pc:spChg chg="add mod">
          <ac:chgData name="Dezhong Yao" userId="794760dbfb091494" providerId="LiveId" clId="{20CC4F83-479D-4E15-B004-5B4F82B61AD4}" dt="2020-09-04T03:01:08.462" v="8204" actId="3064"/>
          <ac:spMkLst>
            <pc:docMk/>
            <pc:sldMk cId="3802239372" sldId="372"/>
            <ac:spMk id="6" creationId="{42CEEE6F-BF0D-42B8-A8E1-A52F69B9EBF8}"/>
          </ac:spMkLst>
        </pc:spChg>
        <pc:spChg chg="add mod">
          <ac:chgData name="Dezhong Yao" userId="794760dbfb091494" providerId="LiveId" clId="{20CC4F83-479D-4E15-B004-5B4F82B61AD4}" dt="2020-09-04T03:00:59.324" v="8196" actId="3064"/>
          <ac:spMkLst>
            <pc:docMk/>
            <pc:sldMk cId="3802239372" sldId="372"/>
            <ac:spMk id="7" creationId="{F71C047B-80C8-41AA-9BC7-221F874D3C49}"/>
          </ac:spMkLst>
        </pc:spChg>
        <pc:spChg chg="add mod">
          <ac:chgData name="Dezhong Yao" userId="794760dbfb091494" providerId="LiveId" clId="{20CC4F83-479D-4E15-B004-5B4F82B61AD4}" dt="2020-09-04T03:00:28.929" v="8184" actId="404"/>
          <ac:spMkLst>
            <pc:docMk/>
            <pc:sldMk cId="3802239372" sldId="372"/>
            <ac:spMk id="8" creationId="{65F040F8-F0ED-4841-A412-7E0E0D11EED6}"/>
          </ac:spMkLst>
        </pc:spChg>
        <pc:spChg chg="add mod">
          <ac:chgData name="Dezhong Yao" userId="794760dbfb091494" providerId="LiveId" clId="{20CC4F83-479D-4E15-B004-5B4F82B61AD4}" dt="2020-09-04T03:00:28.929" v="8184" actId="404"/>
          <ac:spMkLst>
            <pc:docMk/>
            <pc:sldMk cId="3802239372" sldId="372"/>
            <ac:spMk id="9" creationId="{CD52374E-C5D8-4365-A1B9-93853EB85629}"/>
          </ac:spMkLst>
        </pc:spChg>
        <pc:spChg chg="add mod">
          <ac:chgData name="Dezhong Yao" userId="794760dbfb091494" providerId="LiveId" clId="{20CC4F83-479D-4E15-B004-5B4F82B61AD4}" dt="2020-09-04T03:00:28.929" v="8184" actId="404"/>
          <ac:spMkLst>
            <pc:docMk/>
            <pc:sldMk cId="3802239372" sldId="372"/>
            <ac:spMk id="10" creationId="{9AD5FE12-3EEA-47DC-AD11-09D7681EEAC5}"/>
          </ac:spMkLst>
        </pc:spChg>
        <pc:spChg chg="add mod">
          <ac:chgData name="Dezhong Yao" userId="794760dbfb091494" providerId="LiveId" clId="{20CC4F83-479D-4E15-B004-5B4F82B61AD4}" dt="2020-09-04T03:01:21.789" v="8214" actId="3064"/>
          <ac:spMkLst>
            <pc:docMk/>
            <pc:sldMk cId="3802239372" sldId="372"/>
            <ac:spMk id="11" creationId="{4A7B7E53-E640-4961-88C3-BD142AB5C997}"/>
          </ac:spMkLst>
        </pc:spChg>
        <pc:grpChg chg="add del mod">
          <ac:chgData name="Dezhong Yao" userId="794760dbfb091494" providerId="LiveId" clId="{20CC4F83-479D-4E15-B004-5B4F82B61AD4}" dt="2020-09-04T03:04:18.900" v="8330" actId="478"/>
          <ac:grpSpMkLst>
            <pc:docMk/>
            <pc:sldMk cId="3802239372" sldId="372"/>
            <ac:grpSpMk id="19" creationId="{66B3B593-AF47-4B5F-B2E5-9A19C33F15F5}"/>
          </ac:grpSpMkLst>
        </pc:grpChg>
        <pc:cxnChg chg="add mod">
          <ac:chgData name="Dezhong Yao" userId="794760dbfb091494" providerId="LiveId" clId="{20CC4F83-479D-4E15-B004-5B4F82B61AD4}" dt="2020-09-04T03:04:18.900" v="8330" actId="478"/>
          <ac:cxnSpMkLst>
            <pc:docMk/>
            <pc:sldMk cId="3802239372" sldId="372"/>
            <ac:cxnSpMk id="12" creationId="{EEE7B6FA-5592-405E-8B7F-CE4104E90FBC}"/>
          </ac:cxnSpMkLst>
        </pc:cxnChg>
        <pc:cxnChg chg="add mod">
          <ac:chgData name="Dezhong Yao" userId="794760dbfb091494" providerId="LiveId" clId="{20CC4F83-479D-4E15-B004-5B4F82B61AD4}" dt="2020-09-04T03:04:18.900" v="8330" actId="478"/>
          <ac:cxnSpMkLst>
            <pc:docMk/>
            <pc:sldMk cId="3802239372" sldId="372"/>
            <ac:cxnSpMk id="13" creationId="{58897E0F-707E-46A6-B86D-FC8DD355486A}"/>
          </ac:cxnSpMkLst>
        </pc:cxnChg>
        <pc:cxnChg chg="add mod">
          <ac:chgData name="Dezhong Yao" userId="794760dbfb091494" providerId="LiveId" clId="{20CC4F83-479D-4E15-B004-5B4F82B61AD4}" dt="2020-09-04T03:04:18.900" v="8330" actId="478"/>
          <ac:cxnSpMkLst>
            <pc:docMk/>
            <pc:sldMk cId="3802239372" sldId="372"/>
            <ac:cxnSpMk id="14" creationId="{0CE58388-FD34-4C5F-9E09-A2B5413EACB0}"/>
          </ac:cxnSpMkLst>
        </pc:cxnChg>
        <pc:cxnChg chg="add mod">
          <ac:chgData name="Dezhong Yao" userId="794760dbfb091494" providerId="LiveId" clId="{20CC4F83-479D-4E15-B004-5B4F82B61AD4}" dt="2020-09-04T03:04:18.900" v="8330" actId="478"/>
          <ac:cxnSpMkLst>
            <pc:docMk/>
            <pc:sldMk cId="3802239372" sldId="372"/>
            <ac:cxnSpMk id="15" creationId="{31D3ECD5-E910-4BC2-B32A-D5C149D1E7AB}"/>
          </ac:cxnSpMkLst>
        </pc:cxnChg>
        <pc:cxnChg chg="add mod">
          <ac:chgData name="Dezhong Yao" userId="794760dbfb091494" providerId="LiveId" clId="{20CC4F83-479D-4E15-B004-5B4F82B61AD4}" dt="2020-09-04T03:04:18.900" v="8330" actId="478"/>
          <ac:cxnSpMkLst>
            <pc:docMk/>
            <pc:sldMk cId="3802239372" sldId="372"/>
            <ac:cxnSpMk id="16" creationId="{B851B0BE-5E87-4449-B7A9-C3513092CD18}"/>
          </ac:cxnSpMkLst>
        </pc:cxnChg>
        <pc:cxnChg chg="add mod">
          <ac:chgData name="Dezhong Yao" userId="794760dbfb091494" providerId="LiveId" clId="{20CC4F83-479D-4E15-B004-5B4F82B61AD4}" dt="2020-09-04T03:04:18.900" v="8330" actId="478"/>
          <ac:cxnSpMkLst>
            <pc:docMk/>
            <pc:sldMk cId="3802239372" sldId="372"/>
            <ac:cxnSpMk id="17" creationId="{1644AAD4-2C9D-42D3-ABC5-388004955E59}"/>
          </ac:cxnSpMkLst>
        </pc:cxnChg>
        <pc:cxnChg chg="add mod">
          <ac:chgData name="Dezhong Yao" userId="794760dbfb091494" providerId="LiveId" clId="{20CC4F83-479D-4E15-B004-5B4F82B61AD4}" dt="2020-09-04T03:00:23.254" v="8180" actId="164"/>
          <ac:cxnSpMkLst>
            <pc:docMk/>
            <pc:sldMk cId="3802239372" sldId="372"/>
            <ac:cxnSpMk id="18" creationId="{05916A43-D5BB-4E0E-8BA7-4BCEE6650AA5}"/>
          </ac:cxnSpMkLst>
        </pc:cxnChg>
      </pc:sldChg>
      <pc:sldChg chg="addSp modSp add">
        <pc:chgData name="Dezhong Yao" userId="794760dbfb091494" providerId="LiveId" clId="{20CC4F83-479D-4E15-B004-5B4F82B61AD4}" dt="2020-09-04T03:13:43.731" v="8477"/>
        <pc:sldMkLst>
          <pc:docMk/>
          <pc:sldMk cId="1566492415" sldId="373"/>
        </pc:sldMkLst>
        <pc:spChg chg="mod">
          <ac:chgData name="Dezhong Yao" userId="794760dbfb091494" providerId="LiveId" clId="{20CC4F83-479D-4E15-B004-5B4F82B61AD4}" dt="2020-09-04T03:01:46.809" v="8216"/>
          <ac:spMkLst>
            <pc:docMk/>
            <pc:sldMk cId="1566492415" sldId="373"/>
            <ac:spMk id="2" creationId="{A71A7127-711D-47CE-A3C9-9F11F96C18A4}"/>
          </ac:spMkLst>
        </pc:spChg>
        <pc:spChg chg="mod">
          <ac:chgData name="Dezhong Yao" userId="794760dbfb091494" providerId="LiveId" clId="{20CC4F83-479D-4E15-B004-5B4F82B61AD4}" dt="2020-09-04T03:03:46.300" v="8327" actId="20577"/>
          <ac:spMkLst>
            <pc:docMk/>
            <pc:sldMk cId="1566492415" sldId="373"/>
            <ac:spMk id="3" creationId="{16D33D5F-E734-4851-B685-3CD501E70D07}"/>
          </ac:spMkLst>
        </pc:spChg>
        <pc:spChg chg="mod">
          <ac:chgData name="Dezhong Yao" userId="794760dbfb091494" providerId="LiveId" clId="{20CC4F83-479D-4E15-B004-5B4F82B61AD4}" dt="2020-09-04T03:03:06.280" v="8284" actId="403"/>
          <ac:spMkLst>
            <pc:docMk/>
            <pc:sldMk cId="1566492415" sldId="373"/>
            <ac:spMk id="5" creationId="{090D5075-4E42-4AB6-BC8C-A61A04410F58}"/>
          </ac:spMkLst>
        </pc:spChg>
        <pc:spChg chg="mod">
          <ac:chgData name="Dezhong Yao" userId="794760dbfb091494" providerId="LiveId" clId="{20CC4F83-479D-4E15-B004-5B4F82B61AD4}" dt="2020-09-04T03:03:06.280" v="8284" actId="403"/>
          <ac:spMkLst>
            <pc:docMk/>
            <pc:sldMk cId="1566492415" sldId="373"/>
            <ac:spMk id="6" creationId="{6CA6E2F9-2687-4B53-A1E0-E48BF1517965}"/>
          </ac:spMkLst>
        </pc:spChg>
        <pc:spChg chg="mod">
          <ac:chgData name="Dezhong Yao" userId="794760dbfb091494" providerId="LiveId" clId="{20CC4F83-479D-4E15-B004-5B4F82B61AD4}" dt="2020-09-04T03:03:06.280" v="8284" actId="403"/>
          <ac:spMkLst>
            <pc:docMk/>
            <pc:sldMk cId="1566492415" sldId="373"/>
            <ac:spMk id="7" creationId="{FDB0FFA8-F3EB-4317-A452-925DF2A728B5}"/>
          </ac:spMkLst>
        </pc:spChg>
        <pc:spChg chg="mod">
          <ac:chgData name="Dezhong Yao" userId="794760dbfb091494" providerId="LiveId" clId="{20CC4F83-479D-4E15-B004-5B4F82B61AD4}" dt="2020-09-04T03:03:06.280" v="8284" actId="403"/>
          <ac:spMkLst>
            <pc:docMk/>
            <pc:sldMk cId="1566492415" sldId="373"/>
            <ac:spMk id="8" creationId="{8FC2E8B3-3A67-4048-9411-8D7513D1C432}"/>
          </ac:spMkLst>
        </pc:spChg>
        <pc:spChg chg="mod">
          <ac:chgData name="Dezhong Yao" userId="794760dbfb091494" providerId="LiveId" clId="{20CC4F83-479D-4E15-B004-5B4F82B61AD4}" dt="2020-09-04T03:03:06.280" v="8284" actId="403"/>
          <ac:spMkLst>
            <pc:docMk/>
            <pc:sldMk cId="1566492415" sldId="373"/>
            <ac:spMk id="9" creationId="{FF5EFBA8-F508-43A9-8D6E-8539DCE9753F}"/>
          </ac:spMkLst>
        </pc:spChg>
        <pc:spChg chg="mod">
          <ac:chgData name="Dezhong Yao" userId="794760dbfb091494" providerId="LiveId" clId="{20CC4F83-479D-4E15-B004-5B4F82B61AD4}" dt="2020-09-04T03:03:06.280" v="8284" actId="403"/>
          <ac:spMkLst>
            <pc:docMk/>
            <pc:sldMk cId="1566492415" sldId="373"/>
            <ac:spMk id="10" creationId="{38B04978-169F-4040-BF78-F97F9DA36CD2}"/>
          </ac:spMkLst>
        </pc:spChg>
        <pc:spChg chg="mod">
          <ac:chgData name="Dezhong Yao" userId="794760dbfb091494" providerId="LiveId" clId="{20CC4F83-479D-4E15-B004-5B4F82B61AD4}" dt="2020-09-04T03:03:06.280" v="8284" actId="403"/>
          <ac:spMkLst>
            <pc:docMk/>
            <pc:sldMk cId="1566492415" sldId="373"/>
            <ac:spMk id="11" creationId="{B69D7715-1C0B-44C9-973C-8EE36899EE21}"/>
          </ac:spMkLst>
        </pc:spChg>
        <pc:spChg chg="mod">
          <ac:chgData name="Dezhong Yao" userId="794760dbfb091494" providerId="LiveId" clId="{20CC4F83-479D-4E15-B004-5B4F82B61AD4}" dt="2020-09-04T03:03:06.280" v="8284" actId="403"/>
          <ac:spMkLst>
            <pc:docMk/>
            <pc:sldMk cId="1566492415" sldId="373"/>
            <ac:spMk id="12" creationId="{C9C9FDDF-CDBF-46A4-AD15-AEBC9648E78B}"/>
          </ac:spMkLst>
        </pc:spChg>
        <pc:spChg chg="add mod">
          <ac:chgData name="Dezhong Yao" userId="794760dbfb091494" providerId="LiveId" clId="{20CC4F83-479D-4E15-B004-5B4F82B61AD4}" dt="2020-09-04T03:13:43.731" v="8477"/>
          <ac:spMkLst>
            <pc:docMk/>
            <pc:sldMk cId="1566492415" sldId="373"/>
            <ac:spMk id="20" creationId="{363E1981-CA43-411B-956D-7EDD9D522DA2}"/>
          </ac:spMkLst>
        </pc:spChg>
        <pc:grpChg chg="add mod">
          <ac:chgData name="Dezhong Yao" userId="794760dbfb091494" providerId="LiveId" clId="{20CC4F83-479D-4E15-B004-5B4F82B61AD4}" dt="2020-09-04T03:03:04.371" v="8283" actId="14100"/>
          <ac:grpSpMkLst>
            <pc:docMk/>
            <pc:sldMk cId="1566492415" sldId="373"/>
            <ac:grpSpMk id="4" creationId="{2F9600EB-CE2C-413B-8C5F-4EDC6DCD2B45}"/>
          </ac:grpSpMkLst>
        </pc:grpChg>
      </pc:sldChg>
      <pc:sldChg chg="addSp delSp modSp add">
        <pc:chgData name="Dezhong Yao" userId="794760dbfb091494" providerId="LiveId" clId="{20CC4F83-479D-4E15-B004-5B4F82B61AD4}" dt="2020-09-04T07:13:53.250" v="8820"/>
        <pc:sldMkLst>
          <pc:docMk/>
          <pc:sldMk cId="838622091" sldId="374"/>
        </pc:sldMkLst>
        <pc:spChg chg="mod">
          <ac:chgData name="Dezhong Yao" userId="794760dbfb091494" providerId="LiveId" clId="{20CC4F83-479D-4E15-B004-5B4F82B61AD4}" dt="2020-09-04T03:04:08.262" v="8328"/>
          <ac:spMkLst>
            <pc:docMk/>
            <pc:sldMk cId="838622091" sldId="374"/>
            <ac:spMk id="2" creationId="{55307242-49F2-45C9-B7D0-F8DA5A9AD5F2}"/>
          </ac:spMkLst>
        </pc:spChg>
        <pc:spChg chg="mod">
          <ac:chgData name="Dezhong Yao" userId="794760dbfb091494" providerId="LiveId" clId="{20CC4F83-479D-4E15-B004-5B4F82B61AD4}" dt="2020-09-04T03:14:40.232" v="8497"/>
          <ac:spMkLst>
            <pc:docMk/>
            <pc:sldMk cId="838622091" sldId="374"/>
            <ac:spMk id="3" creationId="{68414965-73E2-4315-891A-8E8CC2EEC0BA}"/>
          </ac:spMkLst>
        </pc:spChg>
        <pc:spChg chg="add mod">
          <ac:chgData name="Dezhong Yao" userId="794760dbfb091494" providerId="LiveId" clId="{20CC4F83-479D-4E15-B004-5B4F82B61AD4}" dt="2020-09-04T03:12:28.455" v="8413" actId="164"/>
          <ac:spMkLst>
            <pc:docMk/>
            <pc:sldMk cId="838622091" sldId="374"/>
            <ac:spMk id="4" creationId="{45BCA2D7-86B7-4977-AF32-B4CA5F9B3426}"/>
          </ac:spMkLst>
        </pc:spChg>
        <pc:spChg chg="add mod">
          <ac:chgData name="Dezhong Yao" userId="794760dbfb091494" providerId="LiveId" clId="{20CC4F83-479D-4E15-B004-5B4F82B61AD4}" dt="2020-09-04T03:12:28.455" v="8413" actId="164"/>
          <ac:spMkLst>
            <pc:docMk/>
            <pc:sldMk cId="838622091" sldId="374"/>
            <ac:spMk id="5" creationId="{9D92D5B2-EBE2-4BFD-BA0D-1514ED7AC964}"/>
          </ac:spMkLst>
        </pc:spChg>
        <pc:spChg chg="add mod">
          <ac:chgData name="Dezhong Yao" userId="794760dbfb091494" providerId="LiveId" clId="{20CC4F83-479D-4E15-B004-5B4F82B61AD4}" dt="2020-09-04T03:12:28.455" v="8413" actId="164"/>
          <ac:spMkLst>
            <pc:docMk/>
            <pc:sldMk cId="838622091" sldId="374"/>
            <ac:spMk id="6" creationId="{DC7A16FF-DB75-46B2-A256-BE14EC371844}"/>
          </ac:spMkLst>
        </pc:spChg>
        <pc:spChg chg="add mod">
          <ac:chgData name="Dezhong Yao" userId="794760dbfb091494" providerId="LiveId" clId="{20CC4F83-479D-4E15-B004-5B4F82B61AD4}" dt="2020-09-04T03:12:28.455" v="8413" actId="164"/>
          <ac:spMkLst>
            <pc:docMk/>
            <pc:sldMk cId="838622091" sldId="374"/>
            <ac:spMk id="7" creationId="{2448DFA2-BDF3-443D-8B5A-AB874D1FF371}"/>
          </ac:spMkLst>
        </pc:spChg>
        <pc:spChg chg="add mod">
          <ac:chgData name="Dezhong Yao" userId="794760dbfb091494" providerId="LiveId" clId="{20CC4F83-479D-4E15-B004-5B4F82B61AD4}" dt="2020-09-04T03:12:28.455" v="8413" actId="164"/>
          <ac:spMkLst>
            <pc:docMk/>
            <pc:sldMk cId="838622091" sldId="374"/>
            <ac:spMk id="8" creationId="{0C5BAB4C-F12A-4AA7-A19C-D0C660C3BBC0}"/>
          </ac:spMkLst>
        </pc:spChg>
        <pc:spChg chg="add mod">
          <ac:chgData name="Dezhong Yao" userId="794760dbfb091494" providerId="LiveId" clId="{20CC4F83-479D-4E15-B004-5B4F82B61AD4}" dt="2020-09-04T03:12:28.455" v="8413" actId="164"/>
          <ac:spMkLst>
            <pc:docMk/>
            <pc:sldMk cId="838622091" sldId="374"/>
            <ac:spMk id="9" creationId="{BD774FFD-7370-4A41-B98A-834F2E69CC20}"/>
          </ac:spMkLst>
        </pc:spChg>
        <pc:spChg chg="add mod">
          <ac:chgData name="Dezhong Yao" userId="794760dbfb091494" providerId="LiveId" clId="{20CC4F83-479D-4E15-B004-5B4F82B61AD4}" dt="2020-09-04T03:12:28.455" v="8413" actId="164"/>
          <ac:spMkLst>
            <pc:docMk/>
            <pc:sldMk cId="838622091" sldId="374"/>
            <ac:spMk id="10" creationId="{72ADA775-0147-4B47-9E39-5C4EAC3ABCF3}"/>
          </ac:spMkLst>
        </pc:spChg>
        <pc:spChg chg="add mod">
          <ac:chgData name="Dezhong Yao" userId="794760dbfb091494" providerId="LiveId" clId="{20CC4F83-479D-4E15-B004-5B4F82B61AD4}" dt="2020-09-04T03:12:28.455" v="8413" actId="164"/>
          <ac:spMkLst>
            <pc:docMk/>
            <pc:sldMk cId="838622091" sldId="374"/>
            <ac:spMk id="11" creationId="{C89B1FC4-177D-41AA-80E1-DFCB7A6B97D9}"/>
          </ac:spMkLst>
        </pc:spChg>
        <pc:spChg chg="add mod">
          <ac:chgData name="Dezhong Yao" userId="794760dbfb091494" providerId="LiveId" clId="{20CC4F83-479D-4E15-B004-5B4F82B61AD4}" dt="2020-09-04T03:12:28.455" v="8413" actId="164"/>
          <ac:spMkLst>
            <pc:docMk/>
            <pc:sldMk cId="838622091" sldId="374"/>
            <ac:spMk id="12" creationId="{D433B108-5B2B-4A07-95EE-CBA596F49860}"/>
          </ac:spMkLst>
        </pc:spChg>
        <pc:spChg chg="add mod">
          <ac:chgData name="Dezhong Yao" userId="794760dbfb091494" providerId="LiveId" clId="{20CC4F83-479D-4E15-B004-5B4F82B61AD4}" dt="2020-09-04T03:12:28.455" v="8413" actId="164"/>
          <ac:spMkLst>
            <pc:docMk/>
            <pc:sldMk cId="838622091" sldId="374"/>
            <ac:spMk id="13" creationId="{350121A2-A6F5-4942-B8C3-500DCF452E61}"/>
          </ac:spMkLst>
        </pc:spChg>
        <pc:spChg chg="add mod">
          <ac:chgData name="Dezhong Yao" userId="794760dbfb091494" providerId="LiveId" clId="{20CC4F83-479D-4E15-B004-5B4F82B61AD4}" dt="2020-09-04T03:12:28.455" v="8413" actId="164"/>
          <ac:spMkLst>
            <pc:docMk/>
            <pc:sldMk cId="838622091" sldId="374"/>
            <ac:spMk id="14" creationId="{932AD58F-6137-4C2D-AD0B-E9597E0338A6}"/>
          </ac:spMkLst>
        </pc:spChg>
        <pc:spChg chg="add mod">
          <ac:chgData name="Dezhong Yao" userId="794760dbfb091494" providerId="LiveId" clId="{20CC4F83-479D-4E15-B004-5B4F82B61AD4}" dt="2020-09-04T03:12:28.455" v="8413" actId="164"/>
          <ac:spMkLst>
            <pc:docMk/>
            <pc:sldMk cId="838622091" sldId="374"/>
            <ac:spMk id="15" creationId="{015BBC21-8B10-4258-8561-BF3C1463C351}"/>
          </ac:spMkLst>
        </pc:spChg>
        <pc:spChg chg="add mod">
          <ac:chgData name="Dezhong Yao" userId="794760dbfb091494" providerId="LiveId" clId="{20CC4F83-479D-4E15-B004-5B4F82B61AD4}" dt="2020-09-04T03:12:28.455" v="8413" actId="164"/>
          <ac:spMkLst>
            <pc:docMk/>
            <pc:sldMk cId="838622091" sldId="374"/>
            <ac:spMk id="16" creationId="{5CEB821A-B733-42A3-9D51-02DE8E0DA40F}"/>
          </ac:spMkLst>
        </pc:spChg>
        <pc:spChg chg="add mod">
          <ac:chgData name="Dezhong Yao" userId="794760dbfb091494" providerId="LiveId" clId="{20CC4F83-479D-4E15-B004-5B4F82B61AD4}" dt="2020-09-04T03:12:28.455" v="8413" actId="164"/>
          <ac:spMkLst>
            <pc:docMk/>
            <pc:sldMk cId="838622091" sldId="374"/>
            <ac:spMk id="17" creationId="{8B4F6849-19A5-44E6-9449-784DF5087583}"/>
          </ac:spMkLst>
        </pc:spChg>
        <pc:spChg chg="add mod">
          <ac:chgData name="Dezhong Yao" userId="794760dbfb091494" providerId="LiveId" clId="{20CC4F83-479D-4E15-B004-5B4F82B61AD4}" dt="2020-09-04T03:12:28.455" v="8413" actId="164"/>
          <ac:spMkLst>
            <pc:docMk/>
            <pc:sldMk cId="838622091" sldId="374"/>
            <ac:spMk id="18" creationId="{2BDF9945-7698-4F64-8CFD-DB1FF1FE37C6}"/>
          </ac:spMkLst>
        </pc:spChg>
        <pc:spChg chg="add mod">
          <ac:chgData name="Dezhong Yao" userId="794760dbfb091494" providerId="LiveId" clId="{20CC4F83-479D-4E15-B004-5B4F82B61AD4}" dt="2020-09-04T03:12:28.455" v="8413" actId="164"/>
          <ac:spMkLst>
            <pc:docMk/>
            <pc:sldMk cId="838622091" sldId="374"/>
            <ac:spMk id="19" creationId="{C8724CDC-BD4B-4BF0-889C-CC93E7896748}"/>
          </ac:spMkLst>
        </pc:spChg>
        <pc:spChg chg="add mod">
          <ac:chgData name="Dezhong Yao" userId="794760dbfb091494" providerId="LiveId" clId="{20CC4F83-479D-4E15-B004-5B4F82B61AD4}" dt="2020-09-04T03:12:28.455" v="8413" actId="164"/>
          <ac:spMkLst>
            <pc:docMk/>
            <pc:sldMk cId="838622091" sldId="374"/>
            <ac:spMk id="30" creationId="{DAF74C26-3BE8-400B-8874-8ECB79EF4D18}"/>
          </ac:spMkLst>
        </pc:spChg>
        <pc:spChg chg="add mod">
          <ac:chgData name="Dezhong Yao" userId="794760dbfb091494" providerId="LiveId" clId="{20CC4F83-479D-4E15-B004-5B4F82B61AD4}" dt="2020-09-04T03:12:28.455" v="8413" actId="164"/>
          <ac:spMkLst>
            <pc:docMk/>
            <pc:sldMk cId="838622091" sldId="374"/>
            <ac:spMk id="35" creationId="{44C64150-7AEC-49CB-A63C-435D3AB5E89B}"/>
          </ac:spMkLst>
        </pc:spChg>
        <pc:spChg chg="add mod">
          <ac:chgData name="Dezhong Yao" userId="794760dbfb091494" providerId="LiveId" clId="{20CC4F83-479D-4E15-B004-5B4F82B61AD4}" dt="2020-09-04T03:12:28.455" v="8413" actId="164"/>
          <ac:spMkLst>
            <pc:docMk/>
            <pc:sldMk cId="838622091" sldId="374"/>
            <ac:spMk id="37" creationId="{C07ED81E-0239-481F-AA19-2ED71A6EE89B}"/>
          </ac:spMkLst>
        </pc:spChg>
        <pc:spChg chg="add mod">
          <ac:chgData name="Dezhong Yao" userId="794760dbfb091494" providerId="LiveId" clId="{20CC4F83-479D-4E15-B004-5B4F82B61AD4}" dt="2020-09-04T03:12:28.455" v="8413" actId="164"/>
          <ac:spMkLst>
            <pc:docMk/>
            <pc:sldMk cId="838622091" sldId="374"/>
            <ac:spMk id="38" creationId="{DEF3350F-322F-4598-ACE2-0FB75FBCA249}"/>
          </ac:spMkLst>
        </pc:spChg>
        <pc:spChg chg="add mod">
          <ac:chgData name="Dezhong Yao" userId="794760dbfb091494" providerId="LiveId" clId="{20CC4F83-479D-4E15-B004-5B4F82B61AD4}" dt="2020-09-04T03:12:28.455" v="8413" actId="164"/>
          <ac:spMkLst>
            <pc:docMk/>
            <pc:sldMk cId="838622091" sldId="374"/>
            <ac:spMk id="39" creationId="{11C3BE2A-3827-49B4-B606-C7F64C5DF5FF}"/>
          </ac:spMkLst>
        </pc:spChg>
        <pc:spChg chg="add mod">
          <ac:chgData name="Dezhong Yao" userId="794760dbfb091494" providerId="LiveId" clId="{20CC4F83-479D-4E15-B004-5B4F82B61AD4}" dt="2020-09-04T03:12:28.455" v="8413" actId="164"/>
          <ac:spMkLst>
            <pc:docMk/>
            <pc:sldMk cId="838622091" sldId="374"/>
            <ac:spMk id="40" creationId="{DBCE11F1-D787-4947-A1D6-0BB57E9EB574}"/>
          </ac:spMkLst>
        </pc:spChg>
        <pc:spChg chg="add mod">
          <ac:chgData name="Dezhong Yao" userId="794760dbfb091494" providerId="LiveId" clId="{20CC4F83-479D-4E15-B004-5B4F82B61AD4}" dt="2020-09-04T03:12:28.455" v="8413" actId="164"/>
          <ac:spMkLst>
            <pc:docMk/>
            <pc:sldMk cId="838622091" sldId="374"/>
            <ac:spMk id="41" creationId="{23EFCECC-F244-49FC-8171-71492FC51881}"/>
          </ac:spMkLst>
        </pc:spChg>
        <pc:spChg chg="add mod">
          <ac:chgData name="Dezhong Yao" userId="794760dbfb091494" providerId="LiveId" clId="{20CC4F83-479D-4E15-B004-5B4F82B61AD4}" dt="2020-09-04T03:12:28.455" v="8413" actId="164"/>
          <ac:spMkLst>
            <pc:docMk/>
            <pc:sldMk cId="838622091" sldId="374"/>
            <ac:spMk id="42" creationId="{C7FEED70-B554-4E3F-B969-271C85D71CD1}"/>
          </ac:spMkLst>
        </pc:spChg>
        <pc:spChg chg="add mod">
          <ac:chgData name="Dezhong Yao" userId="794760dbfb091494" providerId="LiveId" clId="{20CC4F83-479D-4E15-B004-5B4F82B61AD4}" dt="2020-09-04T03:12:28.455" v="8413" actId="164"/>
          <ac:spMkLst>
            <pc:docMk/>
            <pc:sldMk cId="838622091" sldId="374"/>
            <ac:spMk id="43" creationId="{3D7174C3-D4EC-42C4-AD24-753EE5C77A95}"/>
          </ac:spMkLst>
        </pc:spChg>
        <pc:spChg chg="add del mod">
          <ac:chgData name="Dezhong Yao" userId="794760dbfb091494" providerId="LiveId" clId="{20CC4F83-479D-4E15-B004-5B4F82B61AD4}" dt="2020-09-04T03:54:08.360" v="8549" actId="1037"/>
          <ac:spMkLst>
            <pc:docMk/>
            <pc:sldMk cId="838622091" sldId="374"/>
            <ac:spMk id="45" creationId="{766D3470-5970-432C-9E35-998B8D91EEC9}"/>
          </ac:spMkLst>
        </pc:spChg>
        <pc:spChg chg="add mod">
          <ac:chgData name="Dezhong Yao" userId="794760dbfb091494" providerId="LiveId" clId="{20CC4F83-479D-4E15-B004-5B4F82B61AD4}" dt="2020-09-04T04:04:24.956" v="8690"/>
          <ac:spMkLst>
            <pc:docMk/>
            <pc:sldMk cId="838622091" sldId="374"/>
            <ac:spMk id="46" creationId="{53535D57-B601-482B-B788-57EAA3F5DCD0}"/>
          </ac:spMkLst>
        </pc:spChg>
        <pc:spChg chg="add del">
          <ac:chgData name="Dezhong Yao" userId="794760dbfb091494" providerId="LiveId" clId="{20CC4F83-479D-4E15-B004-5B4F82B61AD4}" dt="2020-09-04T07:13:53.250" v="8820"/>
          <ac:spMkLst>
            <pc:docMk/>
            <pc:sldMk cId="838622091" sldId="374"/>
            <ac:spMk id="47" creationId="{F5A3C2EC-0EA1-41F6-9D57-8E2CE74C8BD2}"/>
          </ac:spMkLst>
        </pc:spChg>
        <pc:spChg chg="add del">
          <ac:chgData name="Dezhong Yao" userId="794760dbfb091494" providerId="LiveId" clId="{20CC4F83-479D-4E15-B004-5B4F82B61AD4}" dt="2020-09-04T07:13:53.250" v="8820"/>
          <ac:spMkLst>
            <pc:docMk/>
            <pc:sldMk cId="838622091" sldId="374"/>
            <ac:spMk id="48" creationId="{99FAF970-C9F1-4094-849F-570B7CDDFDB2}"/>
          </ac:spMkLst>
        </pc:spChg>
        <pc:spChg chg="add del">
          <ac:chgData name="Dezhong Yao" userId="794760dbfb091494" providerId="LiveId" clId="{20CC4F83-479D-4E15-B004-5B4F82B61AD4}" dt="2020-09-04T07:13:53.250" v="8820"/>
          <ac:spMkLst>
            <pc:docMk/>
            <pc:sldMk cId="838622091" sldId="374"/>
            <ac:spMk id="49" creationId="{5152730E-A76B-44AD-871E-CD44225F108D}"/>
          </ac:spMkLst>
        </pc:spChg>
        <pc:spChg chg="add del">
          <ac:chgData name="Dezhong Yao" userId="794760dbfb091494" providerId="LiveId" clId="{20CC4F83-479D-4E15-B004-5B4F82B61AD4}" dt="2020-09-04T07:13:53.250" v="8820"/>
          <ac:spMkLst>
            <pc:docMk/>
            <pc:sldMk cId="838622091" sldId="374"/>
            <ac:spMk id="50" creationId="{50B1B157-F8A8-4F0B-B8E8-596031791C41}"/>
          </ac:spMkLst>
        </pc:spChg>
        <pc:spChg chg="add del">
          <ac:chgData name="Dezhong Yao" userId="794760dbfb091494" providerId="LiveId" clId="{20CC4F83-479D-4E15-B004-5B4F82B61AD4}" dt="2020-09-04T07:13:53.250" v="8820"/>
          <ac:spMkLst>
            <pc:docMk/>
            <pc:sldMk cId="838622091" sldId="374"/>
            <ac:spMk id="51" creationId="{43D5E263-166A-4967-809E-C77F4F2C6B06}"/>
          </ac:spMkLst>
        </pc:spChg>
        <pc:spChg chg="add del">
          <ac:chgData name="Dezhong Yao" userId="794760dbfb091494" providerId="LiveId" clId="{20CC4F83-479D-4E15-B004-5B4F82B61AD4}" dt="2020-09-04T07:13:53.250" v="8820"/>
          <ac:spMkLst>
            <pc:docMk/>
            <pc:sldMk cId="838622091" sldId="374"/>
            <ac:spMk id="52" creationId="{4ED87230-D064-4182-B888-D28BC968668D}"/>
          </ac:spMkLst>
        </pc:spChg>
        <pc:spChg chg="add del">
          <ac:chgData name="Dezhong Yao" userId="794760dbfb091494" providerId="LiveId" clId="{20CC4F83-479D-4E15-B004-5B4F82B61AD4}" dt="2020-09-04T07:13:53.250" v="8820"/>
          <ac:spMkLst>
            <pc:docMk/>
            <pc:sldMk cId="838622091" sldId="374"/>
            <ac:spMk id="53" creationId="{B5D2379D-78E1-4B7F-BAE8-83EFBA119695}"/>
          </ac:spMkLst>
        </pc:spChg>
        <pc:spChg chg="add del">
          <ac:chgData name="Dezhong Yao" userId="794760dbfb091494" providerId="LiveId" clId="{20CC4F83-479D-4E15-B004-5B4F82B61AD4}" dt="2020-09-04T07:13:53.250" v="8820"/>
          <ac:spMkLst>
            <pc:docMk/>
            <pc:sldMk cId="838622091" sldId="374"/>
            <ac:spMk id="54" creationId="{C3041BC5-7687-4F1C-84AC-1ED1555022BF}"/>
          </ac:spMkLst>
        </pc:spChg>
        <pc:spChg chg="add del">
          <ac:chgData name="Dezhong Yao" userId="794760dbfb091494" providerId="LiveId" clId="{20CC4F83-479D-4E15-B004-5B4F82B61AD4}" dt="2020-09-04T07:13:53.250" v="8820"/>
          <ac:spMkLst>
            <pc:docMk/>
            <pc:sldMk cId="838622091" sldId="374"/>
            <ac:spMk id="55" creationId="{07379EF5-A1F1-45AB-867E-2A04453A766B}"/>
          </ac:spMkLst>
        </pc:spChg>
        <pc:spChg chg="add del">
          <ac:chgData name="Dezhong Yao" userId="794760dbfb091494" providerId="LiveId" clId="{20CC4F83-479D-4E15-B004-5B4F82B61AD4}" dt="2020-09-04T07:13:53.250" v="8820"/>
          <ac:spMkLst>
            <pc:docMk/>
            <pc:sldMk cId="838622091" sldId="374"/>
            <ac:spMk id="56" creationId="{FC521A25-7023-42FF-B462-EC3FC32280C1}"/>
          </ac:spMkLst>
        </pc:spChg>
        <pc:spChg chg="add del">
          <ac:chgData name="Dezhong Yao" userId="794760dbfb091494" providerId="LiveId" clId="{20CC4F83-479D-4E15-B004-5B4F82B61AD4}" dt="2020-09-04T07:13:53.250" v="8820"/>
          <ac:spMkLst>
            <pc:docMk/>
            <pc:sldMk cId="838622091" sldId="374"/>
            <ac:spMk id="57" creationId="{DF454F6C-EFEE-4C48-BA05-A507247B7451}"/>
          </ac:spMkLst>
        </pc:spChg>
        <pc:spChg chg="add del">
          <ac:chgData name="Dezhong Yao" userId="794760dbfb091494" providerId="LiveId" clId="{20CC4F83-479D-4E15-B004-5B4F82B61AD4}" dt="2020-09-04T07:13:53.250" v="8820"/>
          <ac:spMkLst>
            <pc:docMk/>
            <pc:sldMk cId="838622091" sldId="374"/>
            <ac:spMk id="58" creationId="{83358FF5-FF0E-447D-884E-A13CCC568B67}"/>
          </ac:spMkLst>
        </pc:spChg>
        <pc:spChg chg="add del">
          <ac:chgData name="Dezhong Yao" userId="794760dbfb091494" providerId="LiveId" clId="{20CC4F83-479D-4E15-B004-5B4F82B61AD4}" dt="2020-09-04T07:13:53.250" v="8820"/>
          <ac:spMkLst>
            <pc:docMk/>
            <pc:sldMk cId="838622091" sldId="374"/>
            <ac:spMk id="59" creationId="{D7CBDF1C-14DB-4702-948E-E5E5FDFC4EBA}"/>
          </ac:spMkLst>
        </pc:spChg>
        <pc:spChg chg="add del">
          <ac:chgData name="Dezhong Yao" userId="794760dbfb091494" providerId="LiveId" clId="{20CC4F83-479D-4E15-B004-5B4F82B61AD4}" dt="2020-09-04T07:13:53.250" v="8820"/>
          <ac:spMkLst>
            <pc:docMk/>
            <pc:sldMk cId="838622091" sldId="374"/>
            <ac:spMk id="60" creationId="{5ECAFFA6-D356-4159-8AB1-23125398D00D}"/>
          </ac:spMkLst>
        </pc:spChg>
        <pc:spChg chg="add del">
          <ac:chgData name="Dezhong Yao" userId="794760dbfb091494" providerId="LiveId" clId="{20CC4F83-479D-4E15-B004-5B4F82B61AD4}" dt="2020-09-04T07:13:53.250" v="8820"/>
          <ac:spMkLst>
            <pc:docMk/>
            <pc:sldMk cId="838622091" sldId="374"/>
            <ac:spMk id="61" creationId="{AEBE3833-2380-4660-B636-BEEEA946671B}"/>
          </ac:spMkLst>
        </pc:spChg>
        <pc:spChg chg="add del">
          <ac:chgData name="Dezhong Yao" userId="794760dbfb091494" providerId="LiveId" clId="{20CC4F83-479D-4E15-B004-5B4F82B61AD4}" dt="2020-09-04T07:13:53.250" v="8820"/>
          <ac:spMkLst>
            <pc:docMk/>
            <pc:sldMk cId="838622091" sldId="374"/>
            <ac:spMk id="62" creationId="{593710DE-51EA-4DB3-889E-C957A231E86D}"/>
          </ac:spMkLst>
        </pc:spChg>
        <pc:spChg chg="add del">
          <ac:chgData name="Dezhong Yao" userId="794760dbfb091494" providerId="LiveId" clId="{20CC4F83-479D-4E15-B004-5B4F82B61AD4}" dt="2020-09-04T07:13:53.250" v="8820"/>
          <ac:spMkLst>
            <pc:docMk/>
            <pc:sldMk cId="838622091" sldId="374"/>
            <ac:spMk id="73" creationId="{4ABF0A52-EC27-4067-BC75-05435E5E8008}"/>
          </ac:spMkLst>
        </pc:spChg>
        <pc:spChg chg="add del">
          <ac:chgData name="Dezhong Yao" userId="794760dbfb091494" providerId="LiveId" clId="{20CC4F83-479D-4E15-B004-5B4F82B61AD4}" dt="2020-09-04T07:13:53.250" v="8820"/>
          <ac:spMkLst>
            <pc:docMk/>
            <pc:sldMk cId="838622091" sldId="374"/>
            <ac:spMk id="78" creationId="{2D461CC3-E1C3-4F73-9D9D-4CC9F9FE4CC4}"/>
          </ac:spMkLst>
        </pc:spChg>
        <pc:spChg chg="add del">
          <ac:chgData name="Dezhong Yao" userId="794760dbfb091494" providerId="LiveId" clId="{20CC4F83-479D-4E15-B004-5B4F82B61AD4}" dt="2020-09-04T07:13:53.250" v="8820"/>
          <ac:spMkLst>
            <pc:docMk/>
            <pc:sldMk cId="838622091" sldId="374"/>
            <ac:spMk id="80" creationId="{C553ACC8-319D-43A9-A342-C96E1DDFA3B9}"/>
          </ac:spMkLst>
        </pc:spChg>
        <pc:spChg chg="add del">
          <ac:chgData name="Dezhong Yao" userId="794760dbfb091494" providerId="LiveId" clId="{20CC4F83-479D-4E15-B004-5B4F82B61AD4}" dt="2020-09-04T07:13:53.250" v="8820"/>
          <ac:spMkLst>
            <pc:docMk/>
            <pc:sldMk cId="838622091" sldId="374"/>
            <ac:spMk id="81" creationId="{B5EC8693-DC76-456C-A47B-27F5AC0EE9E8}"/>
          </ac:spMkLst>
        </pc:spChg>
        <pc:spChg chg="add del">
          <ac:chgData name="Dezhong Yao" userId="794760dbfb091494" providerId="LiveId" clId="{20CC4F83-479D-4E15-B004-5B4F82B61AD4}" dt="2020-09-04T07:13:53.250" v="8820"/>
          <ac:spMkLst>
            <pc:docMk/>
            <pc:sldMk cId="838622091" sldId="374"/>
            <ac:spMk id="82" creationId="{E375CAD2-517A-480E-85F6-54256C08A769}"/>
          </ac:spMkLst>
        </pc:spChg>
        <pc:spChg chg="add del">
          <ac:chgData name="Dezhong Yao" userId="794760dbfb091494" providerId="LiveId" clId="{20CC4F83-479D-4E15-B004-5B4F82B61AD4}" dt="2020-09-04T07:13:53.250" v="8820"/>
          <ac:spMkLst>
            <pc:docMk/>
            <pc:sldMk cId="838622091" sldId="374"/>
            <ac:spMk id="83" creationId="{3F68A0FE-577E-4708-AA4B-A23E335BE1EC}"/>
          </ac:spMkLst>
        </pc:spChg>
        <pc:spChg chg="add del">
          <ac:chgData name="Dezhong Yao" userId="794760dbfb091494" providerId="LiveId" clId="{20CC4F83-479D-4E15-B004-5B4F82B61AD4}" dt="2020-09-04T07:13:53.250" v="8820"/>
          <ac:spMkLst>
            <pc:docMk/>
            <pc:sldMk cId="838622091" sldId="374"/>
            <ac:spMk id="84" creationId="{03DDC6F5-BA12-463E-8D5C-00036C3FB0AD}"/>
          </ac:spMkLst>
        </pc:spChg>
        <pc:spChg chg="add del">
          <ac:chgData name="Dezhong Yao" userId="794760dbfb091494" providerId="LiveId" clId="{20CC4F83-479D-4E15-B004-5B4F82B61AD4}" dt="2020-09-04T07:13:53.250" v="8820"/>
          <ac:spMkLst>
            <pc:docMk/>
            <pc:sldMk cId="838622091" sldId="374"/>
            <ac:spMk id="85" creationId="{443D9096-3A34-44BB-9327-AC81D2A00A22}"/>
          </ac:spMkLst>
        </pc:spChg>
        <pc:spChg chg="add del">
          <ac:chgData name="Dezhong Yao" userId="794760dbfb091494" providerId="LiveId" clId="{20CC4F83-479D-4E15-B004-5B4F82B61AD4}" dt="2020-09-04T07:13:53.250" v="8820"/>
          <ac:spMkLst>
            <pc:docMk/>
            <pc:sldMk cId="838622091" sldId="374"/>
            <ac:spMk id="86" creationId="{8BE05418-9F6A-4A33-9766-AB7934B339D6}"/>
          </ac:spMkLst>
        </pc:spChg>
        <pc:grpChg chg="add del mod">
          <ac:chgData name="Dezhong Yao" userId="794760dbfb091494" providerId="LiveId" clId="{20CC4F83-479D-4E15-B004-5B4F82B61AD4}" dt="2020-09-04T03:54:08.360" v="8549" actId="1037"/>
          <ac:grpSpMkLst>
            <pc:docMk/>
            <pc:sldMk cId="838622091" sldId="374"/>
            <ac:grpSpMk id="44" creationId="{A451A17E-8238-4ADD-B04F-D12ADB312E52}"/>
          </ac:grpSpMkLst>
        </pc:grpChg>
        <pc:cxnChg chg="add mod">
          <ac:chgData name="Dezhong Yao" userId="794760dbfb091494" providerId="LiveId" clId="{20CC4F83-479D-4E15-B004-5B4F82B61AD4}" dt="2020-09-04T03:54:01.430" v="8502" actId="478"/>
          <ac:cxnSpMkLst>
            <pc:docMk/>
            <pc:sldMk cId="838622091" sldId="374"/>
            <ac:cxnSpMk id="20" creationId="{968AF791-0B04-4CCD-B71D-5B1123E0D3F9}"/>
          </ac:cxnSpMkLst>
        </pc:cxnChg>
        <pc:cxnChg chg="add mod">
          <ac:chgData name="Dezhong Yao" userId="794760dbfb091494" providerId="LiveId" clId="{20CC4F83-479D-4E15-B004-5B4F82B61AD4}" dt="2020-09-04T03:54:01.430" v="8502" actId="478"/>
          <ac:cxnSpMkLst>
            <pc:docMk/>
            <pc:sldMk cId="838622091" sldId="374"/>
            <ac:cxnSpMk id="21" creationId="{CCE110F3-F7C8-455F-8684-213983A66DF8}"/>
          </ac:cxnSpMkLst>
        </pc:cxnChg>
        <pc:cxnChg chg="add mod">
          <ac:chgData name="Dezhong Yao" userId="794760dbfb091494" providerId="LiveId" clId="{20CC4F83-479D-4E15-B004-5B4F82B61AD4}" dt="2020-09-04T03:54:01.430" v="8502" actId="478"/>
          <ac:cxnSpMkLst>
            <pc:docMk/>
            <pc:sldMk cId="838622091" sldId="374"/>
            <ac:cxnSpMk id="22" creationId="{B30F29F3-DE14-4A18-98DD-3DD14850BC0E}"/>
          </ac:cxnSpMkLst>
        </pc:cxnChg>
        <pc:cxnChg chg="add mod">
          <ac:chgData name="Dezhong Yao" userId="794760dbfb091494" providerId="LiveId" clId="{20CC4F83-479D-4E15-B004-5B4F82B61AD4}" dt="2020-09-04T03:54:01.430" v="8502" actId="478"/>
          <ac:cxnSpMkLst>
            <pc:docMk/>
            <pc:sldMk cId="838622091" sldId="374"/>
            <ac:cxnSpMk id="23" creationId="{E50FB580-F832-4EED-9F38-35BF74EAC08E}"/>
          </ac:cxnSpMkLst>
        </pc:cxnChg>
        <pc:cxnChg chg="add mod">
          <ac:chgData name="Dezhong Yao" userId="794760dbfb091494" providerId="LiveId" clId="{20CC4F83-479D-4E15-B004-5B4F82B61AD4}" dt="2020-09-04T03:12:28.455" v="8413" actId="164"/>
          <ac:cxnSpMkLst>
            <pc:docMk/>
            <pc:sldMk cId="838622091" sldId="374"/>
            <ac:cxnSpMk id="24" creationId="{CB1769F1-BFB3-4182-8D0A-D74D6AC7E844}"/>
          </ac:cxnSpMkLst>
        </pc:cxnChg>
        <pc:cxnChg chg="add mod">
          <ac:chgData name="Dezhong Yao" userId="794760dbfb091494" providerId="LiveId" clId="{20CC4F83-479D-4E15-B004-5B4F82B61AD4}" dt="2020-09-04T03:54:01.430" v="8502" actId="478"/>
          <ac:cxnSpMkLst>
            <pc:docMk/>
            <pc:sldMk cId="838622091" sldId="374"/>
            <ac:cxnSpMk id="25" creationId="{A65D87D9-734F-48EB-B0D3-519A6448C5A5}"/>
          </ac:cxnSpMkLst>
        </pc:cxnChg>
        <pc:cxnChg chg="add mod">
          <ac:chgData name="Dezhong Yao" userId="794760dbfb091494" providerId="LiveId" clId="{20CC4F83-479D-4E15-B004-5B4F82B61AD4}" dt="2020-09-04T03:54:01.430" v="8502" actId="478"/>
          <ac:cxnSpMkLst>
            <pc:docMk/>
            <pc:sldMk cId="838622091" sldId="374"/>
            <ac:cxnSpMk id="26" creationId="{BA9C329B-333F-4515-AC80-437C77AF59EE}"/>
          </ac:cxnSpMkLst>
        </pc:cxnChg>
        <pc:cxnChg chg="add mod">
          <ac:chgData name="Dezhong Yao" userId="794760dbfb091494" providerId="LiveId" clId="{20CC4F83-479D-4E15-B004-5B4F82B61AD4}" dt="2020-09-04T03:54:01.430" v="8502" actId="478"/>
          <ac:cxnSpMkLst>
            <pc:docMk/>
            <pc:sldMk cId="838622091" sldId="374"/>
            <ac:cxnSpMk id="27" creationId="{E37C362A-D318-46DE-9C2D-9653B135B330}"/>
          </ac:cxnSpMkLst>
        </pc:cxnChg>
        <pc:cxnChg chg="add mod">
          <ac:chgData name="Dezhong Yao" userId="794760dbfb091494" providerId="LiveId" clId="{20CC4F83-479D-4E15-B004-5B4F82B61AD4}" dt="2020-09-04T03:54:01.430" v="8502" actId="478"/>
          <ac:cxnSpMkLst>
            <pc:docMk/>
            <pc:sldMk cId="838622091" sldId="374"/>
            <ac:cxnSpMk id="28" creationId="{D28C356B-A07C-4D7A-8A79-445D0DA3F9B8}"/>
          </ac:cxnSpMkLst>
        </pc:cxnChg>
        <pc:cxnChg chg="add mod">
          <ac:chgData name="Dezhong Yao" userId="794760dbfb091494" providerId="LiveId" clId="{20CC4F83-479D-4E15-B004-5B4F82B61AD4}" dt="2020-09-04T03:54:01.430" v="8502" actId="478"/>
          <ac:cxnSpMkLst>
            <pc:docMk/>
            <pc:sldMk cId="838622091" sldId="374"/>
            <ac:cxnSpMk id="29" creationId="{B56D8883-7132-47E2-B18C-9C02C1039AAD}"/>
          </ac:cxnSpMkLst>
        </pc:cxnChg>
        <pc:cxnChg chg="add mod">
          <ac:chgData name="Dezhong Yao" userId="794760dbfb091494" providerId="LiveId" clId="{20CC4F83-479D-4E15-B004-5B4F82B61AD4}" dt="2020-09-04T03:54:01.430" v="8502" actId="478"/>
          <ac:cxnSpMkLst>
            <pc:docMk/>
            <pc:sldMk cId="838622091" sldId="374"/>
            <ac:cxnSpMk id="31" creationId="{45D79A4E-DF2A-43D5-B5C6-AE6EF4C1CBFC}"/>
          </ac:cxnSpMkLst>
        </pc:cxnChg>
        <pc:cxnChg chg="add mod">
          <ac:chgData name="Dezhong Yao" userId="794760dbfb091494" providerId="LiveId" clId="{20CC4F83-479D-4E15-B004-5B4F82B61AD4}" dt="2020-09-04T03:54:01.430" v="8502" actId="478"/>
          <ac:cxnSpMkLst>
            <pc:docMk/>
            <pc:sldMk cId="838622091" sldId="374"/>
            <ac:cxnSpMk id="32" creationId="{F39CD8B9-3C50-48E8-A6BB-F5E9C6591554}"/>
          </ac:cxnSpMkLst>
        </pc:cxnChg>
        <pc:cxnChg chg="add mod">
          <ac:chgData name="Dezhong Yao" userId="794760dbfb091494" providerId="LiveId" clId="{20CC4F83-479D-4E15-B004-5B4F82B61AD4}" dt="2020-09-04T03:54:01.430" v="8502" actId="478"/>
          <ac:cxnSpMkLst>
            <pc:docMk/>
            <pc:sldMk cId="838622091" sldId="374"/>
            <ac:cxnSpMk id="33" creationId="{D1537DD2-4317-4EF1-B270-16BED605B09D}"/>
          </ac:cxnSpMkLst>
        </pc:cxnChg>
        <pc:cxnChg chg="add mod">
          <ac:chgData name="Dezhong Yao" userId="794760dbfb091494" providerId="LiveId" clId="{20CC4F83-479D-4E15-B004-5B4F82B61AD4}" dt="2020-09-04T03:54:01.430" v="8502" actId="478"/>
          <ac:cxnSpMkLst>
            <pc:docMk/>
            <pc:sldMk cId="838622091" sldId="374"/>
            <ac:cxnSpMk id="34" creationId="{EB32A28D-974B-41E4-86B9-873FF0354C28}"/>
          </ac:cxnSpMkLst>
        </pc:cxnChg>
        <pc:cxnChg chg="add mod">
          <ac:chgData name="Dezhong Yao" userId="794760dbfb091494" providerId="LiveId" clId="{20CC4F83-479D-4E15-B004-5B4F82B61AD4}" dt="2020-09-04T03:54:01.430" v="8502" actId="478"/>
          <ac:cxnSpMkLst>
            <pc:docMk/>
            <pc:sldMk cId="838622091" sldId="374"/>
            <ac:cxnSpMk id="36" creationId="{C47A2413-FF9A-4357-9ED4-D2D66D819943}"/>
          </ac:cxnSpMkLst>
        </pc:cxnChg>
        <pc:cxnChg chg="add del">
          <ac:chgData name="Dezhong Yao" userId="794760dbfb091494" providerId="LiveId" clId="{20CC4F83-479D-4E15-B004-5B4F82B61AD4}" dt="2020-09-04T07:13:53.250" v="8820"/>
          <ac:cxnSpMkLst>
            <pc:docMk/>
            <pc:sldMk cId="838622091" sldId="374"/>
            <ac:cxnSpMk id="63" creationId="{C0B2AB63-1922-4E3D-9763-E7CE7D8CD055}"/>
          </ac:cxnSpMkLst>
        </pc:cxnChg>
        <pc:cxnChg chg="add del">
          <ac:chgData name="Dezhong Yao" userId="794760dbfb091494" providerId="LiveId" clId="{20CC4F83-479D-4E15-B004-5B4F82B61AD4}" dt="2020-09-04T07:13:53.250" v="8820"/>
          <ac:cxnSpMkLst>
            <pc:docMk/>
            <pc:sldMk cId="838622091" sldId="374"/>
            <ac:cxnSpMk id="64" creationId="{364A24E9-C3F2-4169-AD42-0DC25DB5618B}"/>
          </ac:cxnSpMkLst>
        </pc:cxnChg>
        <pc:cxnChg chg="add del">
          <ac:chgData name="Dezhong Yao" userId="794760dbfb091494" providerId="LiveId" clId="{20CC4F83-479D-4E15-B004-5B4F82B61AD4}" dt="2020-09-04T07:13:53.250" v="8820"/>
          <ac:cxnSpMkLst>
            <pc:docMk/>
            <pc:sldMk cId="838622091" sldId="374"/>
            <ac:cxnSpMk id="65" creationId="{D821EA51-B510-4416-A745-FF9F8ABCC394}"/>
          </ac:cxnSpMkLst>
        </pc:cxnChg>
        <pc:cxnChg chg="add del">
          <ac:chgData name="Dezhong Yao" userId="794760dbfb091494" providerId="LiveId" clId="{20CC4F83-479D-4E15-B004-5B4F82B61AD4}" dt="2020-09-04T07:13:53.250" v="8820"/>
          <ac:cxnSpMkLst>
            <pc:docMk/>
            <pc:sldMk cId="838622091" sldId="374"/>
            <ac:cxnSpMk id="66" creationId="{023BE479-36E4-4DE4-8F55-27E3BA86C18C}"/>
          </ac:cxnSpMkLst>
        </pc:cxnChg>
        <pc:cxnChg chg="add del">
          <ac:chgData name="Dezhong Yao" userId="794760dbfb091494" providerId="LiveId" clId="{20CC4F83-479D-4E15-B004-5B4F82B61AD4}" dt="2020-09-04T07:13:53.250" v="8820"/>
          <ac:cxnSpMkLst>
            <pc:docMk/>
            <pc:sldMk cId="838622091" sldId="374"/>
            <ac:cxnSpMk id="67" creationId="{A5F3ED15-9725-420D-A623-683F9C8672E5}"/>
          </ac:cxnSpMkLst>
        </pc:cxnChg>
        <pc:cxnChg chg="add del">
          <ac:chgData name="Dezhong Yao" userId="794760dbfb091494" providerId="LiveId" clId="{20CC4F83-479D-4E15-B004-5B4F82B61AD4}" dt="2020-09-04T07:13:53.250" v="8820"/>
          <ac:cxnSpMkLst>
            <pc:docMk/>
            <pc:sldMk cId="838622091" sldId="374"/>
            <ac:cxnSpMk id="68" creationId="{38DC8984-8808-44F4-8949-004E86153771}"/>
          </ac:cxnSpMkLst>
        </pc:cxnChg>
        <pc:cxnChg chg="add del">
          <ac:chgData name="Dezhong Yao" userId="794760dbfb091494" providerId="LiveId" clId="{20CC4F83-479D-4E15-B004-5B4F82B61AD4}" dt="2020-09-04T07:13:53.250" v="8820"/>
          <ac:cxnSpMkLst>
            <pc:docMk/>
            <pc:sldMk cId="838622091" sldId="374"/>
            <ac:cxnSpMk id="69" creationId="{8436425E-8187-4284-A2C8-ECB53F3F29BA}"/>
          </ac:cxnSpMkLst>
        </pc:cxnChg>
        <pc:cxnChg chg="add del">
          <ac:chgData name="Dezhong Yao" userId="794760dbfb091494" providerId="LiveId" clId="{20CC4F83-479D-4E15-B004-5B4F82B61AD4}" dt="2020-09-04T07:13:53.250" v="8820"/>
          <ac:cxnSpMkLst>
            <pc:docMk/>
            <pc:sldMk cId="838622091" sldId="374"/>
            <ac:cxnSpMk id="70" creationId="{D68ED641-F3C8-4620-B556-D73316ECF57A}"/>
          </ac:cxnSpMkLst>
        </pc:cxnChg>
        <pc:cxnChg chg="add del">
          <ac:chgData name="Dezhong Yao" userId="794760dbfb091494" providerId="LiveId" clId="{20CC4F83-479D-4E15-B004-5B4F82B61AD4}" dt="2020-09-04T07:13:53.250" v="8820"/>
          <ac:cxnSpMkLst>
            <pc:docMk/>
            <pc:sldMk cId="838622091" sldId="374"/>
            <ac:cxnSpMk id="71" creationId="{223A13A8-6A51-4AD4-AD6D-BF3C390DDA11}"/>
          </ac:cxnSpMkLst>
        </pc:cxnChg>
        <pc:cxnChg chg="add del">
          <ac:chgData name="Dezhong Yao" userId="794760dbfb091494" providerId="LiveId" clId="{20CC4F83-479D-4E15-B004-5B4F82B61AD4}" dt="2020-09-04T07:13:53.250" v="8820"/>
          <ac:cxnSpMkLst>
            <pc:docMk/>
            <pc:sldMk cId="838622091" sldId="374"/>
            <ac:cxnSpMk id="72" creationId="{9E9C18B6-D712-46D1-B1AD-68CFB54B3BD3}"/>
          </ac:cxnSpMkLst>
        </pc:cxnChg>
        <pc:cxnChg chg="add del">
          <ac:chgData name="Dezhong Yao" userId="794760dbfb091494" providerId="LiveId" clId="{20CC4F83-479D-4E15-B004-5B4F82B61AD4}" dt="2020-09-04T07:13:53.250" v="8820"/>
          <ac:cxnSpMkLst>
            <pc:docMk/>
            <pc:sldMk cId="838622091" sldId="374"/>
            <ac:cxnSpMk id="74" creationId="{11740561-EEBE-4615-B807-3D7A87B717D5}"/>
          </ac:cxnSpMkLst>
        </pc:cxnChg>
        <pc:cxnChg chg="add del">
          <ac:chgData name="Dezhong Yao" userId="794760dbfb091494" providerId="LiveId" clId="{20CC4F83-479D-4E15-B004-5B4F82B61AD4}" dt="2020-09-04T07:13:53.250" v="8820"/>
          <ac:cxnSpMkLst>
            <pc:docMk/>
            <pc:sldMk cId="838622091" sldId="374"/>
            <ac:cxnSpMk id="75" creationId="{1C6C8073-6F32-4949-A796-FCDDDAE658E4}"/>
          </ac:cxnSpMkLst>
        </pc:cxnChg>
        <pc:cxnChg chg="add del">
          <ac:chgData name="Dezhong Yao" userId="794760dbfb091494" providerId="LiveId" clId="{20CC4F83-479D-4E15-B004-5B4F82B61AD4}" dt="2020-09-04T07:13:53.250" v="8820"/>
          <ac:cxnSpMkLst>
            <pc:docMk/>
            <pc:sldMk cId="838622091" sldId="374"/>
            <ac:cxnSpMk id="76" creationId="{D9B8AEDA-CDDB-4278-97D3-F0CA04269A28}"/>
          </ac:cxnSpMkLst>
        </pc:cxnChg>
        <pc:cxnChg chg="add del">
          <ac:chgData name="Dezhong Yao" userId="794760dbfb091494" providerId="LiveId" clId="{20CC4F83-479D-4E15-B004-5B4F82B61AD4}" dt="2020-09-04T07:13:53.250" v="8820"/>
          <ac:cxnSpMkLst>
            <pc:docMk/>
            <pc:sldMk cId="838622091" sldId="374"/>
            <ac:cxnSpMk id="77" creationId="{7172C5FB-D6B4-4787-A733-7C607685628E}"/>
          </ac:cxnSpMkLst>
        </pc:cxnChg>
        <pc:cxnChg chg="add del">
          <ac:chgData name="Dezhong Yao" userId="794760dbfb091494" providerId="LiveId" clId="{20CC4F83-479D-4E15-B004-5B4F82B61AD4}" dt="2020-09-04T07:13:53.250" v="8820"/>
          <ac:cxnSpMkLst>
            <pc:docMk/>
            <pc:sldMk cId="838622091" sldId="374"/>
            <ac:cxnSpMk id="79" creationId="{A0922AE8-EFE9-4E11-A562-4F0A17A50D93}"/>
          </ac:cxnSpMkLst>
        </pc:cxnChg>
      </pc:sldChg>
      <pc:sldChg chg="modSp add">
        <pc:chgData name="Dezhong Yao" userId="794760dbfb091494" providerId="LiveId" clId="{20CC4F83-479D-4E15-B004-5B4F82B61AD4}" dt="2020-09-04T08:42:51.318" v="10147"/>
        <pc:sldMkLst>
          <pc:docMk/>
          <pc:sldMk cId="1389307198" sldId="375"/>
        </pc:sldMkLst>
        <pc:spChg chg="mod">
          <ac:chgData name="Dezhong Yao" userId="794760dbfb091494" providerId="LiveId" clId="{20CC4F83-479D-4E15-B004-5B4F82B61AD4}" dt="2020-09-04T08:28:43.891" v="9929"/>
          <ac:spMkLst>
            <pc:docMk/>
            <pc:sldMk cId="1389307198" sldId="375"/>
            <ac:spMk id="2" creationId="{4A34458D-5DEB-4353-83B2-A04BE59B6667}"/>
          </ac:spMkLst>
        </pc:spChg>
        <pc:spChg chg="mod">
          <ac:chgData name="Dezhong Yao" userId="794760dbfb091494" providerId="LiveId" clId="{20CC4F83-479D-4E15-B004-5B4F82B61AD4}" dt="2020-09-04T08:42:51.318" v="10147"/>
          <ac:spMkLst>
            <pc:docMk/>
            <pc:sldMk cId="1389307198" sldId="375"/>
            <ac:spMk id="3" creationId="{582EC96D-6151-4AC8-8692-2778EEFDE2FE}"/>
          </ac:spMkLst>
        </pc:spChg>
      </pc:sldChg>
      <pc:sldChg chg="addSp delSp modSp add">
        <pc:chgData name="Dezhong Yao" userId="794760dbfb091494" providerId="LiveId" clId="{20CC4F83-479D-4E15-B004-5B4F82B61AD4}" dt="2020-09-04T08:28:40.801" v="9928" actId="1076"/>
        <pc:sldMkLst>
          <pc:docMk/>
          <pc:sldMk cId="1087693729" sldId="376"/>
        </pc:sldMkLst>
        <pc:spChg chg="mod">
          <ac:chgData name="Dezhong Yao" userId="794760dbfb091494" providerId="LiveId" clId="{20CC4F83-479D-4E15-B004-5B4F82B61AD4}" dt="2020-09-04T08:11:02.189" v="9211"/>
          <ac:spMkLst>
            <pc:docMk/>
            <pc:sldMk cId="1087693729" sldId="376"/>
            <ac:spMk id="2" creationId="{B173FC1F-1553-424D-B0EC-5240A29599C2}"/>
          </ac:spMkLst>
        </pc:spChg>
        <pc:spChg chg="mod">
          <ac:chgData name="Dezhong Yao" userId="794760dbfb091494" providerId="LiveId" clId="{20CC4F83-479D-4E15-B004-5B4F82B61AD4}" dt="2020-09-04T08:13:30.165" v="9333"/>
          <ac:spMkLst>
            <pc:docMk/>
            <pc:sldMk cId="1087693729" sldId="376"/>
            <ac:spMk id="3" creationId="{4983992F-50D3-4178-B2A2-9A1FDDC9BA16}"/>
          </ac:spMkLst>
        </pc:spChg>
        <pc:spChg chg="add mod topLvl">
          <ac:chgData name="Dezhong Yao" userId="794760dbfb091494" providerId="LiveId" clId="{20CC4F83-479D-4E15-B004-5B4F82B61AD4}" dt="2020-09-04T08:21:58.558" v="9661" actId="164"/>
          <ac:spMkLst>
            <pc:docMk/>
            <pc:sldMk cId="1087693729" sldId="376"/>
            <ac:spMk id="12" creationId="{AD73A23D-B69D-4357-A446-EA82F8FF08AA}"/>
          </ac:spMkLst>
        </pc:spChg>
        <pc:spChg chg="add mod topLvl">
          <ac:chgData name="Dezhong Yao" userId="794760dbfb091494" providerId="LiveId" clId="{20CC4F83-479D-4E15-B004-5B4F82B61AD4}" dt="2020-09-04T08:21:58.558" v="9661" actId="164"/>
          <ac:spMkLst>
            <pc:docMk/>
            <pc:sldMk cId="1087693729" sldId="376"/>
            <ac:spMk id="13" creationId="{13C27B05-6B21-46C8-BD6D-A03AF7C47642}"/>
          </ac:spMkLst>
        </pc:spChg>
        <pc:spChg chg="add mod topLvl">
          <ac:chgData name="Dezhong Yao" userId="794760dbfb091494" providerId="LiveId" clId="{20CC4F83-479D-4E15-B004-5B4F82B61AD4}" dt="2020-09-04T08:21:58.558" v="9661" actId="164"/>
          <ac:spMkLst>
            <pc:docMk/>
            <pc:sldMk cId="1087693729" sldId="376"/>
            <ac:spMk id="14" creationId="{BA2C7716-0D1B-46A2-A8AD-DE1267ABE4B1}"/>
          </ac:spMkLst>
        </pc:spChg>
        <pc:spChg chg="add mod topLvl">
          <ac:chgData name="Dezhong Yao" userId="794760dbfb091494" providerId="LiveId" clId="{20CC4F83-479D-4E15-B004-5B4F82B61AD4}" dt="2020-09-04T08:21:58.558" v="9661" actId="164"/>
          <ac:spMkLst>
            <pc:docMk/>
            <pc:sldMk cId="1087693729" sldId="376"/>
            <ac:spMk id="15" creationId="{9E338DD7-F668-4C54-B3FE-EC537B9A0CB8}"/>
          </ac:spMkLst>
        </pc:spChg>
        <pc:spChg chg="add mod topLvl">
          <ac:chgData name="Dezhong Yao" userId="794760dbfb091494" providerId="LiveId" clId="{20CC4F83-479D-4E15-B004-5B4F82B61AD4}" dt="2020-09-04T08:21:58.558" v="9661" actId="164"/>
          <ac:spMkLst>
            <pc:docMk/>
            <pc:sldMk cId="1087693729" sldId="376"/>
            <ac:spMk id="16" creationId="{702A8644-D928-4FCF-91A3-C2F6870D87F6}"/>
          </ac:spMkLst>
        </pc:spChg>
        <pc:spChg chg="add mod topLvl">
          <ac:chgData name="Dezhong Yao" userId="794760dbfb091494" providerId="LiveId" clId="{20CC4F83-479D-4E15-B004-5B4F82B61AD4}" dt="2020-09-04T08:21:58.558" v="9661" actId="164"/>
          <ac:spMkLst>
            <pc:docMk/>
            <pc:sldMk cId="1087693729" sldId="376"/>
            <ac:spMk id="17" creationId="{88EF99D8-EE5A-4E0B-8767-F8BCD7DC8A22}"/>
          </ac:spMkLst>
        </pc:spChg>
        <pc:spChg chg="add mod topLvl">
          <ac:chgData name="Dezhong Yao" userId="794760dbfb091494" providerId="LiveId" clId="{20CC4F83-479D-4E15-B004-5B4F82B61AD4}" dt="2020-09-04T08:21:58.558" v="9661" actId="164"/>
          <ac:spMkLst>
            <pc:docMk/>
            <pc:sldMk cId="1087693729" sldId="376"/>
            <ac:spMk id="18" creationId="{F6DBD21C-748A-49A7-A370-FEB781F0990C}"/>
          </ac:spMkLst>
        </pc:spChg>
        <pc:spChg chg="add mod topLvl">
          <ac:chgData name="Dezhong Yao" userId="794760dbfb091494" providerId="LiveId" clId="{20CC4F83-479D-4E15-B004-5B4F82B61AD4}" dt="2020-09-04T08:21:58.558" v="9661" actId="164"/>
          <ac:spMkLst>
            <pc:docMk/>
            <pc:sldMk cId="1087693729" sldId="376"/>
            <ac:spMk id="19" creationId="{DAE1F47E-4AF5-4173-A042-B4DF8F766E41}"/>
          </ac:spMkLst>
        </pc:spChg>
        <pc:spChg chg="add mod topLvl">
          <ac:chgData name="Dezhong Yao" userId="794760dbfb091494" providerId="LiveId" clId="{20CC4F83-479D-4E15-B004-5B4F82B61AD4}" dt="2020-09-04T08:21:58.558" v="9661" actId="164"/>
          <ac:spMkLst>
            <pc:docMk/>
            <pc:sldMk cId="1087693729" sldId="376"/>
            <ac:spMk id="20" creationId="{A0E55F63-72F1-44EA-AE3D-4F0CD0C5AA4E}"/>
          </ac:spMkLst>
        </pc:spChg>
        <pc:spChg chg="add mod topLvl">
          <ac:chgData name="Dezhong Yao" userId="794760dbfb091494" providerId="LiveId" clId="{20CC4F83-479D-4E15-B004-5B4F82B61AD4}" dt="2020-09-04T08:21:58.558" v="9661" actId="164"/>
          <ac:spMkLst>
            <pc:docMk/>
            <pc:sldMk cId="1087693729" sldId="376"/>
            <ac:spMk id="21" creationId="{0E38AF65-BF3E-4527-A635-CB202A6EC32E}"/>
          </ac:spMkLst>
        </pc:spChg>
        <pc:spChg chg="add mod topLvl">
          <ac:chgData name="Dezhong Yao" userId="794760dbfb091494" providerId="LiveId" clId="{20CC4F83-479D-4E15-B004-5B4F82B61AD4}" dt="2020-09-04T08:21:58.558" v="9661" actId="164"/>
          <ac:spMkLst>
            <pc:docMk/>
            <pc:sldMk cId="1087693729" sldId="376"/>
            <ac:spMk id="22" creationId="{5AF395F1-5C3C-459B-A492-08CE357FC798}"/>
          </ac:spMkLst>
        </pc:spChg>
        <pc:spChg chg="add mod topLvl">
          <ac:chgData name="Dezhong Yao" userId="794760dbfb091494" providerId="LiveId" clId="{20CC4F83-479D-4E15-B004-5B4F82B61AD4}" dt="2020-09-04T08:21:58.558" v="9661" actId="164"/>
          <ac:spMkLst>
            <pc:docMk/>
            <pc:sldMk cId="1087693729" sldId="376"/>
            <ac:spMk id="25" creationId="{28F1B855-24E5-4447-819A-B02CF14AD452}"/>
          </ac:spMkLst>
        </pc:spChg>
        <pc:spChg chg="add mod topLvl">
          <ac:chgData name="Dezhong Yao" userId="794760dbfb091494" providerId="LiveId" clId="{20CC4F83-479D-4E15-B004-5B4F82B61AD4}" dt="2020-09-04T08:21:58.558" v="9661" actId="164"/>
          <ac:spMkLst>
            <pc:docMk/>
            <pc:sldMk cId="1087693729" sldId="376"/>
            <ac:spMk id="26" creationId="{AA7D202F-90E8-4150-97BA-41BA34E083B0}"/>
          </ac:spMkLst>
        </pc:spChg>
        <pc:spChg chg="add mod topLvl">
          <ac:chgData name="Dezhong Yao" userId="794760dbfb091494" providerId="LiveId" clId="{20CC4F83-479D-4E15-B004-5B4F82B61AD4}" dt="2020-09-04T08:21:58.558" v="9661" actId="164"/>
          <ac:spMkLst>
            <pc:docMk/>
            <pc:sldMk cId="1087693729" sldId="376"/>
            <ac:spMk id="27" creationId="{E04DCCAF-F99B-4129-B982-223DEE43C7A0}"/>
          </ac:spMkLst>
        </pc:spChg>
        <pc:spChg chg="mod">
          <ac:chgData name="Dezhong Yao" userId="794760dbfb091494" providerId="LiveId" clId="{20CC4F83-479D-4E15-B004-5B4F82B61AD4}" dt="2020-09-04T08:19:07.323" v="9580" actId="404"/>
          <ac:spMkLst>
            <pc:docMk/>
            <pc:sldMk cId="1087693729" sldId="376"/>
            <ac:spMk id="29" creationId="{36829C64-8796-4A19-AABD-067D13B42EC2}"/>
          </ac:spMkLst>
        </pc:spChg>
        <pc:spChg chg="mod">
          <ac:chgData name="Dezhong Yao" userId="794760dbfb091494" providerId="LiveId" clId="{20CC4F83-479D-4E15-B004-5B4F82B61AD4}" dt="2020-09-04T08:19:07.323" v="9580" actId="404"/>
          <ac:spMkLst>
            <pc:docMk/>
            <pc:sldMk cId="1087693729" sldId="376"/>
            <ac:spMk id="30" creationId="{38B023A6-D051-4EF8-9719-C7FD89E83B9E}"/>
          </ac:spMkLst>
        </pc:spChg>
        <pc:spChg chg="mod">
          <ac:chgData name="Dezhong Yao" userId="794760dbfb091494" providerId="LiveId" clId="{20CC4F83-479D-4E15-B004-5B4F82B61AD4}" dt="2020-09-04T08:19:07.323" v="9580" actId="404"/>
          <ac:spMkLst>
            <pc:docMk/>
            <pc:sldMk cId="1087693729" sldId="376"/>
            <ac:spMk id="31" creationId="{C557C4E9-6D9C-470C-9761-8351D8AEC372}"/>
          </ac:spMkLst>
        </pc:spChg>
        <pc:spChg chg="mod">
          <ac:chgData name="Dezhong Yao" userId="794760dbfb091494" providerId="LiveId" clId="{20CC4F83-479D-4E15-B004-5B4F82B61AD4}" dt="2020-09-04T08:19:07.323" v="9580" actId="404"/>
          <ac:spMkLst>
            <pc:docMk/>
            <pc:sldMk cId="1087693729" sldId="376"/>
            <ac:spMk id="32" creationId="{6862F2F4-4915-48FF-BCE7-007B43D50FDD}"/>
          </ac:spMkLst>
        </pc:spChg>
        <pc:spChg chg="mod">
          <ac:chgData name="Dezhong Yao" userId="794760dbfb091494" providerId="LiveId" clId="{20CC4F83-479D-4E15-B004-5B4F82B61AD4}" dt="2020-09-04T08:19:07.323" v="9580" actId="404"/>
          <ac:spMkLst>
            <pc:docMk/>
            <pc:sldMk cId="1087693729" sldId="376"/>
            <ac:spMk id="34" creationId="{3E4F1F96-3891-45D3-985F-B072C145456A}"/>
          </ac:spMkLst>
        </pc:spChg>
        <pc:spChg chg="mod">
          <ac:chgData name="Dezhong Yao" userId="794760dbfb091494" providerId="LiveId" clId="{20CC4F83-479D-4E15-B004-5B4F82B61AD4}" dt="2020-09-04T08:19:07.323" v="9580" actId="404"/>
          <ac:spMkLst>
            <pc:docMk/>
            <pc:sldMk cId="1087693729" sldId="376"/>
            <ac:spMk id="35" creationId="{D8E872C5-C51F-4ED8-97D4-8F0D6AF75D2B}"/>
          </ac:spMkLst>
        </pc:spChg>
        <pc:spChg chg="mod">
          <ac:chgData name="Dezhong Yao" userId="794760dbfb091494" providerId="LiveId" clId="{20CC4F83-479D-4E15-B004-5B4F82B61AD4}" dt="2020-09-04T08:19:07.323" v="9580" actId="404"/>
          <ac:spMkLst>
            <pc:docMk/>
            <pc:sldMk cId="1087693729" sldId="376"/>
            <ac:spMk id="36" creationId="{0F74334A-956D-4DDA-810A-E5E8B9AB3562}"/>
          </ac:spMkLst>
        </pc:spChg>
        <pc:spChg chg="mod">
          <ac:chgData name="Dezhong Yao" userId="794760dbfb091494" providerId="LiveId" clId="{20CC4F83-479D-4E15-B004-5B4F82B61AD4}" dt="2020-09-04T08:19:07.323" v="9580" actId="404"/>
          <ac:spMkLst>
            <pc:docMk/>
            <pc:sldMk cId="1087693729" sldId="376"/>
            <ac:spMk id="37" creationId="{9A4EC78A-C9FF-4376-9587-EA3350BA3E99}"/>
          </ac:spMkLst>
        </pc:spChg>
        <pc:spChg chg="mod">
          <ac:chgData name="Dezhong Yao" userId="794760dbfb091494" providerId="LiveId" clId="{20CC4F83-479D-4E15-B004-5B4F82B61AD4}" dt="2020-09-04T08:19:07.323" v="9580" actId="404"/>
          <ac:spMkLst>
            <pc:docMk/>
            <pc:sldMk cId="1087693729" sldId="376"/>
            <ac:spMk id="39" creationId="{0FCA4005-F302-4F4A-9D8F-F969C76FC046}"/>
          </ac:spMkLst>
        </pc:spChg>
        <pc:spChg chg="mod">
          <ac:chgData name="Dezhong Yao" userId="794760dbfb091494" providerId="LiveId" clId="{20CC4F83-479D-4E15-B004-5B4F82B61AD4}" dt="2020-09-04T08:19:07.323" v="9580" actId="404"/>
          <ac:spMkLst>
            <pc:docMk/>
            <pc:sldMk cId="1087693729" sldId="376"/>
            <ac:spMk id="40" creationId="{2A1AB4C6-D582-4B9F-AEE6-AF39B8C0EC7C}"/>
          </ac:spMkLst>
        </pc:spChg>
        <pc:spChg chg="mod">
          <ac:chgData name="Dezhong Yao" userId="794760dbfb091494" providerId="LiveId" clId="{20CC4F83-479D-4E15-B004-5B4F82B61AD4}" dt="2020-09-04T08:19:07.323" v="9580" actId="404"/>
          <ac:spMkLst>
            <pc:docMk/>
            <pc:sldMk cId="1087693729" sldId="376"/>
            <ac:spMk id="41" creationId="{F259D4C8-A34E-4D77-A745-6684A283B511}"/>
          </ac:spMkLst>
        </pc:spChg>
        <pc:spChg chg="mod">
          <ac:chgData name="Dezhong Yao" userId="794760dbfb091494" providerId="LiveId" clId="{20CC4F83-479D-4E15-B004-5B4F82B61AD4}" dt="2020-09-04T08:19:07.323" v="9580" actId="404"/>
          <ac:spMkLst>
            <pc:docMk/>
            <pc:sldMk cId="1087693729" sldId="376"/>
            <ac:spMk id="42" creationId="{B95504E8-0ECA-492D-8421-856FFC37FE8B}"/>
          </ac:spMkLst>
        </pc:spChg>
        <pc:spChg chg="add mod topLvl">
          <ac:chgData name="Dezhong Yao" userId="794760dbfb091494" providerId="LiveId" clId="{20CC4F83-479D-4E15-B004-5B4F82B61AD4}" dt="2020-09-04T08:21:58.558" v="9661" actId="164"/>
          <ac:spMkLst>
            <pc:docMk/>
            <pc:sldMk cId="1087693729" sldId="376"/>
            <ac:spMk id="43" creationId="{1E3B185A-5BF1-4800-9B53-965AEB28A1DD}"/>
          </ac:spMkLst>
        </pc:spChg>
        <pc:spChg chg="add mod topLvl">
          <ac:chgData name="Dezhong Yao" userId="794760dbfb091494" providerId="LiveId" clId="{20CC4F83-479D-4E15-B004-5B4F82B61AD4}" dt="2020-09-04T08:21:58.558" v="9661" actId="164"/>
          <ac:spMkLst>
            <pc:docMk/>
            <pc:sldMk cId="1087693729" sldId="376"/>
            <ac:spMk id="44" creationId="{6AB45163-79E1-49AC-91AB-99F708683A68}"/>
          </ac:spMkLst>
        </pc:spChg>
        <pc:spChg chg="add mod topLvl">
          <ac:chgData name="Dezhong Yao" userId="794760dbfb091494" providerId="LiveId" clId="{20CC4F83-479D-4E15-B004-5B4F82B61AD4}" dt="2020-09-04T08:28:40.801" v="9928" actId="1076"/>
          <ac:spMkLst>
            <pc:docMk/>
            <pc:sldMk cId="1087693729" sldId="376"/>
            <ac:spMk id="45" creationId="{FEA85CC7-2004-4D75-8E09-50F179DF27C1}"/>
          </ac:spMkLst>
        </pc:spChg>
        <pc:spChg chg="add mod">
          <ac:chgData name="Dezhong Yao" userId="794760dbfb091494" providerId="LiveId" clId="{20CC4F83-479D-4E15-B004-5B4F82B61AD4}" dt="2020-09-04T08:20:17.894" v="9609" actId="571"/>
          <ac:spMkLst>
            <pc:docMk/>
            <pc:sldMk cId="1087693729" sldId="376"/>
            <ac:spMk id="47" creationId="{720478AA-09DF-4A0C-8AF0-14502F9D1E43}"/>
          </ac:spMkLst>
        </pc:spChg>
        <pc:spChg chg="add del mod">
          <ac:chgData name="Dezhong Yao" userId="794760dbfb091494" providerId="LiveId" clId="{20CC4F83-479D-4E15-B004-5B4F82B61AD4}" dt="2020-09-04T08:22:23.337" v="9664" actId="478"/>
          <ac:spMkLst>
            <pc:docMk/>
            <pc:sldMk cId="1087693729" sldId="376"/>
            <ac:spMk id="50" creationId="{0D744AF1-AF2B-4CAB-BACE-8EED1613D5D1}"/>
          </ac:spMkLst>
        </pc:spChg>
        <pc:spChg chg="add mod">
          <ac:chgData name="Dezhong Yao" userId="794760dbfb091494" providerId="LiveId" clId="{20CC4F83-479D-4E15-B004-5B4F82B61AD4}" dt="2020-09-04T08:28:34.991" v="9926" actId="14100"/>
          <ac:spMkLst>
            <pc:docMk/>
            <pc:sldMk cId="1087693729" sldId="376"/>
            <ac:spMk id="51" creationId="{18924F74-6CB5-4E2B-B60A-9445176D2B18}"/>
          </ac:spMkLst>
        </pc:spChg>
        <pc:grpChg chg="add mod topLvl">
          <ac:chgData name="Dezhong Yao" userId="794760dbfb091494" providerId="LiveId" clId="{20CC4F83-479D-4E15-B004-5B4F82B61AD4}" dt="2020-09-04T08:21:58.558" v="9661" actId="164"/>
          <ac:grpSpMkLst>
            <pc:docMk/>
            <pc:sldMk cId="1087693729" sldId="376"/>
            <ac:grpSpMk id="28" creationId="{A6A4B937-E40E-4EB3-9BA7-AA9EA40D4C8C}"/>
          </ac:grpSpMkLst>
        </pc:grpChg>
        <pc:grpChg chg="add mod topLvl">
          <ac:chgData name="Dezhong Yao" userId="794760dbfb091494" providerId="LiveId" clId="{20CC4F83-479D-4E15-B004-5B4F82B61AD4}" dt="2020-09-04T08:21:58.558" v="9661" actId="164"/>
          <ac:grpSpMkLst>
            <pc:docMk/>
            <pc:sldMk cId="1087693729" sldId="376"/>
            <ac:grpSpMk id="33" creationId="{D9BD73CA-3B37-4CCA-839D-0920CE6ED8A5}"/>
          </ac:grpSpMkLst>
        </pc:grpChg>
        <pc:grpChg chg="add mod topLvl">
          <ac:chgData name="Dezhong Yao" userId="794760dbfb091494" providerId="LiveId" clId="{20CC4F83-479D-4E15-B004-5B4F82B61AD4}" dt="2020-09-04T08:21:58.558" v="9661" actId="164"/>
          <ac:grpSpMkLst>
            <pc:docMk/>
            <pc:sldMk cId="1087693729" sldId="376"/>
            <ac:grpSpMk id="38" creationId="{4DC8B909-B743-48DE-8F38-A042EC0B78AE}"/>
          </ac:grpSpMkLst>
        </pc:grpChg>
        <pc:grpChg chg="add del mod">
          <ac:chgData name="Dezhong Yao" userId="794760dbfb091494" providerId="LiveId" clId="{20CC4F83-479D-4E15-B004-5B4F82B61AD4}" dt="2020-09-04T08:19:25.111" v="9585" actId="165"/>
          <ac:grpSpMkLst>
            <pc:docMk/>
            <pc:sldMk cId="1087693729" sldId="376"/>
            <ac:grpSpMk id="46" creationId="{5DAAC192-C83B-40C8-B662-7E07FA966169}"/>
          </ac:grpSpMkLst>
        </pc:grpChg>
        <pc:grpChg chg="add del mod">
          <ac:chgData name="Dezhong Yao" userId="794760dbfb091494" providerId="LiveId" clId="{20CC4F83-479D-4E15-B004-5B4F82B61AD4}" dt="2020-09-04T08:21:25.441" v="9647" actId="165"/>
          <ac:grpSpMkLst>
            <pc:docMk/>
            <pc:sldMk cId="1087693729" sldId="376"/>
            <ac:grpSpMk id="48" creationId="{BD7F2053-3323-49ED-A4DF-8CFECDC1853A}"/>
          </ac:grpSpMkLst>
        </pc:grpChg>
        <pc:grpChg chg="add mod">
          <ac:chgData name="Dezhong Yao" userId="794760dbfb091494" providerId="LiveId" clId="{20CC4F83-479D-4E15-B004-5B4F82B61AD4}" dt="2020-09-04T08:28:38.289" v="9927" actId="1076"/>
          <ac:grpSpMkLst>
            <pc:docMk/>
            <pc:sldMk cId="1087693729" sldId="376"/>
            <ac:grpSpMk id="49" creationId="{AA37A28E-F4E9-45F8-B89F-67BC3BCD31F2}"/>
          </ac:grpSpMkLst>
        </pc:grpChg>
        <pc:cxnChg chg="add mod topLvl">
          <ac:chgData name="Dezhong Yao" userId="794760dbfb091494" providerId="LiveId" clId="{20CC4F83-479D-4E15-B004-5B4F82B61AD4}" dt="2020-09-04T08:21:58.558" v="9661" actId="164"/>
          <ac:cxnSpMkLst>
            <pc:docMk/>
            <pc:sldMk cId="1087693729" sldId="376"/>
            <ac:cxnSpMk id="4" creationId="{B350D1C4-1B5C-458A-B539-6B0E5A502B79}"/>
          </ac:cxnSpMkLst>
        </pc:cxnChg>
        <pc:cxnChg chg="add mod topLvl">
          <ac:chgData name="Dezhong Yao" userId="794760dbfb091494" providerId="LiveId" clId="{20CC4F83-479D-4E15-B004-5B4F82B61AD4}" dt="2020-09-04T08:21:58.558" v="9661" actId="164"/>
          <ac:cxnSpMkLst>
            <pc:docMk/>
            <pc:sldMk cId="1087693729" sldId="376"/>
            <ac:cxnSpMk id="5" creationId="{F443D6B1-74FC-4F34-8702-0AFBC8BF84E2}"/>
          </ac:cxnSpMkLst>
        </pc:cxnChg>
        <pc:cxnChg chg="add mod topLvl">
          <ac:chgData name="Dezhong Yao" userId="794760dbfb091494" providerId="LiveId" clId="{20CC4F83-479D-4E15-B004-5B4F82B61AD4}" dt="2020-09-04T08:21:58.558" v="9661" actId="164"/>
          <ac:cxnSpMkLst>
            <pc:docMk/>
            <pc:sldMk cId="1087693729" sldId="376"/>
            <ac:cxnSpMk id="6" creationId="{73830DB8-E032-430F-AFAA-6838C18C4718}"/>
          </ac:cxnSpMkLst>
        </pc:cxnChg>
        <pc:cxnChg chg="add mod topLvl">
          <ac:chgData name="Dezhong Yao" userId="794760dbfb091494" providerId="LiveId" clId="{20CC4F83-479D-4E15-B004-5B4F82B61AD4}" dt="2020-09-04T08:21:58.558" v="9661" actId="164"/>
          <ac:cxnSpMkLst>
            <pc:docMk/>
            <pc:sldMk cId="1087693729" sldId="376"/>
            <ac:cxnSpMk id="7" creationId="{15B688A0-4465-4BF4-9ECA-3BA255051029}"/>
          </ac:cxnSpMkLst>
        </pc:cxnChg>
        <pc:cxnChg chg="add mod topLvl">
          <ac:chgData name="Dezhong Yao" userId="794760dbfb091494" providerId="LiveId" clId="{20CC4F83-479D-4E15-B004-5B4F82B61AD4}" dt="2020-09-04T08:21:58.558" v="9661" actId="164"/>
          <ac:cxnSpMkLst>
            <pc:docMk/>
            <pc:sldMk cId="1087693729" sldId="376"/>
            <ac:cxnSpMk id="8" creationId="{B9FFC64C-3D11-4304-A39A-3A4AE9720175}"/>
          </ac:cxnSpMkLst>
        </pc:cxnChg>
        <pc:cxnChg chg="add mod topLvl">
          <ac:chgData name="Dezhong Yao" userId="794760dbfb091494" providerId="LiveId" clId="{20CC4F83-479D-4E15-B004-5B4F82B61AD4}" dt="2020-09-04T08:21:58.558" v="9661" actId="164"/>
          <ac:cxnSpMkLst>
            <pc:docMk/>
            <pc:sldMk cId="1087693729" sldId="376"/>
            <ac:cxnSpMk id="9" creationId="{7A54AF9E-228B-46F7-9B99-2419227A9E78}"/>
          </ac:cxnSpMkLst>
        </pc:cxnChg>
        <pc:cxnChg chg="add mod topLvl">
          <ac:chgData name="Dezhong Yao" userId="794760dbfb091494" providerId="LiveId" clId="{20CC4F83-479D-4E15-B004-5B4F82B61AD4}" dt="2020-09-04T08:21:58.558" v="9661" actId="164"/>
          <ac:cxnSpMkLst>
            <pc:docMk/>
            <pc:sldMk cId="1087693729" sldId="376"/>
            <ac:cxnSpMk id="10" creationId="{1501CE40-15EA-4745-86FD-26A6FB04B4F0}"/>
          </ac:cxnSpMkLst>
        </pc:cxnChg>
        <pc:cxnChg chg="add mod topLvl">
          <ac:chgData name="Dezhong Yao" userId="794760dbfb091494" providerId="LiveId" clId="{20CC4F83-479D-4E15-B004-5B4F82B61AD4}" dt="2020-09-04T08:21:58.558" v="9661" actId="164"/>
          <ac:cxnSpMkLst>
            <pc:docMk/>
            <pc:sldMk cId="1087693729" sldId="376"/>
            <ac:cxnSpMk id="11" creationId="{71DAF06D-72FA-4F13-BB54-BA3A4DC121A7}"/>
          </ac:cxnSpMkLst>
        </pc:cxnChg>
        <pc:cxnChg chg="add mod topLvl">
          <ac:chgData name="Dezhong Yao" userId="794760dbfb091494" providerId="LiveId" clId="{20CC4F83-479D-4E15-B004-5B4F82B61AD4}" dt="2020-09-04T08:21:58.558" v="9661" actId="164"/>
          <ac:cxnSpMkLst>
            <pc:docMk/>
            <pc:sldMk cId="1087693729" sldId="376"/>
            <ac:cxnSpMk id="23" creationId="{AAB10841-A908-4251-9107-EC703455F6B1}"/>
          </ac:cxnSpMkLst>
        </pc:cxnChg>
        <pc:cxnChg chg="add mod topLvl">
          <ac:chgData name="Dezhong Yao" userId="794760dbfb091494" providerId="LiveId" clId="{20CC4F83-479D-4E15-B004-5B4F82B61AD4}" dt="2020-09-04T08:21:58.558" v="9661" actId="164"/>
          <ac:cxnSpMkLst>
            <pc:docMk/>
            <pc:sldMk cId="1087693729" sldId="376"/>
            <ac:cxnSpMk id="24" creationId="{2222D405-33B7-4C0F-A3B0-0A39FE9EBE17}"/>
          </ac:cxnSpMkLst>
        </pc:cxnChg>
      </pc:sldChg>
      <pc:sldChg chg="addSp delSp modSp add ord">
        <pc:chgData name="Dezhong Yao" userId="794760dbfb091494" providerId="LiveId" clId="{20CC4F83-479D-4E15-B004-5B4F82B61AD4}" dt="2020-09-04T08:06:25.476" v="9040" actId="478"/>
        <pc:sldMkLst>
          <pc:docMk/>
          <pc:sldMk cId="2932279996" sldId="377"/>
        </pc:sldMkLst>
        <pc:spChg chg="mod">
          <ac:chgData name="Dezhong Yao" userId="794760dbfb091494" providerId="LiveId" clId="{20CC4F83-479D-4E15-B004-5B4F82B61AD4}" dt="2020-09-04T08:03:51.271" v="8996" actId="404"/>
          <ac:spMkLst>
            <pc:docMk/>
            <pc:sldMk cId="2932279996" sldId="377"/>
            <ac:spMk id="3" creationId="{960919C0-AFAD-48A2-AF4E-21518DDAAD5F}"/>
          </ac:spMkLst>
        </pc:spChg>
        <pc:spChg chg="mod">
          <ac:chgData name="Dezhong Yao" userId="794760dbfb091494" providerId="LiveId" clId="{20CC4F83-479D-4E15-B004-5B4F82B61AD4}" dt="2020-09-04T08:05:00.617" v="9011" actId="1076"/>
          <ac:spMkLst>
            <pc:docMk/>
            <pc:sldMk cId="2932279996" sldId="377"/>
            <ac:spMk id="20" creationId="{0E2FE397-D7D9-4D17-A2CD-8E2986903D24}"/>
          </ac:spMkLst>
        </pc:spChg>
        <pc:spChg chg="add del mod">
          <ac:chgData name="Dezhong Yao" userId="794760dbfb091494" providerId="LiveId" clId="{20CC4F83-479D-4E15-B004-5B4F82B61AD4}" dt="2020-09-04T08:06:25.476" v="9040" actId="478"/>
          <ac:spMkLst>
            <pc:docMk/>
            <pc:sldMk cId="2932279996" sldId="377"/>
            <ac:spMk id="31" creationId="{42B19191-3E8D-4AA6-9511-02FAF7071771}"/>
          </ac:spMkLst>
        </pc:spChg>
        <pc:grpChg chg="add del mod">
          <ac:chgData name="Dezhong Yao" userId="794760dbfb091494" providerId="LiveId" clId="{20CC4F83-479D-4E15-B004-5B4F82B61AD4}" dt="2020-09-04T08:06:21.915" v="9039" actId="478"/>
          <ac:grpSpMkLst>
            <pc:docMk/>
            <pc:sldMk cId="2932279996" sldId="377"/>
            <ac:grpSpMk id="4" creationId="{E694D50D-A903-4934-B90E-D7BF250628B7}"/>
          </ac:grpSpMkLst>
        </pc:grpChg>
        <pc:cxnChg chg="mod">
          <ac:chgData name="Dezhong Yao" userId="794760dbfb091494" providerId="LiveId" clId="{20CC4F83-479D-4E15-B004-5B4F82B61AD4}" dt="2020-09-04T08:06:21.915" v="9039" actId="478"/>
          <ac:cxnSpMkLst>
            <pc:docMk/>
            <pc:sldMk cId="2932279996" sldId="377"/>
            <ac:cxnSpMk id="23" creationId="{07EA1B6A-61FC-4D33-931D-30A5D3AA2A81}"/>
          </ac:cxnSpMkLst>
        </pc:cxnChg>
        <pc:cxnChg chg="mod">
          <ac:chgData name="Dezhong Yao" userId="794760dbfb091494" providerId="LiveId" clId="{20CC4F83-479D-4E15-B004-5B4F82B61AD4}" dt="2020-09-04T08:06:21.915" v="9039" actId="478"/>
          <ac:cxnSpMkLst>
            <pc:docMk/>
            <pc:sldMk cId="2932279996" sldId="377"/>
            <ac:cxnSpMk id="24" creationId="{7C5F6051-3DB2-490C-83FB-9B6613FC3930}"/>
          </ac:cxnSpMkLst>
        </pc:cxnChg>
        <pc:cxnChg chg="mod">
          <ac:chgData name="Dezhong Yao" userId="794760dbfb091494" providerId="LiveId" clId="{20CC4F83-479D-4E15-B004-5B4F82B61AD4}" dt="2020-09-04T08:06:21.915" v="9039" actId="478"/>
          <ac:cxnSpMkLst>
            <pc:docMk/>
            <pc:sldMk cId="2932279996" sldId="377"/>
            <ac:cxnSpMk id="25" creationId="{3FEC77D7-4ADA-4BFC-8B6E-732C52F99293}"/>
          </ac:cxnSpMkLst>
        </pc:cxnChg>
      </pc:sldChg>
      <pc:sldChg chg="modSp add">
        <pc:chgData name="Dezhong Yao" userId="794760dbfb091494" providerId="LiveId" clId="{20CC4F83-479D-4E15-B004-5B4F82B61AD4}" dt="2020-09-04T08:08:55.305" v="9210" actId="1076"/>
        <pc:sldMkLst>
          <pc:docMk/>
          <pc:sldMk cId="2371923076" sldId="378"/>
        </pc:sldMkLst>
        <pc:spChg chg="mod">
          <ac:chgData name="Dezhong Yao" userId="794760dbfb091494" providerId="LiveId" clId="{20CC4F83-479D-4E15-B004-5B4F82B61AD4}" dt="2020-09-04T08:08:45.286" v="9208"/>
          <ac:spMkLst>
            <pc:docMk/>
            <pc:sldMk cId="2371923076" sldId="378"/>
            <ac:spMk id="3" creationId="{960919C0-AFAD-48A2-AF4E-21518DDAAD5F}"/>
          </ac:spMkLst>
        </pc:spChg>
        <pc:spChg chg="mod">
          <ac:chgData name="Dezhong Yao" userId="794760dbfb091494" providerId="LiveId" clId="{20CC4F83-479D-4E15-B004-5B4F82B61AD4}" dt="2020-09-04T08:08:55.305" v="9210" actId="1076"/>
          <ac:spMkLst>
            <pc:docMk/>
            <pc:sldMk cId="2371923076" sldId="378"/>
            <ac:spMk id="31" creationId="{42B19191-3E8D-4AA6-9511-02FAF7071771}"/>
          </ac:spMkLst>
        </pc:spChg>
        <pc:grpChg chg="mod">
          <ac:chgData name="Dezhong Yao" userId="794760dbfb091494" providerId="LiveId" clId="{20CC4F83-479D-4E15-B004-5B4F82B61AD4}" dt="2020-09-04T08:08:52.322" v="9209" actId="1076"/>
          <ac:grpSpMkLst>
            <pc:docMk/>
            <pc:sldMk cId="2371923076" sldId="378"/>
            <ac:grpSpMk id="4" creationId="{E694D50D-A903-4934-B90E-D7BF250628B7}"/>
          </ac:grpSpMkLst>
        </pc:grpChg>
      </pc:sldChg>
      <pc:sldChg chg="addSp delSp modSp add">
        <pc:chgData name="Dezhong Yao" userId="794760dbfb091494" providerId="LiveId" clId="{20CC4F83-479D-4E15-B004-5B4F82B61AD4}" dt="2020-09-04T08:18:47.645" v="9578"/>
        <pc:sldMkLst>
          <pc:docMk/>
          <pc:sldMk cId="2749031573" sldId="379"/>
        </pc:sldMkLst>
        <pc:spChg chg="mod">
          <ac:chgData name="Dezhong Yao" userId="794760dbfb091494" providerId="LiveId" clId="{20CC4F83-479D-4E15-B004-5B4F82B61AD4}" dt="2020-09-04T08:18:47.645" v="9578"/>
          <ac:spMkLst>
            <pc:docMk/>
            <pc:sldMk cId="2749031573" sldId="379"/>
            <ac:spMk id="3" creationId="{960919C0-AFAD-48A2-AF4E-21518DDAAD5F}"/>
          </ac:spMkLst>
        </pc:spChg>
        <pc:grpChg chg="del">
          <ac:chgData name="Dezhong Yao" userId="794760dbfb091494" providerId="LiveId" clId="{20CC4F83-479D-4E15-B004-5B4F82B61AD4}" dt="2020-09-04T08:14:13.189" v="9335" actId="478"/>
          <ac:grpSpMkLst>
            <pc:docMk/>
            <pc:sldMk cId="2749031573" sldId="379"/>
            <ac:grpSpMk id="4" creationId="{E694D50D-A903-4934-B90E-D7BF250628B7}"/>
          </ac:grpSpMkLst>
        </pc:grpChg>
        <pc:grpChg chg="add mod">
          <ac:chgData name="Dezhong Yao" userId="794760dbfb091494" providerId="LiveId" clId="{20CC4F83-479D-4E15-B004-5B4F82B61AD4}" dt="2020-09-04T08:16:26.474" v="9443" actId="1076"/>
          <ac:grpSpMkLst>
            <pc:docMk/>
            <pc:sldMk cId="2749031573" sldId="379"/>
            <ac:grpSpMk id="32" creationId="{1D4F4724-740E-47A8-BCB7-DD62E6D9386D}"/>
          </ac:grpSpMkLst>
        </pc:grpChg>
        <pc:cxnChg chg="mod">
          <ac:chgData name="Dezhong Yao" userId="794760dbfb091494" providerId="LiveId" clId="{20CC4F83-479D-4E15-B004-5B4F82B61AD4}" dt="2020-09-04T08:14:13.189" v="9335" actId="478"/>
          <ac:cxnSpMkLst>
            <pc:docMk/>
            <pc:sldMk cId="2749031573" sldId="379"/>
            <ac:cxnSpMk id="23" creationId="{07EA1B6A-61FC-4D33-931D-30A5D3AA2A81}"/>
          </ac:cxnSpMkLst>
        </pc:cxnChg>
        <pc:cxnChg chg="mod">
          <ac:chgData name="Dezhong Yao" userId="794760dbfb091494" providerId="LiveId" clId="{20CC4F83-479D-4E15-B004-5B4F82B61AD4}" dt="2020-09-04T08:14:13.189" v="9335" actId="478"/>
          <ac:cxnSpMkLst>
            <pc:docMk/>
            <pc:sldMk cId="2749031573" sldId="379"/>
            <ac:cxnSpMk id="24" creationId="{7C5F6051-3DB2-490C-83FB-9B6613FC3930}"/>
          </ac:cxnSpMkLst>
        </pc:cxnChg>
        <pc:cxnChg chg="mod">
          <ac:chgData name="Dezhong Yao" userId="794760dbfb091494" providerId="LiveId" clId="{20CC4F83-479D-4E15-B004-5B4F82B61AD4}" dt="2020-09-04T08:14:13.189" v="9335" actId="478"/>
          <ac:cxnSpMkLst>
            <pc:docMk/>
            <pc:sldMk cId="2749031573" sldId="379"/>
            <ac:cxnSpMk id="25" creationId="{3FEC77D7-4ADA-4BFC-8B6E-732C52F99293}"/>
          </ac:cxnSpMkLst>
        </pc:cxnChg>
      </pc:sldChg>
      <pc:sldChg chg="addSp modSp add">
        <pc:chgData name="Dezhong Yao" userId="794760dbfb091494" providerId="LiveId" clId="{20CC4F83-479D-4E15-B004-5B4F82B61AD4}" dt="2020-09-04T08:46:32.491" v="10245" actId="14"/>
        <pc:sldMkLst>
          <pc:docMk/>
          <pc:sldMk cId="1695773258" sldId="380"/>
        </pc:sldMkLst>
        <pc:spChg chg="mod">
          <ac:chgData name="Dezhong Yao" userId="794760dbfb091494" providerId="LiveId" clId="{20CC4F83-479D-4E15-B004-5B4F82B61AD4}" dt="2020-09-04T08:43:49.538" v="10148"/>
          <ac:spMkLst>
            <pc:docMk/>
            <pc:sldMk cId="1695773258" sldId="380"/>
            <ac:spMk id="2" creationId="{06AF57B9-9290-4023-B678-0AE001D3F4A6}"/>
          </ac:spMkLst>
        </pc:spChg>
        <pc:spChg chg="mod">
          <ac:chgData name="Dezhong Yao" userId="794760dbfb091494" providerId="LiveId" clId="{20CC4F83-479D-4E15-B004-5B4F82B61AD4}" dt="2020-09-04T08:46:32.491" v="10245" actId="14"/>
          <ac:spMkLst>
            <pc:docMk/>
            <pc:sldMk cId="1695773258" sldId="380"/>
            <ac:spMk id="3" creationId="{48B8F8B2-360E-4882-BC76-5A270D6BC991}"/>
          </ac:spMkLst>
        </pc:spChg>
        <pc:spChg chg="add mod">
          <ac:chgData name="Dezhong Yao" userId="794760dbfb091494" providerId="LiveId" clId="{20CC4F83-479D-4E15-B004-5B4F82B61AD4}" dt="2020-09-04T08:46:00.849" v="10242"/>
          <ac:spMkLst>
            <pc:docMk/>
            <pc:sldMk cId="1695773258" sldId="380"/>
            <ac:spMk id="24" creationId="{D2E5F0F6-9764-4039-8B1D-97F66F46C30D}"/>
          </ac:spMkLst>
        </pc:spChg>
        <pc:grpChg chg="add mod">
          <ac:chgData name="Dezhong Yao" userId="794760dbfb091494" providerId="LiveId" clId="{20CC4F83-479D-4E15-B004-5B4F82B61AD4}" dt="2020-09-04T08:45:35.895" v="10228" actId="1076"/>
          <ac:grpSpMkLst>
            <pc:docMk/>
            <pc:sldMk cId="1695773258" sldId="380"/>
            <ac:grpSpMk id="4" creationId="{71CF018F-5A0E-4B56-9602-8D95600C62E8}"/>
          </ac:grpSpMkLst>
        </pc:grpChg>
      </pc:sldChg>
      <pc:sldChg chg="modSp add">
        <pc:chgData name="Dezhong Yao" userId="794760dbfb091494" providerId="LiveId" clId="{20CC4F83-479D-4E15-B004-5B4F82B61AD4}" dt="2020-09-04T08:50:04.128" v="10428" actId="27636"/>
        <pc:sldMkLst>
          <pc:docMk/>
          <pc:sldMk cId="3365169943" sldId="381"/>
        </pc:sldMkLst>
        <pc:spChg chg="mod">
          <ac:chgData name="Dezhong Yao" userId="794760dbfb091494" providerId="LiveId" clId="{20CC4F83-479D-4E15-B004-5B4F82B61AD4}" dt="2020-09-04T08:46:25.689" v="10243"/>
          <ac:spMkLst>
            <pc:docMk/>
            <pc:sldMk cId="3365169943" sldId="381"/>
            <ac:spMk id="2" creationId="{0CF88B4E-89DF-4B88-8799-C8A52DE1644C}"/>
          </ac:spMkLst>
        </pc:spChg>
        <pc:spChg chg="mod">
          <ac:chgData name="Dezhong Yao" userId="794760dbfb091494" providerId="LiveId" clId="{20CC4F83-479D-4E15-B004-5B4F82B61AD4}" dt="2020-09-04T08:50:04.128" v="10428" actId="27636"/>
          <ac:spMkLst>
            <pc:docMk/>
            <pc:sldMk cId="3365169943" sldId="381"/>
            <ac:spMk id="3" creationId="{AD19FC01-9BE5-4094-A308-4D31AD02FADB}"/>
          </ac:spMkLst>
        </pc:spChg>
      </pc:sldChg>
      <pc:sldChg chg="addSp modSp add">
        <pc:chgData name="Dezhong Yao" userId="794760dbfb091494" providerId="LiveId" clId="{20CC4F83-479D-4E15-B004-5B4F82B61AD4}" dt="2020-09-04T08:59:21.953" v="10668"/>
        <pc:sldMkLst>
          <pc:docMk/>
          <pc:sldMk cId="1146923379" sldId="382"/>
        </pc:sldMkLst>
        <pc:spChg chg="mod">
          <ac:chgData name="Dezhong Yao" userId="794760dbfb091494" providerId="LiveId" clId="{20CC4F83-479D-4E15-B004-5B4F82B61AD4}" dt="2020-09-04T08:50:17.105" v="10430"/>
          <ac:spMkLst>
            <pc:docMk/>
            <pc:sldMk cId="1146923379" sldId="382"/>
            <ac:spMk id="2" creationId="{059AA05F-3574-4670-9976-E45BD37725CF}"/>
          </ac:spMkLst>
        </pc:spChg>
        <pc:spChg chg="mod">
          <ac:chgData name="Dezhong Yao" userId="794760dbfb091494" providerId="LiveId" clId="{20CC4F83-479D-4E15-B004-5B4F82B61AD4}" dt="2020-09-04T08:59:21.953" v="10668"/>
          <ac:spMkLst>
            <pc:docMk/>
            <pc:sldMk cId="1146923379" sldId="382"/>
            <ac:spMk id="3" creationId="{1C62C637-7E94-4AFE-9D8B-7DDF175D1335}"/>
          </ac:spMkLst>
        </pc:spChg>
        <pc:spChg chg="mod">
          <ac:chgData name="Dezhong Yao" userId="794760dbfb091494" providerId="LiveId" clId="{20CC4F83-479D-4E15-B004-5B4F82B61AD4}" dt="2020-09-04T08:58:13.483" v="10638"/>
          <ac:spMkLst>
            <pc:docMk/>
            <pc:sldMk cId="1146923379" sldId="382"/>
            <ac:spMk id="5" creationId="{A0B8F511-3F45-4AAF-905D-84FD96974684}"/>
          </ac:spMkLst>
        </pc:spChg>
        <pc:spChg chg="mod">
          <ac:chgData name="Dezhong Yao" userId="794760dbfb091494" providerId="LiveId" clId="{20CC4F83-479D-4E15-B004-5B4F82B61AD4}" dt="2020-09-04T08:58:07.586" v="10633"/>
          <ac:spMkLst>
            <pc:docMk/>
            <pc:sldMk cId="1146923379" sldId="382"/>
            <ac:spMk id="6" creationId="{334E29C0-2F1C-4EC7-A141-531F0E5AC348}"/>
          </ac:spMkLst>
        </pc:spChg>
        <pc:spChg chg="mod">
          <ac:chgData name="Dezhong Yao" userId="794760dbfb091494" providerId="LiveId" clId="{20CC4F83-479D-4E15-B004-5B4F82B61AD4}" dt="2020-09-04T08:58:05.715" v="10632"/>
          <ac:spMkLst>
            <pc:docMk/>
            <pc:sldMk cId="1146923379" sldId="382"/>
            <ac:spMk id="7" creationId="{6C5CA69A-9AE9-4573-BEB9-2822B2B9271B}"/>
          </ac:spMkLst>
        </pc:spChg>
        <pc:spChg chg="mod">
          <ac:chgData name="Dezhong Yao" userId="794760dbfb091494" providerId="LiveId" clId="{20CC4F83-479D-4E15-B004-5B4F82B61AD4}" dt="2020-09-04T08:58:29.063" v="10642" actId="20577"/>
          <ac:spMkLst>
            <pc:docMk/>
            <pc:sldMk cId="1146923379" sldId="382"/>
            <ac:spMk id="8" creationId="{47567D08-CC28-494B-83D6-E42BF9B3620C}"/>
          </ac:spMkLst>
        </pc:spChg>
        <pc:spChg chg="mod">
          <ac:chgData name="Dezhong Yao" userId="794760dbfb091494" providerId="LiveId" clId="{20CC4F83-479D-4E15-B004-5B4F82B61AD4}" dt="2020-09-04T08:58:34.382" v="10644" actId="20577"/>
          <ac:spMkLst>
            <pc:docMk/>
            <pc:sldMk cId="1146923379" sldId="382"/>
            <ac:spMk id="9" creationId="{9843BAD2-EDB1-455E-83CF-A3ADE4F3FF77}"/>
          </ac:spMkLst>
        </pc:spChg>
        <pc:spChg chg="add mod">
          <ac:chgData name="Dezhong Yao" userId="794760dbfb091494" providerId="LiveId" clId="{20CC4F83-479D-4E15-B004-5B4F82B61AD4}" dt="2020-09-04T08:52:41.895" v="10611" actId="1038"/>
          <ac:spMkLst>
            <pc:docMk/>
            <pc:sldMk cId="1146923379" sldId="382"/>
            <ac:spMk id="32" creationId="{8079A12A-9E3D-4670-98AF-EFC552EBD5DE}"/>
          </ac:spMkLst>
        </pc:spChg>
        <pc:grpChg chg="add mod">
          <ac:chgData name="Dezhong Yao" userId="794760dbfb091494" providerId="LiveId" clId="{20CC4F83-479D-4E15-B004-5B4F82B61AD4}" dt="2020-09-04T08:52:41.895" v="10611" actId="1038"/>
          <ac:grpSpMkLst>
            <pc:docMk/>
            <pc:sldMk cId="1146923379" sldId="382"/>
            <ac:grpSpMk id="4" creationId="{6AB7ADBC-D0A3-4043-9BC5-134E9A5C3D19}"/>
          </ac:grpSpMkLst>
        </pc:grpChg>
      </pc:sldChg>
      <pc:sldChg chg="addSp modSp add">
        <pc:chgData name="Dezhong Yao" userId="794760dbfb091494" providerId="LiveId" clId="{20CC4F83-479D-4E15-B004-5B4F82B61AD4}" dt="2020-09-04T09:22:32.922" v="10841"/>
        <pc:sldMkLst>
          <pc:docMk/>
          <pc:sldMk cId="1333838884" sldId="383"/>
        </pc:sldMkLst>
        <pc:spChg chg="mod">
          <ac:chgData name="Dezhong Yao" userId="794760dbfb091494" providerId="LiveId" clId="{20CC4F83-479D-4E15-B004-5B4F82B61AD4}" dt="2020-09-04T09:00:07.855" v="10672"/>
          <ac:spMkLst>
            <pc:docMk/>
            <pc:sldMk cId="1333838884" sldId="383"/>
            <ac:spMk id="2" creationId="{8070C393-28DD-4583-9742-B31E08E0CFE3}"/>
          </ac:spMkLst>
        </pc:spChg>
        <pc:spChg chg="mod">
          <ac:chgData name="Dezhong Yao" userId="794760dbfb091494" providerId="LiveId" clId="{20CC4F83-479D-4E15-B004-5B4F82B61AD4}" dt="2020-09-04T09:22:32.922" v="10841"/>
          <ac:spMkLst>
            <pc:docMk/>
            <pc:sldMk cId="1333838884" sldId="383"/>
            <ac:spMk id="3" creationId="{95E69886-47E3-4BA3-BFEF-26AF8BA3E5A1}"/>
          </ac:spMkLst>
        </pc:spChg>
        <pc:spChg chg="add mod">
          <ac:chgData name="Dezhong Yao" userId="794760dbfb091494" providerId="LiveId" clId="{20CC4F83-479D-4E15-B004-5B4F82B61AD4}" dt="2020-09-04T09:00:03.149" v="10671" actId="164"/>
          <ac:spMkLst>
            <pc:docMk/>
            <pc:sldMk cId="1333838884" sldId="383"/>
            <ac:spMk id="11" creationId="{F210BFA2-1AA1-4D3A-B6DA-85598E3F83E4}"/>
          </ac:spMkLst>
        </pc:spChg>
        <pc:spChg chg="add mod">
          <ac:chgData name="Dezhong Yao" userId="794760dbfb091494" providerId="LiveId" clId="{20CC4F83-479D-4E15-B004-5B4F82B61AD4}" dt="2020-09-04T09:00:03.149" v="10671" actId="164"/>
          <ac:spMkLst>
            <pc:docMk/>
            <pc:sldMk cId="1333838884" sldId="383"/>
            <ac:spMk id="12" creationId="{F9FF7722-A736-4D7B-9E72-FF9613A66A8E}"/>
          </ac:spMkLst>
        </pc:spChg>
        <pc:spChg chg="add mod">
          <ac:chgData name="Dezhong Yao" userId="794760dbfb091494" providerId="LiveId" clId="{20CC4F83-479D-4E15-B004-5B4F82B61AD4}" dt="2020-09-04T09:00:03.149" v="10671" actId="164"/>
          <ac:spMkLst>
            <pc:docMk/>
            <pc:sldMk cId="1333838884" sldId="383"/>
            <ac:spMk id="13" creationId="{C6072EDE-765A-49F3-938B-5D8864CC27EA}"/>
          </ac:spMkLst>
        </pc:spChg>
        <pc:spChg chg="add mod">
          <ac:chgData name="Dezhong Yao" userId="794760dbfb091494" providerId="LiveId" clId="{20CC4F83-479D-4E15-B004-5B4F82B61AD4}" dt="2020-09-04T09:00:03.149" v="10671" actId="164"/>
          <ac:spMkLst>
            <pc:docMk/>
            <pc:sldMk cId="1333838884" sldId="383"/>
            <ac:spMk id="14" creationId="{9ECD3812-067D-4F34-889E-CF294575850B}"/>
          </ac:spMkLst>
        </pc:spChg>
        <pc:spChg chg="add mod">
          <ac:chgData name="Dezhong Yao" userId="794760dbfb091494" providerId="LiveId" clId="{20CC4F83-479D-4E15-B004-5B4F82B61AD4}" dt="2020-09-04T09:00:03.149" v="10671" actId="164"/>
          <ac:spMkLst>
            <pc:docMk/>
            <pc:sldMk cId="1333838884" sldId="383"/>
            <ac:spMk id="15" creationId="{9F0AD42E-E999-4AD6-A1E1-2A9936218DC4}"/>
          </ac:spMkLst>
        </pc:spChg>
        <pc:spChg chg="add mod">
          <ac:chgData name="Dezhong Yao" userId="794760dbfb091494" providerId="LiveId" clId="{20CC4F83-479D-4E15-B004-5B4F82B61AD4}" dt="2020-09-04T09:00:03.149" v="10671" actId="164"/>
          <ac:spMkLst>
            <pc:docMk/>
            <pc:sldMk cId="1333838884" sldId="383"/>
            <ac:spMk id="16" creationId="{B6539A98-8311-42E0-A2DF-69FF359C85DC}"/>
          </ac:spMkLst>
        </pc:spChg>
        <pc:spChg chg="add mod">
          <ac:chgData name="Dezhong Yao" userId="794760dbfb091494" providerId="LiveId" clId="{20CC4F83-479D-4E15-B004-5B4F82B61AD4}" dt="2020-09-04T09:00:03.149" v="10671" actId="164"/>
          <ac:spMkLst>
            <pc:docMk/>
            <pc:sldMk cId="1333838884" sldId="383"/>
            <ac:spMk id="17" creationId="{9BDA46DE-C89D-4D32-B6D9-EEFE0E081E12}"/>
          </ac:spMkLst>
        </pc:spChg>
        <pc:spChg chg="add mod">
          <ac:chgData name="Dezhong Yao" userId="794760dbfb091494" providerId="LiveId" clId="{20CC4F83-479D-4E15-B004-5B4F82B61AD4}" dt="2020-09-04T09:00:03.149" v="10671" actId="164"/>
          <ac:spMkLst>
            <pc:docMk/>
            <pc:sldMk cId="1333838884" sldId="383"/>
            <ac:spMk id="18" creationId="{9C52D924-9E1F-459F-BD68-F4690696CF3C}"/>
          </ac:spMkLst>
        </pc:spChg>
        <pc:spChg chg="add mod">
          <ac:chgData name="Dezhong Yao" userId="794760dbfb091494" providerId="LiveId" clId="{20CC4F83-479D-4E15-B004-5B4F82B61AD4}" dt="2020-09-04T09:00:03.149" v="10671" actId="164"/>
          <ac:spMkLst>
            <pc:docMk/>
            <pc:sldMk cId="1333838884" sldId="383"/>
            <ac:spMk id="19" creationId="{8D6AA3F2-9BAB-4984-997F-1B75051DD034}"/>
          </ac:spMkLst>
        </pc:spChg>
        <pc:spChg chg="add mod">
          <ac:chgData name="Dezhong Yao" userId="794760dbfb091494" providerId="LiveId" clId="{20CC4F83-479D-4E15-B004-5B4F82B61AD4}" dt="2020-09-04T09:00:03.149" v="10671" actId="164"/>
          <ac:spMkLst>
            <pc:docMk/>
            <pc:sldMk cId="1333838884" sldId="383"/>
            <ac:spMk id="20" creationId="{5E73B730-686B-4252-AA3D-07DA701814DF}"/>
          </ac:spMkLst>
        </pc:spChg>
        <pc:spChg chg="add mod">
          <ac:chgData name="Dezhong Yao" userId="794760dbfb091494" providerId="LiveId" clId="{20CC4F83-479D-4E15-B004-5B4F82B61AD4}" dt="2020-09-04T09:00:03.149" v="10671" actId="164"/>
          <ac:spMkLst>
            <pc:docMk/>
            <pc:sldMk cId="1333838884" sldId="383"/>
            <ac:spMk id="21" creationId="{F1814DBE-DE4D-4354-AD77-6870C0E6FA29}"/>
          </ac:spMkLst>
        </pc:spChg>
        <pc:spChg chg="add mod">
          <ac:chgData name="Dezhong Yao" userId="794760dbfb091494" providerId="LiveId" clId="{20CC4F83-479D-4E15-B004-5B4F82B61AD4}" dt="2020-09-04T09:00:03.149" v="10671" actId="164"/>
          <ac:spMkLst>
            <pc:docMk/>
            <pc:sldMk cId="1333838884" sldId="383"/>
            <ac:spMk id="26" creationId="{0F0B8211-B85F-4F4F-8E06-F8CFF2F809E4}"/>
          </ac:spMkLst>
        </pc:spChg>
        <pc:spChg chg="add mod">
          <ac:chgData name="Dezhong Yao" userId="794760dbfb091494" providerId="LiveId" clId="{20CC4F83-479D-4E15-B004-5B4F82B61AD4}" dt="2020-09-04T09:00:03.149" v="10671" actId="164"/>
          <ac:spMkLst>
            <pc:docMk/>
            <pc:sldMk cId="1333838884" sldId="383"/>
            <ac:spMk id="44" creationId="{B93EC753-482B-4B74-905B-5697E47020CE}"/>
          </ac:spMkLst>
        </pc:spChg>
        <pc:spChg chg="add mod">
          <ac:chgData name="Dezhong Yao" userId="794760dbfb091494" providerId="LiveId" clId="{20CC4F83-479D-4E15-B004-5B4F82B61AD4}" dt="2020-09-04T09:05:00.177" v="10810"/>
          <ac:spMkLst>
            <pc:docMk/>
            <pc:sldMk cId="1333838884" sldId="383"/>
            <ac:spMk id="46" creationId="{8D122756-E094-461A-8D1E-F884FC0A95F1}"/>
          </ac:spMkLst>
        </pc:spChg>
        <pc:grpChg chg="add mod">
          <ac:chgData name="Dezhong Yao" userId="794760dbfb091494" providerId="LiveId" clId="{20CC4F83-479D-4E15-B004-5B4F82B61AD4}" dt="2020-09-04T09:00:03.149" v="10671" actId="164"/>
          <ac:grpSpMkLst>
            <pc:docMk/>
            <pc:sldMk cId="1333838884" sldId="383"/>
            <ac:grpSpMk id="22" creationId="{A1DD6BE5-5DE3-4D1C-A344-2B8D91D57545}"/>
          </ac:grpSpMkLst>
        </pc:grpChg>
        <pc:grpChg chg="add mod">
          <ac:chgData name="Dezhong Yao" userId="794760dbfb091494" providerId="LiveId" clId="{20CC4F83-479D-4E15-B004-5B4F82B61AD4}" dt="2020-09-04T09:00:03.149" v="10671" actId="164"/>
          <ac:grpSpMkLst>
            <pc:docMk/>
            <pc:sldMk cId="1333838884" sldId="383"/>
            <ac:grpSpMk id="27" creationId="{7B2F298D-EC90-40D8-A51B-4EBAA0BBCF93}"/>
          </ac:grpSpMkLst>
        </pc:grpChg>
        <pc:grpChg chg="add mod">
          <ac:chgData name="Dezhong Yao" userId="794760dbfb091494" providerId="LiveId" clId="{20CC4F83-479D-4E15-B004-5B4F82B61AD4}" dt="2020-09-04T09:00:03.149" v="10671" actId="164"/>
          <ac:grpSpMkLst>
            <pc:docMk/>
            <pc:sldMk cId="1333838884" sldId="383"/>
            <ac:grpSpMk id="31" creationId="{770AD0FC-0858-4E01-B8D8-E65E86787685}"/>
          </ac:grpSpMkLst>
        </pc:grpChg>
        <pc:grpChg chg="add mod">
          <ac:chgData name="Dezhong Yao" userId="794760dbfb091494" providerId="LiveId" clId="{20CC4F83-479D-4E15-B004-5B4F82B61AD4}" dt="2020-09-04T09:00:03.149" v="10671" actId="164"/>
          <ac:grpSpMkLst>
            <pc:docMk/>
            <pc:sldMk cId="1333838884" sldId="383"/>
            <ac:grpSpMk id="35" creationId="{E8892704-69AF-4D76-AF25-CF8EDE5D632F}"/>
          </ac:grpSpMkLst>
        </pc:grpChg>
        <pc:grpChg chg="add mod">
          <ac:chgData name="Dezhong Yao" userId="794760dbfb091494" providerId="LiveId" clId="{20CC4F83-479D-4E15-B004-5B4F82B61AD4}" dt="2020-09-04T09:00:03.149" v="10671" actId="164"/>
          <ac:grpSpMkLst>
            <pc:docMk/>
            <pc:sldMk cId="1333838884" sldId="383"/>
            <ac:grpSpMk id="39" creationId="{1118EAD6-7D77-4477-96E6-ADCC266EDA2C}"/>
          </ac:grpSpMkLst>
        </pc:grpChg>
        <pc:grpChg chg="add mod">
          <ac:chgData name="Dezhong Yao" userId="794760dbfb091494" providerId="LiveId" clId="{20CC4F83-479D-4E15-B004-5B4F82B61AD4}" dt="2020-09-04T09:04:34.670" v="10780" actId="1076"/>
          <ac:grpSpMkLst>
            <pc:docMk/>
            <pc:sldMk cId="1333838884" sldId="383"/>
            <ac:grpSpMk id="45" creationId="{8F3E6906-3BC0-4A9F-911E-680F4FD4113E}"/>
          </ac:grpSpMkLst>
        </pc:grpChg>
        <pc:cxnChg chg="add mod">
          <ac:chgData name="Dezhong Yao" userId="794760dbfb091494" providerId="LiveId" clId="{20CC4F83-479D-4E15-B004-5B4F82B61AD4}" dt="2020-09-04T09:00:03.149" v="10671" actId="164"/>
          <ac:cxnSpMkLst>
            <pc:docMk/>
            <pc:sldMk cId="1333838884" sldId="383"/>
            <ac:cxnSpMk id="4" creationId="{2CE91915-A79E-464F-A958-1230B707E02D}"/>
          </ac:cxnSpMkLst>
        </pc:cxnChg>
        <pc:cxnChg chg="add mod">
          <ac:chgData name="Dezhong Yao" userId="794760dbfb091494" providerId="LiveId" clId="{20CC4F83-479D-4E15-B004-5B4F82B61AD4}" dt="2020-09-04T09:00:03.149" v="10671" actId="164"/>
          <ac:cxnSpMkLst>
            <pc:docMk/>
            <pc:sldMk cId="1333838884" sldId="383"/>
            <ac:cxnSpMk id="5" creationId="{03B2696A-2DB7-4B72-BC74-931B8929584D}"/>
          </ac:cxnSpMkLst>
        </pc:cxnChg>
        <pc:cxnChg chg="add mod">
          <ac:chgData name="Dezhong Yao" userId="794760dbfb091494" providerId="LiveId" clId="{20CC4F83-479D-4E15-B004-5B4F82B61AD4}" dt="2020-09-04T09:00:03.149" v="10671" actId="164"/>
          <ac:cxnSpMkLst>
            <pc:docMk/>
            <pc:sldMk cId="1333838884" sldId="383"/>
            <ac:cxnSpMk id="6" creationId="{42D5E4D9-3583-4D38-BA76-B8DA34CA8F09}"/>
          </ac:cxnSpMkLst>
        </pc:cxnChg>
        <pc:cxnChg chg="add mod">
          <ac:chgData name="Dezhong Yao" userId="794760dbfb091494" providerId="LiveId" clId="{20CC4F83-479D-4E15-B004-5B4F82B61AD4}" dt="2020-09-04T09:00:03.149" v="10671" actId="164"/>
          <ac:cxnSpMkLst>
            <pc:docMk/>
            <pc:sldMk cId="1333838884" sldId="383"/>
            <ac:cxnSpMk id="7" creationId="{EA5E85F1-11F0-441D-A9E5-DC01DB32A7A5}"/>
          </ac:cxnSpMkLst>
        </pc:cxnChg>
        <pc:cxnChg chg="add mod">
          <ac:chgData name="Dezhong Yao" userId="794760dbfb091494" providerId="LiveId" clId="{20CC4F83-479D-4E15-B004-5B4F82B61AD4}" dt="2020-09-04T09:00:03.149" v="10671" actId="164"/>
          <ac:cxnSpMkLst>
            <pc:docMk/>
            <pc:sldMk cId="1333838884" sldId="383"/>
            <ac:cxnSpMk id="8" creationId="{9169E290-A598-4DD4-82AF-5FB9004AD695}"/>
          </ac:cxnSpMkLst>
        </pc:cxnChg>
        <pc:cxnChg chg="add mod">
          <ac:chgData name="Dezhong Yao" userId="794760dbfb091494" providerId="LiveId" clId="{20CC4F83-479D-4E15-B004-5B4F82B61AD4}" dt="2020-09-04T09:00:03.149" v="10671" actId="164"/>
          <ac:cxnSpMkLst>
            <pc:docMk/>
            <pc:sldMk cId="1333838884" sldId="383"/>
            <ac:cxnSpMk id="9" creationId="{F720F612-AB43-432A-87A9-FD2187ADBA89}"/>
          </ac:cxnSpMkLst>
        </pc:cxnChg>
        <pc:cxnChg chg="add mod">
          <ac:chgData name="Dezhong Yao" userId="794760dbfb091494" providerId="LiveId" clId="{20CC4F83-479D-4E15-B004-5B4F82B61AD4}" dt="2020-09-04T09:00:03.149" v="10671" actId="164"/>
          <ac:cxnSpMkLst>
            <pc:docMk/>
            <pc:sldMk cId="1333838884" sldId="383"/>
            <ac:cxnSpMk id="10" creationId="{CF334158-52E3-4528-9992-3289172CEDCA}"/>
          </ac:cxnSpMkLst>
        </pc:cxnChg>
        <pc:cxnChg chg="add mod">
          <ac:chgData name="Dezhong Yao" userId="794760dbfb091494" providerId="LiveId" clId="{20CC4F83-479D-4E15-B004-5B4F82B61AD4}" dt="2020-09-04T09:00:03.149" v="10671" actId="164"/>
          <ac:cxnSpMkLst>
            <pc:docMk/>
            <pc:sldMk cId="1333838884" sldId="383"/>
            <ac:cxnSpMk id="43" creationId="{AE5FB04F-DA02-4036-8147-62ABCECAFF4D}"/>
          </ac:cxnSpMkLst>
        </pc:cxnChg>
      </pc:sldChg>
    </pc:docChg>
  </pc:docChgLst>
  <pc:docChgLst>
    <pc:chgData name="Dezhong Yao" userId="794760dbfb091494" providerId="LiveId" clId="{D8D625D3-C31A-41E7-97CB-1A78EDFAADE5}"/>
    <pc:docChg chg="undo custSel addSld delSld modSld sldOrd">
      <pc:chgData name="Dezhong Yao" userId="794760dbfb091494" providerId="LiveId" clId="{D8D625D3-C31A-41E7-97CB-1A78EDFAADE5}" dt="2020-06-15T16:20:50.308" v="2186"/>
      <pc:docMkLst>
        <pc:docMk/>
      </pc:docMkLst>
    </pc:docChg>
  </pc:docChgLst>
  <pc:docChgLst>
    <pc:chgData name="Dezhong Yao" userId="794760dbfb091494" providerId="LiveId" clId="{95AC773E-23FA-4A98-9608-7D59D952585D}"/>
    <pc:docChg chg="undo redo custSel addSld delSld modSld sldOrd modMainMaster">
      <pc:chgData name="Dezhong Yao" userId="794760dbfb091494" providerId="LiveId" clId="{95AC773E-23FA-4A98-9608-7D59D952585D}" dt="2020-06-18T09:14:34.387" v="13253" actId="2696"/>
      <pc:docMkLst>
        <pc:docMk/>
      </pc:docMkLst>
      <pc:sldChg chg="addSp delSp modSp add ord delAnim modAnim">
        <pc:chgData name="Dezhong Yao" userId="794760dbfb091494" providerId="LiveId" clId="{95AC773E-23FA-4A98-9608-7D59D952585D}" dt="2020-06-15T02:21:11.180" v="1631" actId="1037"/>
        <pc:sldMkLst>
          <pc:docMk/>
          <pc:sldMk cId="1699284995" sldId="291"/>
        </pc:sldMkLst>
        <pc:spChg chg="mod">
          <ac:chgData name="Dezhong Yao" userId="794760dbfb091494" providerId="LiveId" clId="{95AC773E-23FA-4A98-9608-7D59D952585D}" dt="2020-06-11T09:03:16.533" v="931" actId="14100"/>
          <ac:spMkLst>
            <pc:docMk/>
            <pc:sldMk cId="1699284995" sldId="291"/>
            <ac:spMk id="2" creationId="{2C24BA44-805B-4549-AC7D-EFD3D800D232}"/>
          </ac:spMkLst>
        </pc:spChg>
        <pc:spChg chg="del mod">
          <ac:chgData name="Dezhong Yao" userId="794760dbfb091494" providerId="LiveId" clId="{95AC773E-23FA-4A98-9608-7D59D952585D}" dt="2020-06-10T14:45:04.503" v="107" actId="478"/>
          <ac:spMkLst>
            <pc:docMk/>
            <pc:sldMk cId="1699284995" sldId="291"/>
            <ac:spMk id="3" creationId="{D5882556-12F9-46D9-8A0C-1844FCC6DB1B}"/>
          </ac:spMkLst>
        </pc:spChg>
        <pc:spChg chg="add del">
          <ac:chgData name="Dezhong Yao" userId="794760dbfb091494" providerId="LiveId" clId="{95AC773E-23FA-4A98-9608-7D59D952585D}" dt="2020-06-10T00:49:39.079" v="88"/>
          <ac:spMkLst>
            <pc:docMk/>
            <pc:sldMk cId="1699284995" sldId="291"/>
            <ac:spMk id="13" creationId="{765DD458-F02D-43CE-9040-6250064A8529}"/>
          </ac:spMkLst>
        </pc:spChg>
        <pc:spChg chg="add del mod">
          <ac:chgData name="Dezhong Yao" userId="794760dbfb091494" providerId="LiveId" clId="{95AC773E-23FA-4A98-9608-7D59D952585D}" dt="2020-06-10T14:46:09.938" v="114" actId="478"/>
          <ac:spMkLst>
            <pc:docMk/>
            <pc:sldMk cId="1699284995" sldId="291"/>
            <ac:spMk id="14" creationId="{7AF40908-D75C-4A32-BF27-6AAE3F98ABDB}"/>
          </ac:spMkLst>
        </pc:spChg>
        <pc:spChg chg="add mod">
          <ac:chgData name="Dezhong Yao" userId="794760dbfb091494" providerId="LiveId" clId="{95AC773E-23FA-4A98-9608-7D59D952585D}" dt="2020-06-11T09:03:20.979" v="942" actId="1036"/>
          <ac:spMkLst>
            <pc:docMk/>
            <pc:sldMk cId="1699284995" sldId="291"/>
            <ac:spMk id="52" creationId="{6539CF2D-F07E-4027-B20B-D38E2566454F}"/>
          </ac:spMkLst>
        </pc:spChg>
        <pc:grpChg chg="add mod">
          <ac:chgData name="Dezhong Yao" userId="794760dbfb091494" providerId="LiveId" clId="{95AC773E-23FA-4A98-9608-7D59D952585D}" dt="2020-06-11T02:58:20.467" v="489" actId="164"/>
          <ac:grpSpMkLst>
            <pc:docMk/>
            <pc:sldMk cId="1699284995" sldId="291"/>
            <ac:grpSpMk id="49" creationId="{2082293B-04D5-4EDF-B7A4-2C0F7DBC074D}"/>
          </ac:grpSpMkLst>
        </pc:grpChg>
        <pc:grpChg chg="add mod">
          <ac:chgData name="Dezhong Yao" userId="794760dbfb091494" providerId="LiveId" clId="{95AC773E-23FA-4A98-9608-7D59D952585D}" dt="2020-06-11T02:58:26.860" v="491" actId="164"/>
          <ac:grpSpMkLst>
            <pc:docMk/>
            <pc:sldMk cId="1699284995" sldId="291"/>
            <ac:grpSpMk id="50" creationId="{42DD1A59-44EF-4BDD-8263-D80843140C3E}"/>
          </ac:grpSpMkLst>
        </pc:grpChg>
        <pc:grpChg chg="add mod">
          <ac:chgData name="Dezhong Yao" userId="794760dbfb091494" providerId="LiveId" clId="{95AC773E-23FA-4A98-9608-7D59D952585D}" dt="2020-06-11T02:58:35.037" v="493" actId="14100"/>
          <ac:grpSpMkLst>
            <pc:docMk/>
            <pc:sldMk cId="1699284995" sldId="291"/>
            <ac:grpSpMk id="51" creationId="{5D442449-AD1F-4877-A831-0320A4258756}"/>
          </ac:grpSpMkLst>
        </pc:grpChg>
        <pc:picChg chg="add del mod">
          <ac:chgData name="Dezhong Yao" userId="794760dbfb091494" providerId="LiveId" clId="{95AC773E-23FA-4A98-9608-7D59D952585D}" dt="2020-06-09T08:37:27.305" v="38" actId="478"/>
          <ac:picMkLst>
            <pc:docMk/>
            <pc:sldMk cId="1699284995" sldId="291"/>
            <ac:picMk id="5" creationId="{798D40CD-E3B9-4133-8EAB-42AE63D2E43E}"/>
          </ac:picMkLst>
        </pc:picChg>
        <pc:picChg chg="add del mod ord">
          <ac:chgData name="Dezhong Yao" userId="794760dbfb091494" providerId="LiveId" clId="{95AC773E-23FA-4A98-9608-7D59D952585D}" dt="2020-06-09T08:43:10.501" v="49" actId="478"/>
          <ac:picMkLst>
            <pc:docMk/>
            <pc:sldMk cId="1699284995" sldId="291"/>
            <ac:picMk id="6" creationId="{8123BBFC-76D0-4F01-AADE-279EA60C4C1D}"/>
          </ac:picMkLst>
        </pc:picChg>
        <pc:picChg chg="add del mod">
          <ac:chgData name="Dezhong Yao" userId="794760dbfb091494" providerId="LiveId" clId="{95AC773E-23FA-4A98-9608-7D59D952585D}" dt="2020-06-09T08:43:22.166" v="54" actId="478"/>
          <ac:picMkLst>
            <pc:docMk/>
            <pc:sldMk cId="1699284995" sldId="291"/>
            <ac:picMk id="8" creationId="{996B6733-23B6-4939-8769-D79A071B44F5}"/>
          </ac:picMkLst>
        </pc:picChg>
        <pc:picChg chg="add del mod">
          <ac:chgData name="Dezhong Yao" userId="794760dbfb091494" providerId="LiveId" clId="{95AC773E-23FA-4A98-9608-7D59D952585D}" dt="2020-06-09T09:04:39.033" v="56" actId="478"/>
          <ac:picMkLst>
            <pc:docMk/>
            <pc:sldMk cId="1699284995" sldId="291"/>
            <ac:picMk id="10" creationId="{4E906861-85C0-4608-8385-8CB25513FF79}"/>
          </ac:picMkLst>
        </pc:picChg>
        <pc:picChg chg="add mod ord">
          <ac:chgData name="Dezhong Yao" userId="794760dbfb091494" providerId="LiveId" clId="{95AC773E-23FA-4A98-9608-7D59D952585D}" dt="2020-06-11T02:58:26.860" v="491" actId="164"/>
          <ac:picMkLst>
            <pc:docMk/>
            <pc:sldMk cId="1699284995" sldId="291"/>
            <ac:picMk id="12" creationId="{64ECB360-467F-4A4D-9BC3-D07C76B6D2D5}"/>
          </ac:picMkLst>
        </pc:picChg>
        <pc:picChg chg="add mod">
          <ac:chgData name="Dezhong Yao" userId="794760dbfb091494" providerId="LiveId" clId="{95AC773E-23FA-4A98-9608-7D59D952585D}" dt="2020-06-11T02:57:25.219" v="477" actId="1076"/>
          <ac:picMkLst>
            <pc:docMk/>
            <pc:sldMk cId="1699284995" sldId="291"/>
            <ac:picMk id="15" creationId="{8FA209AF-FD11-4194-BC5D-D88C1D7F21E9}"/>
          </ac:picMkLst>
        </pc:picChg>
        <pc:picChg chg="add del mod">
          <ac:chgData name="Dezhong Yao" userId="794760dbfb091494" providerId="LiveId" clId="{95AC773E-23FA-4A98-9608-7D59D952585D}" dt="2020-06-11T00:41:10.210" v="254" actId="478"/>
          <ac:picMkLst>
            <pc:docMk/>
            <pc:sldMk cId="1699284995" sldId="291"/>
            <ac:picMk id="17" creationId="{5BD489C9-9304-4F56-BBC5-3D9AF2DE5459}"/>
          </ac:picMkLst>
        </pc:picChg>
        <pc:picChg chg="add mod">
          <ac:chgData name="Dezhong Yao" userId="794760dbfb091494" providerId="LiveId" clId="{95AC773E-23FA-4A98-9608-7D59D952585D}" dt="2020-06-11T00:51:36.434" v="374" actId="1076"/>
          <ac:picMkLst>
            <pc:docMk/>
            <pc:sldMk cId="1699284995" sldId="291"/>
            <ac:picMk id="19" creationId="{6B0C0DC3-BD70-495B-A46E-A5CAC2B7DD52}"/>
          </ac:picMkLst>
        </pc:picChg>
        <pc:picChg chg="add mod modCrop">
          <ac:chgData name="Dezhong Yao" userId="794760dbfb091494" providerId="LiveId" clId="{95AC773E-23FA-4A98-9608-7D59D952585D}" dt="2020-06-15T02:21:06.904" v="1626" actId="1037"/>
          <ac:picMkLst>
            <pc:docMk/>
            <pc:sldMk cId="1699284995" sldId="291"/>
            <ac:picMk id="21" creationId="{0ECEB80F-30BB-48B1-9751-7745A5B2A6F8}"/>
          </ac:picMkLst>
        </pc:picChg>
        <pc:picChg chg="add mod modCrop">
          <ac:chgData name="Dezhong Yao" userId="794760dbfb091494" providerId="LiveId" clId="{95AC773E-23FA-4A98-9608-7D59D952585D}" dt="2020-06-11T00:56:45.474" v="465" actId="1076"/>
          <ac:picMkLst>
            <pc:docMk/>
            <pc:sldMk cId="1699284995" sldId="291"/>
            <ac:picMk id="23" creationId="{DC391FCD-DEA5-4E7C-B471-88AAFBFF219E}"/>
          </ac:picMkLst>
        </pc:picChg>
        <pc:picChg chg="add mod modCrop">
          <ac:chgData name="Dezhong Yao" userId="794760dbfb091494" providerId="LiveId" clId="{95AC773E-23FA-4A98-9608-7D59D952585D}" dt="2020-06-11T00:56:37.010" v="462" actId="1076"/>
          <ac:picMkLst>
            <pc:docMk/>
            <pc:sldMk cId="1699284995" sldId="291"/>
            <ac:picMk id="25" creationId="{D64CEEE9-9DCC-4372-8EA3-81C12039CDC9}"/>
          </ac:picMkLst>
        </pc:picChg>
        <pc:picChg chg="add mod">
          <ac:chgData name="Dezhong Yao" userId="794760dbfb091494" providerId="LiveId" clId="{95AC773E-23FA-4A98-9608-7D59D952585D}" dt="2020-06-11T00:56:41.618" v="464" actId="1076"/>
          <ac:picMkLst>
            <pc:docMk/>
            <pc:sldMk cId="1699284995" sldId="291"/>
            <ac:picMk id="27" creationId="{CDCACF0E-0699-4375-80A6-21FEB9A65080}"/>
          </ac:picMkLst>
        </pc:picChg>
        <pc:picChg chg="add del mod">
          <ac:chgData name="Dezhong Yao" userId="794760dbfb091494" providerId="LiveId" clId="{95AC773E-23FA-4A98-9608-7D59D952585D}" dt="2020-06-11T00:45:12.418" v="309" actId="478"/>
          <ac:picMkLst>
            <pc:docMk/>
            <pc:sldMk cId="1699284995" sldId="291"/>
            <ac:picMk id="29" creationId="{8BDC502E-9C3A-41F5-97BD-035FA5E5F19E}"/>
          </ac:picMkLst>
        </pc:picChg>
        <pc:picChg chg="add mod modCrop">
          <ac:chgData name="Dezhong Yao" userId="794760dbfb091494" providerId="LiveId" clId="{95AC773E-23FA-4A98-9608-7D59D952585D}" dt="2020-06-15T02:21:11.180" v="1631" actId="1037"/>
          <ac:picMkLst>
            <pc:docMk/>
            <pc:sldMk cId="1699284995" sldId="291"/>
            <ac:picMk id="31" creationId="{4602160A-6548-4A9E-9A8D-FEA724877D17}"/>
          </ac:picMkLst>
        </pc:picChg>
        <pc:picChg chg="add del mod">
          <ac:chgData name="Dezhong Yao" userId="794760dbfb091494" providerId="LiveId" clId="{95AC773E-23FA-4A98-9608-7D59D952585D}" dt="2020-06-11T00:49:29.707" v="335" actId="478"/>
          <ac:picMkLst>
            <pc:docMk/>
            <pc:sldMk cId="1699284995" sldId="291"/>
            <ac:picMk id="33" creationId="{78929C7F-6B28-4831-8354-C5240588DF43}"/>
          </ac:picMkLst>
        </pc:picChg>
        <pc:picChg chg="add del mod">
          <ac:chgData name="Dezhong Yao" userId="794760dbfb091494" providerId="LiveId" clId="{95AC773E-23FA-4A98-9608-7D59D952585D}" dt="2020-06-11T00:49:48.187" v="337" actId="478"/>
          <ac:picMkLst>
            <pc:docMk/>
            <pc:sldMk cId="1699284995" sldId="291"/>
            <ac:picMk id="35" creationId="{443FD769-0C17-4B6A-BC05-E30775310489}"/>
          </ac:picMkLst>
        </pc:picChg>
        <pc:picChg chg="add mod">
          <ac:chgData name="Dezhong Yao" userId="794760dbfb091494" providerId="LiveId" clId="{95AC773E-23FA-4A98-9608-7D59D952585D}" dt="2020-06-11T00:56:03.153" v="450" actId="1076"/>
          <ac:picMkLst>
            <pc:docMk/>
            <pc:sldMk cId="1699284995" sldId="291"/>
            <ac:picMk id="37" creationId="{20661360-F92B-4208-9BCA-247750B67A6B}"/>
          </ac:picMkLst>
        </pc:picChg>
        <pc:picChg chg="add mod">
          <ac:chgData name="Dezhong Yao" userId="794760dbfb091494" providerId="LiveId" clId="{95AC773E-23FA-4A98-9608-7D59D952585D}" dt="2020-06-11T00:56:02.138" v="449" actId="1076"/>
          <ac:picMkLst>
            <pc:docMk/>
            <pc:sldMk cId="1699284995" sldId="291"/>
            <ac:picMk id="39" creationId="{9202B0B6-B45B-4184-BD60-60ACAED78B4E}"/>
          </ac:picMkLst>
        </pc:picChg>
        <pc:picChg chg="add mod modCrop">
          <ac:chgData name="Dezhong Yao" userId="794760dbfb091494" providerId="LiveId" clId="{95AC773E-23FA-4A98-9608-7D59D952585D}" dt="2020-06-11T00:55:57.051" v="447" actId="1076"/>
          <ac:picMkLst>
            <pc:docMk/>
            <pc:sldMk cId="1699284995" sldId="291"/>
            <ac:picMk id="41" creationId="{BF8FF2C6-3933-4A9F-95E1-3BA1F6D96AE0}"/>
          </ac:picMkLst>
        </pc:picChg>
        <pc:picChg chg="add mod">
          <ac:chgData name="Dezhong Yao" userId="794760dbfb091494" providerId="LiveId" clId="{95AC773E-23FA-4A98-9608-7D59D952585D}" dt="2020-06-11T00:56:51.163" v="468" actId="1036"/>
          <ac:picMkLst>
            <pc:docMk/>
            <pc:sldMk cId="1699284995" sldId="291"/>
            <ac:picMk id="43" creationId="{3CFD389D-4464-4DD3-B720-CDE5A7EB8A19}"/>
          </ac:picMkLst>
        </pc:picChg>
        <pc:picChg chg="add mod modCrop">
          <ac:chgData name="Dezhong Yao" userId="794760dbfb091494" providerId="LiveId" clId="{95AC773E-23FA-4A98-9608-7D59D952585D}" dt="2020-06-11T00:56:39.034" v="463" actId="1076"/>
          <ac:picMkLst>
            <pc:docMk/>
            <pc:sldMk cId="1699284995" sldId="291"/>
            <ac:picMk id="45" creationId="{B797A807-01CB-4D1D-AA72-AE8CF92570CA}"/>
          </ac:picMkLst>
        </pc:picChg>
        <pc:picChg chg="add del mod">
          <ac:chgData name="Dezhong Yao" userId="794760dbfb091494" providerId="LiveId" clId="{95AC773E-23FA-4A98-9608-7D59D952585D}" dt="2020-06-11T02:56:58.807" v="473" actId="478"/>
          <ac:picMkLst>
            <pc:docMk/>
            <pc:sldMk cId="1699284995" sldId="291"/>
            <ac:picMk id="46" creationId="{C33800D5-8C56-4C88-948B-0D7D9F899BFA}"/>
          </ac:picMkLst>
        </pc:picChg>
        <pc:picChg chg="add mod">
          <ac:chgData name="Dezhong Yao" userId="794760dbfb091494" providerId="LiveId" clId="{95AC773E-23FA-4A98-9608-7D59D952585D}" dt="2020-06-11T02:58:30.344" v="492" actId="164"/>
          <ac:picMkLst>
            <pc:docMk/>
            <pc:sldMk cId="1699284995" sldId="291"/>
            <ac:picMk id="47" creationId="{F4E9E754-78B2-493B-B748-A984A278ECBD}"/>
          </ac:picMkLst>
        </pc:picChg>
        <pc:picChg chg="add mod">
          <ac:chgData name="Dezhong Yao" userId="794760dbfb091494" providerId="LiveId" clId="{95AC773E-23FA-4A98-9608-7D59D952585D}" dt="2020-06-11T02:58:30.344" v="492" actId="164"/>
          <ac:picMkLst>
            <pc:docMk/>
            <pc:sldMk cId="1699284995" sldId="291"/>
            <ac:picMk id="48" creationId="{B3C3172F-CFF2-4FD7-B29D-F9B0F738663B}"/>
          </ac:picMkLst>
        </pc:picChg>
      </pc:sldChg>
      <pc:sldChg chg="modSp add">
        <pc:chgData name="Dezhong Yao" userId="794760dbfb091494" providerId="LiveId" clId="{95AC773E-23FA-4A98-9608-7D59D952585D}" dt="2020-06-15T09:23:15.482" v="3100"/>
        <pc:sldMkLst>
          <pc:docMk/>
          <pc:sldMk cId="3136402415" sldId="292"/>
        </pc:sldMkLst>
        <pc:spChg chg="mod">
          <ac:chgData name="Dezhong Yao" userId="794760dbfb091494" providerId="LiveId" clId="{95AC773E-23FA-4A98-9608-7D59D952585D}" dt="2020-06-11T08:44:38.712" v="778" actId="20577"/>
          <ac:spMkLst>
            <pc:docMk/>
            <pc:sldMk cId="3136402415" sldId="292"/>
            <ac:spMk id="2" creationId="{2B114149-263B-47CC-83E4-B6C906F50D17}"/>
          </ac:spMkLst>
        </pc:spChg>
        <pc:spChg chg="mod">
          <ac:chgData name="Dezhong Yao" userId="794760dbfb091494" providerId="LiveId" clId="{95AC773E-23FA-4A98-9608-7D59D952585D}" dt="2020-06-15T09:23:15.482" v="3100"/>
          <ac:spMkLst>
            <pc:docMk/>
            <pc:sldMk cId="3136402415" sldId="292"/>
            <ac:spMk id="3" creationId="{257E60E8-C24A-4ABE-A75A-68AD41EFD850}"/>
          </ac:spMkLst>
        </pc:spChg>
      </pc:sldChg>
      <pc:sldChg chg="modSp add">
        <pc:chgData name="Dezhong Yao" userId="794760dbfb091494" providerId="LiveId" clId="{95AC773E-23FA-4A98-9608-7D59D952585D}" dt="2020-06-18T09:10:12.793" v="13237"/>
        <pc:sldMkLst>
          <pc:docMk/>
          <pc:sldMk cId="1162421606" sldId="336"/>
        </pc:sldMkLst>
        <pc:spChg chg="mod">
          <ac:chgData name="Dezhong Yao" userId="794760dbfb091494" providerId="LiveId" clId="{95AC773E-23FA-4A98-9608-7D59D952585D}" dt="2020-06-18T09:09:01.754" v="13118"/>
          <ac:spMkLst>
            <pc:docMk/>
            <pc:sldMk cId="1162421606" sldId="336"/>
            <ac:spMk id="2" creationId="{6CB816A9-314E-4F10-9766-E93B8EDDFA02}"/>
          </ac:spMkLst>
        </pc:spChg>
        <pc:spChg chg="mod">
          <ac:chgData name="Dezhong Yao" userId="794760dbfb091494" providerId="LiveId" clId="{95AC773E-23FA-4A98-9608-7D59D952585D}" dt="2020-06-18T09:10:12.793" v="13237"/>
          <ac:spMkLst>
            <pc:docMk/>
            <pc:sldMk cId="1162421606" sldId="336"/>
            <ac:spMk id="3" creationId="{3A26B60E-11DE-488B-8CE2-96B04DE40B62}"/>
          </ac:spMkLst>
        </pc:spChg>
      </pc:sldChg>
      <pc:sldMasterChg chg="addSldLayout delSldLayout modSldLayout">
        <pc:chgData name="Dezhong Yao" userId="794760dbfb091494" providerId="LiveId" clId="{95AC773E-23FA-4A98-9608-7D59D952585D}" dt="2020-06-11T08:40:27.911" v="774" actId="14"/>
        <pc:sldMasterMkLst>
          <pc:docMk/>
          <pc:sldMasterMk cId="905023679" sldId="2147483648"/>
        </pc:sldMasterMkLst>
        <pc:sldLayoutChg chg="addSp delSp modSp">
          <pc:chgData name="Dezhong Yao" userId="794760dbfb091494" providerId="LiveId" clId="{95AC773E-23FA-4A98-9608-7D59D952585D}" dt="2020-06-11T08:40:27.911" v="774" actId="14"/>
          <pc:sldLayoutMkLst>
            <pc:docMk/>
            <pc:sldMasterMk cId="905023679" sldId="2147483648"/>
            <pc:sldLayoutMk cId="4109589265" sldId="2147483650"/>
          </pc:sldLayoutMkLst>
          <pc:spChg chg="mod">
            <ac:chgData name="Dezhong Yao" userId="794760dbfb091494" providerId="LiveId" clId="{95AC773E-23FA-4A98-9608-7D59D952585D}" dt="2020-06-11T08:35:47.612" v="771" actId="113"/>
            <ac:spMkLst>
              <pc:docMk/>
              <pc:sldMasterMk cId="905023679" sldId="2147483648"/>
              <pc:sldLayoutMk cId="4109589265" sldId="2147483650"/>
              <ac:spMk id="2" creationId="{A197237A-182B-4E57-B2E4-B3480A2A8EF0}"/>
            </ac:spMkLst>
          </pc:spChg>
          <pc:spChg chg="mod">
            <ac:chgData name="Dezhong Yao" userId="794760dbfb091494" providerId="LiveId" clId="{95AC773E-23FA-4A98-9608-7D59D952585D}" dt="2020-06-11T08:40:27.911" v="774" actId="14"/>
            <ac:spMkLst>
              <pc:docMk/>
              <pc:sldMasterMk cId="905023679" sldId="2147483648"/>
              <pc:sldLayoutMk cId="4109589265" sldId="2147483650"/>
              <ac:spMk id="3" creationId="{74149F53-5EE3-4189-A262-039F487B6534}"/>
            </ac:spMkLst>
          </pc:spChg>
          <pc:spChg chg="add del mod ord">
            <ac:chgData name="Dezhong Yao" userId="794760dbfb091494" providerId="LiveId" clId="{95AC773E-23FA-4A98-9608-7D59D952585D}" dt="2020-06-11T08:15:01.916" v="614" actId="478"/>
            <ac:spMkLst>
              <pc:docMk/>
              <pc:sldMasterMk cId="905023679" sldId="2147483648"/>
              <pc:sldLayoutMk cId="4109589265" sldId="2147483650"/>
              <ac:spMk id="7" creationId="{0D3CEE44-3048-47F5-9132-FEC7F27FFFB3}"/>
            </ac:spMkLst>
          </pc:spChg>
          <pc:spChg chg="add del mod ord">
            <ac:chgData name="Dezhong Yao" userId="794760dbfb091494" providerId="LiveId" clId="{95AC773E-23FA-4A98-9608-7D59D952585D}" dt="2020-06-11T08:15:03.995" v="615" actId="478"/>
            <ac:spMkLst>
              <pc:docMk/>
              <pc:sldMasterMk cId="905023679" sldId="2147483648"/>
              <pc:sldLayoutMk cId="4109589265" sldId="2147483650"/>
              <ac:spMk id="8" creationId="{7907E687-B33A-4104-A55C-FF7327917884}"/>
            </ac:spMkLst>
          </pc:spChg>
          <pc:spChg chg="add mod">
            <ac:chgData name="Dezhong Yao" userId="794760dbfb091494" providerId="LiveId" clId="{95AC773E-23FA-4A98-9608-7D59D952585D}" dt="2020-06-11T08:19:28.896" v="728" actId="404"/>
            <ac:spMkLst>
              <pc:docMk/>
              <pc:sldMasterMk cId="905023679" sldId="2147483648"/>
              <pc:sldLayoutMk cId="4109589265" sldId="2147483650"/>
              <ac:spMk id="18" creationId="{54C8A285-4B10-4A08-8A84-09ACE5D2F94C}"/>
            </ac:spMkLst>
          </pc:spChg>
          <pc:cxnChg chg="add mod">
            <ac:chgData name="Dezhong Yao" userId="794760dbfb091494" providerId="LiveId" clId="{95AC773E-23FA-4A98-9608-7D59D952585D}" dt="2020-06-11T08:31:20.772" v="739" actId="1036"/>
            <ac:cxnSpMkLst>
              <pc:docMk/>
              <pc:sldMasterMk cId="905023679" sldId="2147483648"/>
              <pc:sldLayoutMk cId="4109589265" sldId="2147483650"/>
              <ac:cxnSpMk id="10" creationId="{499077BB-9C6C-493C-9ECE-7FEB704F43AC}"/>
            </ac:cxnSpMkLst>
          </pc:cxnChg>
          <pc:cxnChg chg="add mod">
            <ac:chgData name="Dezhong Yao" userId="794760dbfb091494" providerId="LiveId" clId="{95AC773E-23FA-4A98-9608-7D59D952585D}" dt="2020-06-11T08:33:43.463" v="751" actId="14100"/>
            <ac:cxnSpMkLst>
              <pc:docMk/>
              <pc:sldMasterMk cId="905023679" sldId="2147483648"/>
              <pc:sldLayoutMk cId="4109589265" sldId="2147483650"/>
              <ac:cxnSpMk id="15" creationId="{019C0633-EFDF-45DA-B8DE-E48418A744EB}"/>
            </ac:cxnSpMkLst>
          </pc:cxnChg>
        </pc:sldLayoutChg>
      </pc:sldMasterChg>
    </pc:docChg>
  </pc:docChgLst>
  <pc:docChgLst>
    <pc:chgData name="Dezhong Yao" userId="794760dbfb091494" providerId="LiveId" clId="{6A93F0AB-54F6-42DF-8696-544E7A873E31}"/>
    <pc:docChg chg="undo custSel addSld delSld modSld">
      <pc:chgData name="Dezhong Yao" userId="794760dbfb091494" providerId="LiveId" clId="{6A93F0AB-54F6-42DF-8696-544E7A873E31}" dt="2020-06-15T14:42:57.710" v="996" actId="478"/>
      <pc:docMkLst>
        <pc:docMk/>
      </pc:docMkLst>
    </pc:docChg>
  </pc:docChgLst>
  <pc:docChgLst>
    <pc:chgData name="Dezhong Yao" userId="794760dbfb091494" providerId="LiveId" clId="{13F6D098-1DB4-4AC2-92AB-70634E691749}"/>
    <pc:docChg chg="undo addSld delSld">
      <pc:chgData name="Dezhong Yao" userId="794760dbfb091494" providerId="LiveId" clId="{13F6D098-1DB4-4AC2-92AB-70634E691749}" dt="2020-06-18T09:16:04.110" v="130" actId="2696"/>
      <pc:docMkLst>
        <pc:docMk/>
      </pc:docMkLst>
      <pc:sldChg chg="add del">
        <pc:chgData name="Dezhong Yao" userId="794760dbfb091494" providerId="LiveId" clId="{13F6D098-1DB4-4AC2-92AB-70634E691749}" dt="2020-06-18T09:15:59.512" v="44" actId="2696"/>
        <pc:sldMkLst>
          <pc:docMk/>
          <pc:sldMk cId="116242160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214A3-3F88-4F8C-9535-75EFDCF7CD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02A0A0-E67F-467E-83FA-702EDBC924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1120-5D73-4F11-B00A-D11A8CDDC3D5}" type="datetimeFigureOut">
              <a:rPr lang="en-US" smtClean="0"/>
              <a:t>4/25/2024</a:t>
            </a:fld>
            <a:endParaRPr lang="en-US"/>
          </a:p>
        </p:txBody>
      </p:sp>
      <p:sp>
        <p:nvSpPr>
          <p:cNvPr id="4" name="Footer Placeholder 3">
            <a:extLst>
              <a:ext uri="{FF2B5EF4-FFF2-40B4-BE49-F238E27FC236}">
                <a16:creationId xmlns:a16="http://schemas.microsoft.com/office/drawing/2014/main" id="{FF4706E4-1A0F-4855-BF01-43785CA6F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5320B-4710-4525-9E64-910BF1C41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3E5BB6-6F62-411B-A5D8-BAA9C12C4E15}" type="slidenum">
              <a:rPr lang="en-US" smtClean="0"/>
              <a:t>‹#›</a:t>
            </a:fld>
            <a:endParaRPr lang="en-US"/>
          </a:p>
        </p:txBody>
      </p:sp>
    </p:spTree>
    <p:extLst>
      <p:ext uri="{BB962C8B-B14F-4D97-AF65-F5344CB8AC3E}">
        <p14:creationId xmlns:p14="http://schemas.microsoft.com/office/powerpoint/2010/main" val="421727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0A95-8684-4242-BA5D-54BF78558A63}"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8C867-6391-42B0-BDD5-59160486EF0A}" type="slidenum">
              <a:rPr lang="en-US" smtClean="0"/>
              <a:t>‹#›</a:t>
            </a:fld>
            <a:endParaRPr lang="en-US"/>
          </a:p>
        </p:txBody>
      </p:sp>
    </p:spTree>
    <p:extLst>
      <p:ext uri="{BB962C8B-B14F-4D97-AF65-F5344CB8AC3E}">
        <p14:creationId xmlns:p14="http://schemas.microsoft.com/office/powerpoint/2010/main" val="4354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43</a:t>
            </a:fld>
            <a:endParaRPr lang="en-US"/>
          </a:p>
        </p:txBody>
      </p:sp>
    </p:spTree>
    <p:extLst>
      <p:ext uri="{BB962C8B-B14F-4D97-AF65-F5344CB8AC3E}">
        <p14:creationId xmlns:p14="http://schemas.microsoft.com/office/powerpoint/2010/main" val="45997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44</a:t>
            </a:fld>
            <a:endParaRPr lang="en-US"/>
          </a:p>
        </p:txBody>
      </p:sp>
    </p:spTree>
    <p:extLst>
      <p:ext uri="{BB962C8B-B14F-4D97-AF65-F5344CB8AC3E}">
        <p14:creationId xmlns:p14="http://schemas.microsoft.com/office/powerpoint/2010/main" val="140390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BC0-6945-4D57-B900-B62366A0B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91B0-3043-425A-8718-1EE368E58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94A0-1433-4389-9322-BC9D59EF3A63}"/>
              </a:ext>
            </a:extLst>
          </p:cNvPr>
          <p:cNvSpPr>
            <a:spLocks noGrp="1"/>
          </p:cNvSpPr>
          <p:nvPr>
            <p:ph type="dt" sz="half" idx="10"/>
          </p:nvPr>
        </p:nvSpPr>
        <p:spPr/>
        <p:txBody>
          <a:bodyPr/>
          <a:lstStyle/>
          <a:p>
            <a:fld id="{5E5FC182-45C0-A34F-A8EB-EF1EEA5F1EDF}" type="datetime1">
              <a:rPr lang="zh-CN" altLang="en-US" smtClean="0"/>
              <a:t>2024/4/25</a:t>
            </a:fld>
            <a:endParaRPr lang="en-US"/>
          </a:p>
        </p:txBody>
      </p:sp>
      <p:sp>
        <p:nvSpPr>
          <p:cNvPr id="5" name="Footer Placeholder 4">
            <a:extLst>
              <a:ext uri="{FF2B5EF4-FFF2-40B4-BE49-F238E27FC236}">
                <a16:creationId xmlns:a16="http://schemas.microsoft.com/office/drawing/2014/main" id="{9CA3FF44-B9BA-47E5-82E0-0DCADF6A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4134A-E263-402C-8B2D-958F5FB7BD86}"/>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63279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9BF-91C6-4113-9200-1CE60799C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C72A2-B018-4887-A0DA-4FDB8E236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BAED-4F9B-4CE9-B2B5-DC4D58BF9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09BEDB-4930-40A5-989B-B3046AAEE69D}"/>
              </a:ext>
            </a:extLst>
          </p:cNvPr>
          <p:cNvSpPr>
            <a:spLocks noGrp="1"/>
          </p:cNvSpPr>
          <p:nvPr>
            <p:ph type="dt" sz="half" idx="10"/>
          </p:nvPr>
        </p:nvSpPr>
        <p:spPr/>
        <p:txBody>
          <a:bodyPr/>
          <a:lstStyle/>
          <a:p>
            <a:fld id="{8DA0F3D5-AD0A-B34B-840A-BCEE3B1448A0}" type="datetime1">
              <a:rPr lang="zh-CN" altLang="en-US" smtClean="0"/>
              <a:t>2024/4/25</a:t>
            </a:fld>
            <a:endParaRPr lang="en-US"/>
          </a:p>
        </p:txBody>
      </p:sp>
      <p:sp>
        <p:nvSpPr>
          <p:cNvPr id="6" name="Footer Placeholder 5">
            <a:extLst>
              <a:ext uri="{FF2B5EF4-FFF2-40B4-BE49-F238E27FC236}">
                <a16:creationId xmlns:a16="http://schemas.microsoft.com/office/drawing/2014/main" id="{CCDC55A0-1BE3-4D90-AD30-0C13E930B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4EDEF-2244-44FC-8DF8-A6E98543299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108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4D56-AA44-4057-983C-C147CEA34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6D0AD-66F7-4424-B396-67193CB746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C27A4-7472-447D-B3A2-D7F146EE359F}"/>
              </a:ext>
            </a:extLst>
          </p:cNvPr>
          <p:cNvSpPr>
            <a:spLocks noGrp="1"/>
          </p:cNvSpPr>
          <p:nvPr>
            <p:ph type="dt" sz="half" idx="10"/>
          </p:nvPr>
        </p:nvSpPr>
        <p:spPr/>
        <p:txBody>
          <a:bodyPr/>
          <a:lstStyle/>
          <a:p>
            <a:fld id="{1F789948-5254-9346-B20E-DB9505888A85}" type="datetime1">
              <a:rPr lang="zh-CN" altLang="en-US" smtClean="0"/>
              <a:t>2024/4/25</a:t>
            </a:fld>
            <a:endParaRPr lang="en-US"/>
          </a:p>
        </p:txBody>
      </p:sp>
      <p:sp>
        <p:nvSpPr>
          <p:cNvPr id="5" name="Footer Placeholder 4">
            <a:extLst>
              <a:ext uri="{FF2B5EF4-FFF2-40B4-BE49-F238E27FC236}">
                <a16:creationId xmlns:a16="http://schemas.microsoft.com/office/drawing/2014/main" id="{B1637404-4419-495E-B6C9-20BFEB95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71C57-4C20-4520-BB6C-1B795D91A49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86562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C8524-7C04-4C8A-892C-06C47CC05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247-D2BC-4998-846D-A57A686D66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FAD3-2D3B-4412-A7A8-65EC8FFB1DBC}"/>
              </a:ext>
            </a:extLst>
          </p:cNvPr>
          <p:cNvSpPr>
            <a:spLocks noGrp="1"/>
          </p:cNvSpPr>
          <p:nvPr>
            <p:ph type="dt" sz="half" idx="10"/>
          </p:nvPr>
        </p:nvSpPr>
        <p:spPr/>
        <p:txBody>
          <a:bodyPr/>
          <a:lstStyle/>
          <a:p>
            <a:fld id="{A2E7F0BE-B7F3-AD41-80EA-0B93D9722C9A}" type="datetime1">
              <a:rPr lang="zh-CN" altLang="en-US" smtClean="0"/>
              <a:t>2024/4/25</a:t>
            </a:fld>
            <a:endParaRPr lang="en-US"/>
          </a:p>
        </p:txBody>
      </p:sp>
      <p:sp>
        <p:nvSpPr>
          <p:cNvPr id="5" name="Footer Placeholder 4">
            <a:extLst>
              <a:ext uri="{FF2B5EF4-FFF2-40B4-BE49-F238E27FC236}">
                <a16:creationId xmlns:a16="http://schemas.microsoft.com/office/drawing/2014/main" id="{3011049F-B63E-4E2C-81A9-4EDC5A497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C4CD-CCCF-4118-852D-0AC690476F2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4942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37A-182B-4E57-B2E4-B3480A2A8EF0}"/>
              </a:ext>
            </a:extLst>
          </p:cNvPr>
          <p:cNvSpPr>
            <a:spLocks noGrp="1"/>
          </p:cNvSpPr>
          <p:nvPr>
            <p:ph type="title"/>
          </p:nvPr>
        </p:nvSpPr>
        <p:spPr>
          <a:xfrm>
            <a:off x="680483" y="136525"/>
            <a:ext cx="10930269" cy="841669"/>
          </a:xfrm>
        </p:spPr>
        <p:txBody>
          <a:bodyPr/>
          <a:lstStyle>
            <a:lvl1pPr>
              <a:defRPr b="1" baseline="0">
                <a:latin typeface="Arial" panose="020B0604020202020204" pitchFamily="34" charset="0"/>
                <a:ea typeface="微软雅黑" panose="020B0503020204020204" pitchFamily="34" charset="-122"/>
              </a:defRPr>
            </a:lvl1pPr>
          </a:lstStyle>
          <a:p>
            <a:r>
              <a:rPr lang="en-US"/>
              <a:t>Click to edit Master title style</a:t>
            </a:r>
          </a:p>
        </p:txBody>
      </p:sp>
      <p:sp>
        <p:nvSpPr>
          <p:cNvPr id="3" name="Content Placeholder 2">
            <a:extLst>
              <a:ext uri="{FF2B5EF4-FFF2-40B4-BE49-F238E27FC236}">
                <a16:creationId xmlns:a16="http://schemas.microsoft.com/office/drawing/2014/main" id="{74149F53-5EE3-4189-A262-039F487B6534}"/>
              </a:ext>
            </a:extLst>
          </p:cNvPr>
          <p:cNvSpPr>
            <a:spLocks noGrp="1"/>
          </p:cNvSpPr>
          <p:nvPr>
            <p:ph idx="1"/>
          </p:nvPr>
        </p:nvSpPr>
        <p:spPr>
          <a:xfrm>
            <a:off x="680483" y="1160756"/>
            <a:ext cx="10930269" cy="5016207"/>
          </a:xfrm>
        </p:spPr>
        <p:txBody>
          <a:bodyPr/>
          <a:lstStyle>
            <a:lvl1pPr>
              <a:lnSpc>
                <a:spcPct val="100000"/>
              </a:lnSpc>
              <a:defRPr b="1" baseline="0">
                <a:ea typeface="微软雅黑" panose="020B0503020204020204" pitchFamily="34" charset="-122"/>
              </a:defRPr>
            </a:lvl1pPr>
            <a:lvl2pPr marL="685800" indent="-228600">
              <a:lnSpc>
                <a:spcPct val="100000"/>
              </a:lnSpc>
              <a:buFont typeface="Calibri" panose="020F0502020204030204" pitchFamily="34" charset="0"/>
              <a:buChar char="–"/>
              <a:defRPr baseline="0">
                <a:ea typeface="微软雅黑" panose="020B0503020204020204" pitchFamily="34" charset="-122"/>
              </a:defRPr>
            </a:lvl2pPr>
            <a:lvl3pPr>
              <a:lnSpc>
                <a:spcPct val="100000"/>
              </a:lnSpc>
              <a:defRPr baseline="0">
                <a:ea typeface="微软雅黑" panose="020B0503020204020204" pitchFamily="34" charset="-122"/>
              </a:defRPr>
            </a:lvl3pPr>
            <a:lvl4pPr>
              <a:lnSpc>
                <a:spcPct val="100000"/>
              </a:lnSpc>
              <a:defRPr baseline="0">
                <a:ea typeface="微软雅黑" panose="020B0503020204020204" pitchFamily="34" charset="-122"/>
              </a:defRPr>
            </a:lvl4pPr>
            <a:lvl5pPr>
              <a:lnSpc>
                <a:spcPct val="100000"/>
              </a:lnSpc>
              <a:defRPr baseline="0">
                <a:ea typeface="微软雅黑" panose="020B0503020204020204" pitchFamily="3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27BA-14F8-4681-9ECC-A406F2ED9BB2}"/>
              </a:ext>
            </a:extLst>
          </p:cNvPr>
          <p:cNvSpPr>
            <a:spLocks noGrp="1"/>
          </p:cNvSpPr>
          <p:nvPr>
            <p:ph type="dt" sz="half" idx="10"/>
          </p:nvPr>
        </p:nvSpPr>
        <p:spPr/>
        <p:txBody>
          <a:bodyPr/>
          <a:lstStyle/>
          <a:p>
            <a:fld id="{9038CA30-92CB-224F-A614-2455416439C6}" type="datetime1">
              <a:rPr lang="zh-CN" altLang="en-US" smtClean="0"/>
              <a:t>2024/4/25</a:t>
            </a:fld>
            <a:endParaRPr lang="en-US"/>
          </a:p>
        </p:txBody>
      </p:sp>
      <p:sp>
        <p:nvSpPr>
          <p:cNvPr id="5" name="Footer Placeholder 4">
            <a:extLst>
              <a:ext uri="{FF2B5EF4-FFF2-40B4-BE49-F238E27FC236}">
                <a16:creationId xmlns:a16="http://schemas.microsoft.com/office/drawing/2014/main" id="{7C115851-E655-4CC8-AF2C-8E58020F2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4D001-C4FC-4D92-A2B8-26BF44D0F3D8}"/>
              </a:ext>
            </a:extLst>
          </p:cNvPr>
          <p:cNvSpPr>
            <a:spLocks noGrp="1"/>
          </p:cNvSpPr>
          <p:nvPr>
            <p:ph type="sldNum" sz="quarter" idx="12"/>
          </p:nvPr>
        </p:nvSpPr>
        <p:spPr>
          <a:xfrm>
            <a:off x="9360877" y="6492875"/>
            <a:ext cx="2743200" cy="365125"/>
          </a:xfrm>
        </p:spPr>
        <p:txBody>
          <a:bodyPr/>
          <a:lstStyle/>
          <a:p>
            <a:fld id="{B13F0FA4-29F4-4B1D-A16B-0D7169EBD889}" type="slidenum">
              <a:rPr lang="en-US" smtClean="0"/>
              <a:t>‹#›</a:t>
            </a:fld>
            <a:endParaRPr lang="en-US"/>
          </a:p>
        </p:txBody>
      </p:sp>
      <p:cxnSp>
        <p:nvCxnSpPr>
          <p:cNvPr id="10" name="Straight Connector 9">
            <a:extLst>
              <a:ext uri="{FF2B5EF4-FFF2-40B4-BE49-F238E27FC236}">
                <a16:creationId xmlns:a16="http://schemas.microsoft.com/office/drawing/2014/main" id="{499077BB-9C6C-493C-9ECE-7FEB704F43AC}"/>
              </a:ext>
            </a:extLst>
          </p:cNvPr>
          <p:cNvCxnSpPr>
            <a:cxnSpLocks/>
          </p:cNvCxnSpPr>
          <p:nvPr userDrawn="1"/>
        </p:nvCxnSpPr>
        <p:spPr>
          <a:xfrm flipV="1">
            <a:off x="510363" y="978199"/>
            <a:ext cx="1128114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9C0633-EFDF-45DA-B8DE-E48418A744EB}"/>
              </a:ext>
            </a:extLst>
          </p:cNvPr>
          <p:cNvCxnSpPr>
            <a:cxnSpLocks/>
            <a:stCxn id="4" idx="1"/>
          </p:cNvCxnSpPr>
          <p:nvPr userDrawn="1"/>
        </p:nvCxnSpPr>
        <p:spPr>
          <a:xfrm flipV="1">
            <a:off x="838200" y="6538912"/>
            <a:ext cx="10623698" cy="1"/>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95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DF9-76A8-4431-93AD-2EB3A58CF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3D888-C69C-4D8C-ACFC-CD9FB4FFC989}"/>
              </a:ext>
            </a:extLst>
          </p:cNvPr>
          <p:cNvSpPr>
            <a:spLocks noGrp="1"/>
          </p:cNvSpPr>
          <p:nvPr>
            <p:ph type="dt" sz="half" idx="10"/>
          </p:nvPr>
        </p:nvSpPr>
        <p:spPr/>
        <p:txBody>
          <a:bodyPr/>
          <a:lstStyle/>
          <a:p>
            <a:fld id="{1C29FBEE-D665-8A4A-9D5F-3C74211E99C3}" type="datetime1">
              <a:rPr lang="zh-CN" altLang="en-US" smtClean="0"/>
              <a:t>2024/4/25</a:t>
            </a:fld>
            <a:endParaRPr lang="en-US"/>
          </a:p>
        </p:txBody>
      </p:sp>
      <p:sp>
        <p:nvSpPr>
          <p:cNvPr id="4" name="Footer Placeholder 3">
            <a:extLst>
              <a:ext uri="{FF2B5EF4-FFF2-40B4-BE49-F238E27FC236}">
                <a16:creationId xmlns:a16="http://schemas.microsoft.com/office/drawing/2014/main" id="{63804ECA-A54A-4451-9BDB-BC4A4BD9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E59D-C148-4E1D-8D0B-343F6EA75D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5347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03C-1A66-49EB-A3FE-A7467411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D7E97-D8B2-422B-8FDA-2B3A2DF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0CD9E-F8C1-4E6B-A57C-F1CF8B3122EC}"/>
              </a:ext>
            </a:extLst>
          </p:cNvPr>
          <p:cNvSpPr>
            <a:spLocks noGrp="1"/>
          </p:cNvSpPr>
          <p:nvPr>
            <p:ph type="dt" sz="half" idx="10"/>
          </p:nvPr>
        </p:nvSpPr>
        <p:spPr/>
        <p:txBody>
          <a:bodyPr/>
          <a:lstStyle/>
          <a:p>
            <a:fld id="{886385CC-FD2C-BA47-BE04-17680D62DBE6}" type="datetime1">
              <a:rPr lang="zh-CN" altLang="en-US" smtClean="0"/>
              <a:t>2024/4/25</a:t>
            </a:fld>
            <a:endParaRPr lang="en-US"/>
          </a:p>
        </p:txBody>
      </p:sp>
      <p:sp>
        <p:nvSpPr>
          <p:cNvPr id="5" name="Footer Placeholder 4">
            <a:extLst>
              <a:ext uri="{FF2B5EF4-FFF2-40B4-BE49-F238E27FC236}">
                <a16:creationId xmlns:a16="http://schemas.microsoft.com/office/drawing/2014/main" id="{4F8DCA73-425C-4847-A021-2A4E2E58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8714C-44E2-4EF0-AED7-308F99243D1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258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20DB-7F5D-4F34-855B-DCC67EC4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BBDA6-8689-47FC-8883-08B4D70A0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5CABC-6D0F-48FE-91EC-5D71AE477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52347-459A-47C0-9A50-F0B7B56354D6}"/>
              </a:ext>
            </a:extLst>
          </p:cNvPr>
          <p:cNvSpPr>
            <a:spLocks noGrp="1"/>
          </p:cNvSpPr>
          <p:nvPr>
            <p:ph type="dt" sz="half" idx="10"/>
          </p:nvPr>
        </p:nvSpPr>
        <p:spPr/>
        <p:txBody>
          <a:bodyPr/>
          <a:lstStyle/>
          <a:p>
            <a:fld id="{5C51BC3C-82B0-5949-8AD2-9D8698B8E1DB}" type="datetime1">
              <a:rPr lang="zh-CN" altLang="en-US" smtClean="0"/>
              <a:t>2024/4/25</a:t>
            </a:fld>
            <a:endParaRPr lang="en-US"/>
          </a:p>
        </p:txBody>
      </p:sp>
      <p:sp>
        <p:nvSpPr>
          <p:cNvPr id="6" name="Footer Placeholder 5">
            <a:extLst>
              <a:ext uri="{FF2B5EF4-FFF2-40B4-BE49-F238E27FC236}">
                <a16:creationId xmlns:a16="http://schemas.microsoft.com/office/drawing/2014/main" id="{4C975A5D-ADB2-46E9-B004-2F48D5C4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E9B2-B511-458C-8551-52CF235C68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9020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848-8406-46AF-842C-C3F7E802F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140F3-E2F4-43D4-AC65-64533A62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90802-C698-4E9A-89C3-0F8976D75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0E65A-4C1E-4592-BAA0-79D9E1EF0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F971B-F2FB-43CB-A5AE-CCFAF7F17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55AA6-DCBA-4750-85E1-135828F672EC}"/>
              </a:ext>
            </a:extLst>
          </p:cNvPr>
          <p:cNvSpPr>
            <a:spLocks noGrp="1"/>
          </p:cNvSpPr>
          <p:nvPr>
            <p:ph type="dt" sz="half" idx="10"/>
          </p:nvPr>
        </p:nvSpPr>
        <p:spPr/>
        <p:txBody>
          <a:bodyPr/>
          <a:lstStyle/>
          <a:p>
            <a:fld id="{512A20A1-9CED-0343-838C-385BC14ED5F2}" type="datetime1">
              <a:rPr lang="zh-CN" altLang="en-US" smtClean="0"/>
              <a:t>2024/4/25</a:t>
            </a:fld>
            <a:endParaRPr lang="en-US"/>
          </a:p>
        </p:txBody>
      </p:sp>
      <p:sp>
        <p:nvSpPr>
          <p:cNvPr id="8" name="Footer Placeholder 7">
            <a:extLst>
              <a:ext uri="{FF2B5EF4-FFF2-40B4-BE49-F238E27FC236}">
                <a16:creationId xmlns:a16="http://schemas.microsoft.com/office/drawing/2014/main" id="{95240E6D-1BD9-4604-B37E-501667CC6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7A747-CB42-4100-B833-40B5A7827180}"/>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56552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6F93-F66C-4BBE-A32B-30B8204DD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9D0CE-2055-4F68-86CB-40C7B1AA1B48}"/>
              </a:ext>
            </a:extLst>
          </p:cNvPr>
          <p:cNvSpPr>
            <a:spLocks noGrp="1"/>
          </p:cNvSpPr>
          <p:nvPr>
            <p:ph type="dt" sz="half" idx="10"/>
          </p:nvPr>
        </p:nvSpPr>
        <p:spPr/>
        <p:txBody>
          <a:bodyPr/>
          <a:lstStyle/>
          <a:p>
            <a:fld id="{565975F7-2F9B-364F-89D3-7312EBA160BA}" type="datetime1">
              <a:rPr lang="zh-CN" altLang="en-US" smtClean="0"/>
              <a:t>2024/4/25</a:t>
            </a:fld>
            <a:endParaRPr lang="en-US"/>
          </a:p>
        </p:txBody>
      </p:sp>
      <p:sp>
        <p:nvSpPr>
          <p:cNvPr id="4" name="Footer Placeholder 3">
            <a:extLst>
              <a:ext uri="{FF2B5EF4-FFF2-40B4-BE49-F238E27FC236}">
                <a16:creationId xmlns:a16="http://schemas.microsoft.com/office/drawing/2014/main" id="{DC7DD44B-FFFE-4CA3-9633-E3F1004DA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57938-A244-42E7-9FB5-536F921B14EC}"/>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68204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1F106-6604-4D1D-BC7D-E201AB5B53FD}"/>
              </a:ext>
            </a:extLst>
          </p:cNvPr>
          <p:cNvSpPr>
            <a:spLocks noGrp="1"/>
          </p:cNvSpPr>
          <p:nvPr>
            <p:ph type="dt" sz="half" idx="10"/>
          </p:nvPr>
        </p:nvSpPr>
        <p:spPr/>
        <p:txBody>
          <a:bodyPr/>
          <a:lstStyle/>
          <a:p>
            <a:fld id="{FB307CCA-03A0-1D45-BFFA-17D694EF30CF}" type="datetime1">
              <a:rPr lang="zh-CN" altLang="en-US" smtClean="0"/>
              <a:t>2024/4/25</a:t>
            </a:fld>
            <a:endParaRPr lang="en-US"/>
          </a:p>
        </p:txBody>
      </p:sp>
      <p:sp>
        <p:nvSpPr>
          <p:cNvPr id="3" name="Footer Placeholder 2">
            <a:extLst>
              <a:ext uri="{FF2B5EF4-FFF2-40B4-BE49-F238E27FC236}">
                <a16:creationId xmlns:a16="http://schemas.microsoft.com/office/drawing/2014/main" id="{EF62908F-FEBC-448F-AC87-BBBBC9EE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F871D-B829-47F7-843A-050DFD05ADE1}"/>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286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4E40-950E-48FE-AC43-2B4161261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99511-3DA9-4BA7-B263-FC5A0931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D738A-234F-4F24-B2AD-A93FFC9A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5D562-9EC5-4B46-8365-7939A62339C5}"/>
              </a:ext>
            </a:extLst>
          </p:cNvPr>
          <p:cNvSpPr>
            <a:spLocks noGrp="1"/>
          </p:cNvSpPr>
          <p:nvPr>
            <p:ph type="dt" sz="half" idx="10"/>
          </p:nvPr>
        </p:nvSpPr>
        <p:spPr/>
        <p:txBody>
          <a:bodyPr/>
          <a:lstStyle/>
          <a:p>
            <a:fld id="{036A6082-3011-8149-A590-9D2B06B26C4A}" type="datetime1">
              <a:rPr lang="zh-CN" altLang="en-US" smtClean="0"/>
              <a:t>2024/4/25</a:t>
            </a:fld>
            <a:endParaRPr lang="en-US"/>
          </a:p>
        </p:txBody>
      </p:sp>
      <p:sp>
        <p:nvSpPr>
          <p:cNvPr id="6" name="Footer Placeholder 5">
            <a:extLst>
              <a:ext uri="{FF2B5EF4-FFF2-40B4-BE49-F238E27FC236}">
                <a16:creationId xmlns:a16="http://schemas.microsoft.com/office/drawing/2014/main" id="{50C3A9F7-DF00-40F5-9E5C-51785EBA4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D3B66-988F-4FA6-98E1-FA8908A8E31D}"/>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759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CA7C-E69B-468C-9A28-EEC29AC56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67C31-1BC0-4665-8605-5AB326B1D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33062-91E2-4A4D-BB83-12FD87DB1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ADD7E-700F-0446-8492-B621D9BD709D}" type="datetime1">
              <a:rPr lang="zh-CN" altLang="en-US" smtClean="0"/>
              <a:t>2024/4/25</a:t>
            </a:fld>
            <a:endParaRPr lang="en-US"/>
          </a:p>
        </p:txBody>
      </p:sp>
      <p:sp>
        <p:nvSpPr>
          <p:cNvPr id="5" name="Footer Placeholder 4">
            <a:extLst>
              <a:ext uri="{FF2B5EF4-FFF2-40B4-BE49-F238E27FC236}">
                <a16:creationId xmlns:a16="http://schemas.microsoft.com/office/drawing/2014/main" id="{50C9969D-CBEF-4B19-9BB4-BB878169A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00C6-DB87-4BE9-8628-CCD753433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F0FA4-29F4-4B1D-A16B-0D7169EBD889}" type="slidenum">
              <a:rPr lang="en-US" smtClean="0"/>
              <a:t>‹#›</a:t>
            </a:fld>
            <a:endParaRPr lang="en-US"/>
          </a:p>
        </p:txBody>
      </p:sp>
    </p:spTree>
    <p:extLst>
      <p:ext uri="{BB962C8B-B14F-4D97-AF65-F5344CB8AC3E}">
        <p14:creationId xmlns:p14="http://schemas.microsoft.com/office/powerpoint/2010/main" val="90502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ECB360-467F-4A4D-9BC3-D07C76B6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
            <a:ext cx="12192000" cy="6861544"/>
          </a:xfrm>
          <a:prstGeom prst="rect">
            <a:avLst/>
          </a:prstGeom>
        </p:spPr>
      </p:pic>
      <p:sp>
        <p:nvSpPr>
          <p:cNvPr id="2" name="Title 1">
            <a:extLst>
              <a:ext uri="{FF2B5EF4-FFF2-40B4-BE49-F238E27FC236}">
                <a16:creationId xmlns:a16="http://schemas.microsoft.com/office/drawing/2014/main" id="{2C24BA44-805B-4549-AC7D-EFD3D800D232}"/>
              </a:ext>
            </a:extLst>
          </p:cNvPr>
          <p:cNvSpPr>
            <a:spLocks noGrp="1"/>
          </p:cNvSpPr>
          <p:nvPr>
            <p:ph type="ctrTitle"/>
          </p:nvPr>
        </p:nvSpPr>
        <p:spPr>
          <a:xfrm>
            <a:off x="0" y="1931690"/>
            <a:ext cx="12192000" cy="2343254"/>
          </a:xfrm>
          <a:solidFill>
            <a:schemeClr val="accent1">
              <a:alpha val="92000"/>
            </a:schemeClr>
          </a:solidFill>
        </p:spPr>
        <p:txBody>
          <a:bodyPr anchor="t">
            <a:normAutofit/>
          </a:bodyPr>
          <a:lstStyle/>
          <a:p>
            <a:pPr>
              <a:lnSpc>
                <a:spcPct val="100000"/>
              </a:lnSpc>
            </a:pPr>
            <a:r>
              <a:rPr lang="ja-JP" altLang="en-US" sz="7200" b="1" spc="1000" dirty="0">
                <a:solidFill>
                  <a:schemeClr val="bg1"/>
                </a:solidFill>
                <a:latin typeface="Arial" panose="020B0604020202020204" pitchFamily="34" charset="0"/>
                <a:ea typeface="Microsoft YaHei" panose="020B0503020204020204" pitchFamily="34" charset="-122"/>
              </a:rPr>
              <a:t>大数据</a:t>
            </a:r>
            <a:r>
              <a:rPr lang="zh-CN" altLang="en-US" sz="7200" b="1" spc="1000" dirty="0">
                <a:solidFill>
                  <a:schemeClr val="bg1"/>
                </a:solidFill>
                <a:latin typeface="Arial" panose="020B0604020202020204" pitchFamily="34" charset="0"/>
                <a:ea typeface="Microsoft YaHei" panose="020B0503020204020204" pitchFamily="34" charset="-122"/>
              </a:rPr>
              <a:t>处理</a:t>
            </a:r>
            <a:r>
              <a:rPr lang="en-US" altLang="zh-CN" sz="7200" spc="1000" dirty="0">
                <a:solidFill>
                  <a:schemeClr val="bg1"/>
                </a:solidFill>
                <a:latin typeface="Arial" panose="020B0604020202020204" pitchFamily="34" charset="0"/>
                <a:ea typeface="Microsoft YaHei" panose="020B0503020204020204" pitchFamily="34" charset="-122"/>
              </a:rPr>
              <a:t/>
            </a:r>
            <a:br>
              <a:rPr lang="en-US" altLang="zh-CN" sz="7200" spc="1000" dirty="0">
                <a:solidFill>
                  <a:schemeClr val="bg1"/>
                </a:solidFill>
                <a:latin typeface="Arial" panose="020B0604020202020204" pitchFamily="34" charset="0"/>
                <a:ea typeface="Microsoft YaHei" panose="020B0503020204020204" pitchFamily="34" charset="-122"/>
              </a:rPr>
            </a:br>
            <a:r>
              <a:rPr lang="en-US" altLang="zh-CN" sz="4000" spc="100" dirty="0">
                <a:solidFill>
                  <a:schemeClr val="bg1"/>
                </a:solidFill>
                <a:latin typeface="Arial" panose="020B0604020202020204" pitchFamily="34" charset="0"/>
                <a:ea typeface="Microsoft YaHei" panose="020B0503020204020204" pitchFamily="34" charset="-122"/>
              </a:rPr>
              <a:t>2024</a:t>
            </a:r>
            <a:r>
              <a:rPr lang="zh-CN" altLang="en-US" sz="4000" spc="100">
                <a:solidFill>
                  <a:schemeClr val="bg1"/>
                </a:solidFill>
                <a:latin typeface="Arial" panose="020B0604020202020204" pitchFamily="34" charset="0"/>
                <a:ea typeface="Microsoft YaHei" panose="020B0503020204020204" pitchFamily="34" charset="-122"/>
              </a:rPr>
              <a:t>春</a:t>
            </a:r>
            <a:endParaRPr lang="en-US" sz="7200" spc="100" dirty="0">
              <a:solidFill>
                <a:schemeClr val="bg1"/>
              </a:solidFill>
              <a:latin typeface="Arial" panose="020B0604020202020204" pitchFamily="34" charset="0"/>
            </a:endParaRPr>
          </a:p>
        </p:txBody>
      </p:sp>
      <p:pic>
        <p:nvPicPr>
          <p:cNvPr id="15" name="图片 23" descr="图片包含 游戏机, 画&#10;&#10;描述已自动生成">
            <a:extLst>
              <a:ext uri="{FF2B5EF4-FFF2-40B4-BE49-F238E27FC236}">
                <a16:creationId xmlns:a16="http://schemas.microsoft.com/office/drawing/2014/main" id="{8FA209AF-FD11-4194-BC5D-D88C1D7F21E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97382" y="53162"/>
            <a:ext cx="3816841" cy="939140"/>
          </a:xfrm>
          <a:prstGeom prst="rect">
            <a:avLst/>
          </a:prstGeom>
          <a:solidFill>
            <a:schemeClr val="bg1">
              <a:alpha val="11000"/>
            </a:schemeClr>
          </a:solidFill>
        </p:spPr>
      </p:pic>
      <p:pic>
        <p:nvPicPr>
          <p:cNvPr id="19" name="Picture 18">
            <a:extLst>
              <a:ext uri="{FF2B5EF4-FFF2-40B4-BE49-F238E27FC236}">
                <a16:creationId xmlns:a16="http://schemas.microsoft.com/office/drawing/2014/main" id="{6B0C0DC3-BD70-495B-A46E-A5CAC2B7DD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98931" y="4376348"/>
            <a:ext cx="2018530" cy="1051318"/>
          </a:xfrm>
          <a:prstGeom prst="rect">
            <a:avLst/>
          </a:prstGeom>
          <a:solidFill>
            <a:schemeClr val="bg1"/>
          </a:solidFill>
        </p:spPr>
      </p:pic>
      <p:pic>
        <p:nvPicPr>
          <p:cNvPr id="21" name="Picture 20">
            <a:extLst>
              <a:ext uri="{FF2B5EF4-FFF2-40B4-BE49-F238E27FC236}">
                <a16:creationId xmlns:a16="http://schemas.microsoft.com/office/drawing/2014/main" id="{0ECEB80F-30BB-48B1-9751-7745A5B2A6F8}"/>
              </a:ext>
            </a:extLst>
          </p:cNvPr>
          <p:cNvPicPr>
            <a:picLocks noChangeAspect="1"/>
          </p:cNvPicPr>
          <p:nvPr/>
        </p:nvPicPr>
        <p:blipFill rotWithShape="1">
          <a:blip r:embed="rId5">
            <a:extLst>
              <a:ext uri="{28A0092B-C50C-407E-A947-70E740481C1C}">
                <a14:useLocalDpi xmlns:a14="http://schemas.microsoft.com/office/drawing/2010/main" val="0"/>
              </a:ext>
            </a:extLst>
          </a:blip>
          <a:srcRect l="19716" r="19717"/>
          <a:stretch/>
        </p:blipFill>
        <p:spPr>
          <a:xfrm>
            <a:off x="4061385" y="5742751"/>
            <a:ext cx="1237286" cy="1098315"/>
          </a:xfrm>
          <a:prstGeom prst="rect">
            <a:avLst/>
          </a:prstGeom>
        </p:spPr>
      </p:pic>
      <p:pic>
        <p:nvPicPr>
          <p:cNvPr id="23" name="Picture 22">
            <a:extLst>
              <a:ext uri="{FF2B5EF4-FFF2-40B4-BE49-F238E27FC236}">
                <a16:creationId xmlns:a16="http://schemas.microsoft.com/office/drawing/2014/main" id="{DC391FCD-DEA5-4E7C-B471-88AAFBFF219E}"/>
              </a:ext>
            </a:extLst>
          </p:cNvPr>
          <p:cNvPicPr>
            <a:picLocks noChangeAspect="1"/>
          </p:cNvPicPr>
          <p:nvPr/>
        </p:nvPicPr>
        <p:blipFill rotWithShape="1">
          <a:blip r:embed="rId6">
            <a:extLst>
              <a:ext uri="{28A0092B-C50C-407E-A947-70E740481C1C}">
                <a14:useLocalDpi xmlns:a14="http://schemas.microsoft.com/office/drawing/2010/main" val="0"/>
              </a:ext>
            </a:extLst>
          </a:blip>
          <a:srcRect t="33735" b="32880"/>
          <a:stretch/>
        </p:blipFill>
        <p:spPr>
          <a:xfrm>
            <a:off x="5383838" y="5874382"/>
            <a:ext cx="3733992" cy="907380"/>
          </a:xfrm>
          <a:prstGeom prst="rect">
            <a:avLst/>
          </a:prstGeom>
          <a:solidFill>
            <a:schemeClr val="bg1"/>
          </a:solidFill>
        </p:spPr>
      </p:pic>
      <p:pic>
        <p:nvPicPr>
          <p:cNvPr id="25" name="Picture 24">
            <a:extLst>
              <a:ext uri="{FF2B5EF4-FFF2-40B4-BE49-F238E27FC236}">
                <a16:creationId xmlns:a16="http://schemas.microsoft.com/office/drawing/2014/main" id="{D64CEEE9-9DCC-4372-8EA3-81C12039CDC9}"/>
              </a:ext>
            </a:extLst>
          </p:cNvPr>
          <p:cNvPicPr>
            <a:picLocks noChangeAspect="1"/>
          </p:cNvPicPr>
          <p:nvPr/>
        </p:nvPicPr>
        <p:blipFill rotWithShape="1">
          <a:blip r:embed="rId7">
            <a:extLst>
              <a:ext uri="{28A0092B-C50C-407E-A947-70E740481C1C}">
                <a14:useLocalDpi xmlns:a14="http://schemas.microsoft.com/office/drawing/2010/main" val="0"/>
              </a:ext>
            </a:extLst>
          </a:blip>
          <a:srcRect t="34226" b="36216"/>
          <a:stretch/>
        </p:blipFill>
        <p:spPr>
          <a:xfrm>
            <a:off x="188844" y="6024473"/>
            <a:ext cx="2540620" cy="750955"/>
          </a:xfrm>
          <a:prstGeom prst="rect">
            <a:avLst/>
          </a:prstGeom>
        </p:spPr>
      </p:pic>
      <p:pic>
        <p:nvPicPr>
          <p:cNvPr id="27" name="Picture 26">
            <a:extLst>
              <a:ext uri="{FF2B5EF4-FFF2-40B4-BE49-F238E27FC236}">
                <a16:creationId xmlns:a16="http://schemas.microsoft.com/office/drawing/2014/main" id="{CDCACF0E-0699-4375-80A6-21FEB9A650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38113" y="4763754"/>
            <a:ext cx="2511136" cy="881101"/>
          </a:xfrm>
          <a:prstGeom prst="rect">
            <a:avLst/>
          </a:prstGeom>
          <a:solidFill>
            <a:schemeClr val="bg1"/>
          </a:solidFill>
        </p:spPr>
      </p:pic>
      <p:pic>
        <p:nvPicPr>
          <p:cNvPr id="31" name="Picture 30">
            <a:extLst>
              <a:ext uri="{FF2B5EF4-FFF2-40B4-BE49-F238E27FC236}">
                <a16:creationId xmlns:a16="http://schemas.microsoft.com/office/drawing/2014/main" id="{4602160A-6548-4A9E-9A8D-FEA724877D17}"/>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19086" r="18631"/>
          <a:stretch/>
        </p:blipFill>
        <p:spPr>
          <a:xfrm>
            <a:off x="132155" y="4340345"/>
            <a:ext cx="1284664" cy="1110651"/>
          </a:xfrm>
          <a:prstGeom prst="rect">
            <a:avLst/>
          </a:prstGeom>
          <a:solidFill>
            <a:schemeClr val="bg1"/>
          </a:solidFill>
        </p:spPr>
      </p:pic>
      <p:pic>
        <p:nvPicPr>
          <p:cNvPr id="37" name="Picture 36">
            <a:extLst>
              <a:ext uri="{FF2B5EF4-FFF2-40B4-BE49-F238E27FC236}">
                <a16:creationId xmlns:a16="http://schemas.microsoft.com/office/drawing/2014/main" id="{20661360-F92B-4208-9BCA-247750B67A6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59622" y="5582725"/>
            <a:ext cx="1778633" cy="1192703"/>
          </a:xfrm>
          <a:prstGeom prst="rect">
            <a:avLst/>
          </a:prstGeom>
          <a:solidFill>
            <a:schemeClr val="bg1"/>
          </a:solidFill>
        </p:spPr>
      </p:pic>
      <p:pic>
        <p:nvPicPr>
          <p:cNvPr id="39" name="Picture 38">
            <a:extLst>
              <a:ext uri="{FF2B5EF4-FFF2-40B4-BE49-F238E27FC236}">
                <a16:creationId xmlns:a16="http://schemas.microsoft.com/office/drawing/2014/main" id="{9202B0B6-B45B-4184-BD60-60ACAED78B4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8297382" y="4340345"/>
            <a:ext cx="1525353" cy="1525353"/>
          </a:xfrm>
          <a:prstGeom prst="rect">
            <a:avLst/>
          </a:prstGeom>
        </p:spPr>
      </p:pic>
      <p:pic>
        <p:nvPicPr>
          <p:cNvPr id="41" name="Picture 40">
            <a:extLst>
              <a:ext uri="{FF2B5EF4-FFF2-40B4-BE49-F238E27FC236}">
                <a16:creationId xmlns:a16="http://schemas.microsoft.com/office/drawing/2014/main" id="{BF8FF2C6-3933-4A9F-95E1-3BA1F6D96AE0}"/>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4479" r="17114"/>
          <a:stretch/>
        </p:blipFill>
        <p:spPr>
          <a:xfrm>
            <a:off x="4235507" y="4340345"/>
            <a:ext cx="1525352" cy="1046685"/>
          </a:xfrm>
          <a:prstGeom prst="rect">
            <a:avLst/>
          </a:prstGeom>
          <a:solidFill>
            <a:schemeClr val="bg1"/>
          </a:solidFill>
        </p:spPr>
      </p:pic>
      <p:pic>
        <p:nvPicPr>
          <p:cNvPr id="43" name="Picture 42">
            <a:extLst>
              <a:ext uri="{FF2B5EF4-FFF2-40B4-BE49-F238E27FC236}">
                <a16:creationId xmlns:a16="http://schemas.microsoft.com/office/drawing/2014/main" id="{3CFD389D-4464-4DD3-B720-CDE5A7EB8A19}"/>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07777" y="4329736"/>
            <a:ext cx="2653565" cy="734381"/>
          </a:xfrm>
          <a:prstGeom prst="rect">
            <a:avLst/>
          </a:prstGeom>
        </p:spPr>
      </p:pic>
      <p:pic>
        <p:nvPicPr>
          <p:cNvPr id="45" name="Picture 44">
            <a:extLst>
              <a:ext uri="{FF2B5EF4-FFF2-40B4-BE49-F238E27FC236}">
                <a16:creationId xmlns:a16="http://schemas.microsoft.com/office/drawing/2014/main" id="{B797A807-01CB-4D1D-AA72-AE8CF92570CA}"/>
              </a:ext>
            </a:extLst>
          </p:cNvPr>
          <p:cNvPicPr>
            <a:picLocks noChangeAspect="1"/>
          </p:cNvPicPr>
          <p:nvPr/>
        </p:nvPicPr>
        <p:blipFill rotWithShape="1">
          <a:blip r:embed="rId14">
            <a:extLst>
              <a:ext uri="{28A0092B-C50C-407E-A947-70E740481C1C}">
                <a14:useLocalDpi xmlns:a14="http://schemas.microsoft.com/office/drawing/2010/main" val="0"/>
              </a:ext>
            </a:extLst>
          </a:blip>
          <a:srcRect l="1" r="-3433"/>
          <a:stretch/>
        </p:blipFill>
        <p:spPr>
          <a:xfrm>
            <a:off x="1878037" y="5183878"/>
            <a:ext cx="2295428" cy="810020"/>
          </a:xfrm>
          <a:prstGeom prst="rect">
            <a:avLst/>
          </a:prstGeom>
          <a:solidFill>
            <a:schemeClr val="bg1"/>
          </a:solidFill>
        </p:spPr>
      </p:pic>
      <p:sp>
        <p:nvSpPr>
          <p:cNvPr id="52" name="矩形 1">
            <a:extLst>
              <a:ext uri="{FF2B5EF4-FFF2-40B4-BE49-F238E27FC236}">
                <a16:creationId xmlns:a16="http://schemas.microsoft.com/office/drawing/2014/main" id="{6539CF2D-F07E-4027-B20B-D38E2566454F}"/>
              </a:ext>
            </a:extLst>
          </p:cNvPr>
          <p:cNvSpPr/>
          <p:nvPr/>
        </p:nvSpPr>
        <p:spPr>
          <a:xfrm>
            <a:off x="3624928" y="3679197"/>
            <a:ext cx="4942145" cy="584775"/>
          </a:xfrm>
          <a:prstGeom prst="rect">
            <a:avLst/>
          </a:prstGeom>
        </p:spPr>
        <p:txBody>
          <a:bodyPr wrap="square">
            <a:spAutoFit/>
          </a:bodyPr>
          <a:lstStyle/>
          <a:p>
            <a:pPr algn="ctr"/>
            <a:r>
              <a:rPr lang="en-US" altLang="zh-CN" sz="3200" b="1" spc="100" dirty="0">
                <a:solidFill>
                  <a:schemeClr val="bg1"/>
                </a:solidFill>
                <a:latin typeface="Arial" panose="020B0604020202020204" pitchFamily="34" charset="0"/>
                <a:ea typeface="微软雅黑" panose="020B0503020204020204" pitchFamily="34" charset="-122"/>
              </a:rPr>
              <a:t>#8: </a:t>
            </a:r>
            <a:r>
              <a:rPr lang="zh-CN" altLang="en-US" sz="3200" b="1" spc="100" dirty="0">
                <a:solidFill>
                  <a:schemeClr val="bg1"/>
                </a:solidFill>
                <a:latin typeface="Arial" panose="020B0604020202020204" pitchFamily="34" charset="0"/>
                <a:ea typeface="微软雅黑" panose="020B0503020204020204" pitchFamily="34" charset="-122"/>
              </a:rPr>
              <a:t>大数据系统优化技术</a:t>
            </a:r>
            <a:endParaRPr lang="zh-CN" altLang="en-US" sz="3200" b="1" spc="100" dirty="0">
              <a:latin typeface="Arial" panose="020B0604020202020204" pitchFamily="34" charset="0"/>
              <a:ea typeface="微软雅黑" panose="020B0503020204020204" pitchFamily="34" charset="-122"/>
            </a:endParaRPr>
          </a:p>
        </p:txBody>
      </p:sp>
      <p:pic>
        <p:nvPicPr>
          <p:cNvPr id="20" name="图片 19">
            <a:extLst>
              <a:ext uri="{FF2B5EF4-FFF2-40B4-BE49-F238E27FC236}">
                <a16:creationId xmlns:a16="http://schemas.microsoft.com/office/drawing/2014/main" id="{91C2AA54-E5E5-4846-B1BA-760CB4FF5E8A}"/>
              </a:ext>
            </a:extLst>
          </p:cNvPr>
          <p:cNvPicPr>
            <a:picLocks noChangeAspect="1"/>
          </p:cNvPicPr>
          <p:nvPr/>
        </p:nvPicPr>
        <p:blipFill>
          <a:blip r:embed="rId15"/>
          <a:stretch>
            <a:fillRect/>
          </a:stretch>
        </p:blipFill>
        <p:spPr>
          <a:xfrm>
            <a:off x="1416818" y="9951"/>
            <a:ext cx="1886123" cy="1086294"/>
          </a:xfrm>
          <a:prstGeom prst="rect">
            <a:avLst/>
          </a:prstGeom>
        </p:spPr>
      </p:pic>
      <p:pic>
        <p:nvPicPr>
          <p:cNvPr id="22" name="Picture 7">
            <a:extLst>
              <a:ext uri="{FF2B5EF4-FFF2-40B4-BE49-F238E27FC236}">
                <a16:creationId xmlns:a16="http://schemas.microsoft.com/office/drawing/2014/main" id="{60CFAFB8-3897-4D4D-BD47-5BC0606DED57}"/>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2441" y="12802"/>
            <a:ext cx="1419260" cy="1088099"/>
          </a:xfrm>
          <a:prstGeom prst="rect">
            <a:avLst/>
          </a:prstGeom>
        </p:spPr>
      </p:pic>
      <p:sp>
        <p:nvSpPr>
          <p:cNvPr id="3" name="灯片编号占位符 2">
            <a:extLst>
              <a:ext uri="{FF2B5EF4-FFF2-40B4-BE49-F238E27FC236}">
                <a16:creationId xmlns:a16="http://schemas.microsoft.com/office/drawing/2014/main" id="{B44DA043-A0A5-8342-B2E9-B3A1C2B0E1F1}"/>
              </a:ext>
            </a:extLst>
          </p:cNvPr>
          <p:cNvSpPr>
            <a:spLocks noGrp="1"/>
          </p:cNvSpPr>
          <p:nvPr>
            <p:ph type="sldNum" sz="quarter" idx="12"/>
          </p:nvPr>
        </p:nvSpPr>
        <p:spPr/>
        <p:txBody>
          <a:bodyPr/>
          <a:lstStyle/>
          <a:p>
            <a:fld id="{B13F0FA4-29F4-4B1D-A16B-0D7169EBD889}" type="slidenum">
              <a:rPr lang="en-US" smtClean="0"/>
              <a:t>1</a:t>
            </a:fld>
            <a:endParaRPr lang="en-US"/>
          </a:p>
        </p:txBody>
      </p:sp>
    </p:spTree>
    <p:extLst>
      <p:ext uri="{BB962C8B-B14F-4D97-AF65-F5344CB8AC3E}">
        <p14:creationId xmlns:p14="http://schemas.microsoft.com/office/powerpoint/2010/main" val="16992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AA09-B702-4AE4-8766-3C2CF5C8EA05}"/>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CCEC0C87-C2FC-489F-BF97-DC9D90534904}"/>
              </a:ext>
            </a:extLst>
          </p:cNvPr>
          <p:cNvSpPr>
            <a:spLocks noGrp="1"/>
          </p:cNvSpPr>
          <p:nvPr>
            <p:ph idx="1"/>
          </p:nvPr>
        </p:nvSpPr>
        <p:spPr>
          <a:xfrm>
            <a:off x="680484" y="1160756"/>
            <a:ext cx="10756550" cy="5016207"/>
          </a:xfrm>
        </p:spPr>
        <p:txBody>
          <a:bodyPr/>
          <a:lstStyle/>
          <a:p>
            <a:r>
              <a:rPr lang="zh-CN" altLang="en-US" dirty="0"/>
              <a:t>缓存加速存储优化：</a:t>
            </a:r>
            <a:r>
              <a:rPr lang="en-US" altLang="zh-CN" dirty="0"/>
              <a:t>Tachyon</a:t>
            </a:r>
            <a:r>
              <a:rPr lang="zh-CN" altLang="en-US" dirty="0"/>
              <a:t>系统</a:t>
            </a:r>
            <a:endParaRPr lang="en-US" altLang="zh-CN" dirty="0"/>
          </a:p>
          <a:p>
            <a:pPr lvl="1"/>
            <a:r>
              <a:rPr lang="zh-CN" altLang="en-US" dirty="0"/>
              <a:t>两个功能层：数据血缘和持久性存储</a:t>
            </a:r>
            <a:endParaRPr lang="en-US" altLang="zh-CN" dirty="0"/>
          </a:p>
          <a:p>
            <a:pPr lvl="1"/>
            <a:r>
              <a:rPr lang="zh-CN" altLang="en-US" dirty="0"/>
              <a:t>数据血缘，提供高吞吐量</a:t>
            </a:r>
            <a:r>
              <a:rPr lang="en-US" altLang="zh-CN" dirty="0"/>
              <a:t>I/O</a:t>
            </a:r>
            <a:r>
              <a:rPr lang="zh-CN" altLang="en-US" dirty="0"/>
              <a:t>并跟踪创建特定数据输出的作业序列</a:t>
            </a:r>
            <a:endParaRPr lang="en-US" altLang="zh-CN" dirty="0"/>
          </a:p>
          <a:p>
            <a:pPr lvl="1"/>
            <a:r>
              <a:rPr lang="zh-CN" altLang="en-US" dirty="0"/>
              <a:t>持久层，将数据保存到可靠的底层分布式存储中，而不依赖数据血缘概念</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DA43A899-C904-0247-8ED6-E01AF472DDF6}"/>
              </a:ext>
            </a:extLst>
          </p:cNvPr>
          <p:cNvSpPr>
            <a:spLocks noGrp="1"/>
          </p:cNvSpPr>
          <p:nvPr>
            <p:ph type="sldNum" sz="quarter" idx="12"/>
          </p:nvPr>
        </p:nvSpPr>
        <p:spPr/>
        <p:txBody>
          <a:bodyPr/>
          <a:lstStyle/>
          <a:p>
            <a:fld id="{B13F0FA4-29F4-4B1D-A16B-0D7169EBD889}" type="slidenum">
              <a:rPr lang="en-US" smtClean="0"/>
              <a:t>10</a:t>
            </a:fld>
            <a:endParaRPr lang="en-US"/>
          </a:p>
        </p:txBody>
      </p:sp>
    </p:spTree>
    <p:extLst>
      <p:ext uri="{BB962C8B-B14F-4D97-AF65-F5344CB8AC3E}">
        <p14:creationId xmlns:p14="http://schemas.microsoft.com/office/powerpoint/2010/main" val="280403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AA09-B702-4AE4-8766-3C2CF5C8EA05}"/>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CCEC0C87-C2FC-489F-BF97-DC9D90534904}"/>
              </a:ext>
            </a:extLst>
          </p:cNvPr>
          <p:cNvSpPr>
            <a:spLocks noGrp="1"/>
          </p:cNvSpPr>
          <p:nvPr>
            <p:ph idx="1"/>
          </p:nvPr>
        </p:nvSpPr>
        <p:spPr>
          <a:xfrm>
            <a:off x="680484" y="1160756"/>
            <a:ext cx="5782546" cy="4213853"/>
          </a:xfrm>
        </p:spPr>
        <p:txBody>
          <a:bodyPr/>
          <a:lstStyle/>
          <a:p>
            <a:r>
              <a:rPr lang="en-US" altLang="zh-CN" dirty="0"/>
              <a:t>Tachyon</a:t>
            </a:r>
            <a:r>
              <a:rPr lang="zh-CN" altLang="en-US" dirty="0"/>
              <a:t>系统</a:t>
            </a:r>
            <a:endParaRPr lang="en-US" altLang="zh-CN" dirty="0"/>
          </a:p>
          <a:p>
            <a:pPr lvl="1"/>
            <a:r>
              <a:rPr lang="zh-CN" altLang="en-US" sz="2000" dirty="0"/>
              <a:t>分布式的内存文件系统</a:t>
            </a:r>
            <a:endParaRPr lang="en-US" altLang="zh-CN" sz="2000" dirty="0"/>
          </a:p>
          <a:p>
            <a:pPr lvl="1"/>
            <a:r>
              <a:rPr lang="zh-CN" altLang="en-US" sz="2000" dirty="0"/>
              <a:t>标准主从架构</a:t>
            </a:r>
            <a:endParaRPr lang="en-US" altLang="zh-CN" sz="2000" dirty="0"/>
          </a:p>
          <a:p>
            <a:pPr lvl="1"/>
            <a:r>
              <a:rPr lang="zh-CN" altLang="en-US" sz="2000" dirty="0"/>
              <a:t>主控节点包含一个</a:t>
            </a:r>
            <a:r>
              <a:rPr lang="zh-CN" altLang="en-US" sz="2000" u="sng" dirty="0"/>
              <a:t>工作流管理器</a:t>
            </a:r>
            <a:endParaRPr lang="en-US" altLang="zh-CN" sz="2000" u="sng" dirty="0"/>
          </a:p>
          <a:p>
            <a:pPr lvl="1"/>
            <a:endParaRPr lang="en-US" altLang="zh-CN" sz="2000" dirty="0"/>
          </a:p>
          <a:p>
            <a:pPr lvl="1"/>
            <a:endParaRPr lang="en-US" altLang="zh-CN" sz="2000" dirty="0"/>
          </a:p>
          <a:p>
            <a:pPr lvl="1"/>
            <a:endParaRPr lang="en-US" altLang="zh-CN" sz="2000" dirty="0"/>
          </a:p>
          <a:p>
            <a:pPr lvl="1"/>
            <a:r>
              <a:rPr lang="zh-CN" altLang="en-US" sz="2000" dirty="0"/>
              <a:t>工作节点利用内存文件系统来存储内存映射文件</a:t>
            </a:r>
            <a:endParaRPr lang="en-US" altLang="zh-CN" sz="2000" dirty="0"/>
          </a:p>
          <a:p>
            <a:pPr lvl="1"/>
            <a:r>
              <a:rPr lang="zh-CN" altLang="en-US" sz="2000" dirty="0"/>
              <a:t>应用程序直接与内存文件夹系统进行数据访问</a:t>
            </a:r>
            <a:endParaRPr lang="en-US" altLang="zh-CN" sz="2000" dirty="0"/>
          </a:p>
          <a:p>
            <a:pPr lvl="1"/>
            <a:endParaRPr lang="en-US" altLang="zh-CN" dirty="0"/>
          </a:p>
          <a:p>
            <a:pPr lvl="1"/>
            <a:endParaRPr lang="en-US" altLang="zh-CN" dirty="0"/>
          </a:p>
        </p:txBody>
      </p:sp>
      <p:grpSp>
        <p:nvGrpSpPr>
          <p:cNvPr id="4" name="组合 70">
            <a:extLst>
              <a:ext uri="{FF2B5EF4-FFF2-40B4-BE49-F238E27FC236}">
                <a16:creationId xmlns:a16="http://schemas.microsoft.com/office/drawing/2014/main" id="{C9FF0B92-5277-486C-9C0D-19722E73F7AD}"/>
              </a:ext>
            </a:extLst>
          </p:cNvPr>
          <p:cNvGrpSpPr/>
          <p:nvPr/>
        </p:nvGrpSpPr>
        <p:grpSpPr>
          <a:xfrm>
            <a:off x="6651392" y="1600804"/>
            <a:ext cx="5306060" cy="3773805"/>
            <a:chOff x="10126" y="2129"/>
            <a:chExt cx="8356" cy="5943"/>
          </a:xfrm>
        </p:grpSpPr>
        <p:sp>
          <p:nvSpPr>
            <p:cNvPr id="5" name="椭圆 31">
              <a:extLst>
                <a:ext uri="{FF2B5EF4-FFF2-40B4-BE49-F238E27FC236}">
                  <a16:creationId xmlns:a16="http://schemas.microsoft.com/office/drawing/2014/main" id="{5856DD7E-515B-422D-B40F-9A34858456C0}"/>
                </a:ext>
              </a:extLst>
            </p:cNvPr>
            <p:cNvSpPr/>
            <p:nvPr/>
          </p:nvSpPr>
          <p:spPr>
            <a:xfrm>
              <a:off x="10240" y="3919"/>
              <a:ext cx="567" cy="567"/>
            </a:xfrm>
            <a:prstGeom prst="ellipse">
              <a:avLst/>
            </a:prstGeom>
            <a:solidFill>
              <a:schemeClr val="accent1">
                <a:lumMod val="20000"/>
                <a:lumOff val="80000"/>
              </a:schemeClr>
            </a:solid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32">
              <a:extLst>
                <a:ext uri="{FF2B5EF4-FFF2-40B4-BE49-F238E27FC236}">
                  <a16:creationId xmlns:a16="http://schemas.microsoft.com/office/drawing/2014/main" id="{AFCEF701-A856-4DD4-BBE3-4CCA00D24E26}"/>
                </a:ext>
              </a:extLst>
            </p:cNvPr>
            <p:cNvSpPr/>
            <p:nvPr/>
          </p:nvSpPr>
          <p:spPr>
            <a:xfrm>
              <a:off x="11189" y="4841"/>
              <a:ext cx="567" cy="567"/>
            </a:xfrm>
            <a:prstGeom prst="ellipse">
              <a:avLst/>
            </a:prstGeom>
            <a:solidFill>
              <a:schemeClr val="accent1">
                <a:lumMod val="20000"/>
                <a:lumOff val="80000"/>
              </a:schemeClr>
            </a:solid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33">
              <a:extLst>
                <a:ext uri="{FF2B5EF4-FFF2-40B4-BE49-F238E27FC236}">
                  <a16:creationId xmlns:a16="http://schemas.microsoft.com/office/drawing/2014/main" id="{9A1B849E-F0B7-48B1-BAE1-D8E6C3EB470B}"/>
                </a:ext>
              </a:extLst>
            </p:cNvPr>
            <p:cNvSpPr/>
            <p:nvPr/>
          </p:nvSpPr>
          <p:spPr>
            <a:xfrm>
              <a:off x="10240" y="5794"/>
              <a:ext cx="567" cy="567"/>
            </a:xfrm>
            <a:prstGeom prst="ellipse">
              <a:avLst/>
            </a:prstGeom>
            <a:solidFill>
              <a:schemeClr val="accent1">
                <a:lumMod val="20000"/>
                <a:lumOff val="80000"/>
              </a:schemeClr>
            </a:solid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41">
              <a:extLst>
                <a:ext uri="{FF2B5EF4-FFF2-40B4-BE49-F238E27FC236}">
                  <a16:creationId xmlns:a16="http://schemas.microsoft.com/office/drawing/2014/main" id="{B3858133-F82A-4FF1-B3EA-C178C698EA80}"/>
                </a:ext>
              </a:extLst>
            </p:cNvPr>
            <p:cNvGrpSpPr/>
            <p:nvPr/>
          </p:nvGrpSpPr>
          <p:grpSpPr>
            <a:xfrm>
              <a:off x="12450" y="2473"/>
              <a:ext cx="2210" cy="1460"/>
              <a:chOff x="12450" y="3070"/>
              <a:chExt cx="2210" cy="1460"/>
            </a:xfrm>
          </p:grpSpPr>
          <p:sp>
            <p:nvSpPr>
              <p:cNvPr id="39" name="圆角矩形 35">
                <a:extLst>
                  <a:ext uri="{FF2B5EF4-FFF2-40B4-BE49-F238E27FC236}">
                    <a16:creationId xmlns:a16="http://schemas.microsoft.com/office/drawing/2014/main" id="{8B92F072-F48C-4BA8-9C7E-C6D034CA61C0}"/>
                  </a:ext>
                </a:extLst>
              </p:cNvPr>
              <p:cNvSpPr/>
              <p:nvPr/>
            </p:nvSpPr>
            <p:spPr>
              <a:xfrm>
                <a:off x="12450" y="3070"/>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备用节点</a:t>
                </a:r>
              </a:p>
            </p:txBody>
          </p:sp>
          <p:sp>
            <p:nvSpPr>
              <p:cNvPr id="40" name="矩形 34">
                <a:extLst>
                  <a:ext uri="{FF2B5EF4-FFF2-40B4-BE49-F238E27FC236}">
                    <a16:creationId xmlns:a16="http://schemas.microsoft.com/office/drawing/2014/main" id="{F8715642-337F-429B-8E86-94078A5F8EAC}"/>
                  </a:ext>
                </a:extLst>
              </p:cNvPr>
              <p:cNvSpPr/>
              <p:nvPr/>
            </p:nvSpPr>
            <p:spPr>
              <a:xfrm>
                <a:off x="12845" y="3682"/>
                <a:ext cx="1519" cy="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备用</a:t>
                </a:r>
              </a:p>
            </p:txBody>
          </p:sp>
        </p:grpSp>
        <p:grpSp>
          <p:nvGrpSpPr>
            <p:cNvPr id="9" name="组合 38">
              <a:extLst>
                <a:ext uri="{FF2B5EF4-FFF2-40B4-BE49-F238E27FC236}">
                  <a16:creationId xmlns:a16="http://schemas.microsoft.com/office/drawing/2014/main" id="{AE727A57-3489-48D3-AE5B-A8307E3595AD}"/>
                </a:ext>
              </a:extLst>
            </p:cNvPr>
            <p:cNvGrpSpPr/>
            <p:nvPr/>
          </p:nvGrpSpPr>
          <p:grpSpPr>
            <a:xfrm>
              <a:off x="12450" y="4390"/>
              <a:ext cx="2210" cy="1460"/>
              <a:chOff x="12650" y="3270"/>
              <a:chExt cx="2210" cy="1460"/>
            </a:xfrm>
          </p:grpSpPr>
          <p:sp>
            <p:nvSpPr>
              <p:cNvPr id="37" name="圆角矩形 36">
                <a:extLst>
                  <a:ext uri="{FF2B5EF4-FFF2-40B4-BE49-F238E27FC236}">
                    <a16:creationId xmlns:a16="http://schemas.microsoft.com/office/drawing/2014/main" id="{98D3EABA-CFF4-499B-BB4F-64B1C46C1112}"/>
                  </a:ext>
                </a:extLst>
              </p:cNvPr>
              <p:cNvSpPr/>
              <p:nvPr/>
            </p:nvSpPr>
            <p:spPr>
              <a:xfrm>
                <a:off x="12650" y="3270"/>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a:solidFill>
                      <a:schemeClr val="tx1"/>
                    </a:solidFill>
                    <a:latin typeface="微软雅黑" panose="020B0503020204020204" pitchFamily="34" charset="-122"/>
                    <a:ea typeface="微软雅黑" panose="020B0503020204020204" pitchFamily="34" charset="-122"/>
                  </a:rPr>
                  <a:t>Tachyon</a:t>
                </a:r>
                <a:r>
                  <a:rPr lang="zh-CN" altLang="en-US" sz="1200">
                    <a:solidFill>
                      <a:schemeClr val="tx1"/>
                    </a:solidFill>
                    <a:latin typeface="微软雅黑" panose="020B0503020204020204" pitchFamily="34" charset="-122"/>
                    <a:ea typeface="微软雅黑" panose="020B0503020204020204" pitchFamily="34" charset="-122"/>
                  </a:rPr>
                  <a:t>主节点</a:t>
                </a:r>
              </a:p>
            </p:txBody>
          </p:sp>
          <p:sp>
            <p:nvSpPr>
              <p:cNvPr id="38" name="矩形 37">
                <a:extLst>
                  <a:ext uri="{FF2B5EF4-FFF2-40B4-BE49-F238E27FC236}">
                    <a16:creationId xmlns:a16="http://schemas.microsoft.com/office/drawing/2014/main" id="{1BEBADCD-A2BE-4AC6-BD89-C02FF765EE65}"/>
                  </a:ext>
                </a:extLst>
              </p:cNvPr>
              <p:cNvSpPr/>
              <p:nvPr/>
            </p:nvSpPr>
            <p:spPr>
              <a:xfrm>
                <a:off x="13045" y="3882"/>
                <a:ext cx="1519" cy="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工作流管理</a:t>
                </a:r>
              </a:p>
            </p:txBody>
          </p:sp>
        </p:grpSp>
        <p:sp>
          <p:nvSpPr>
            <p:cNvPr id="10" name="圆角矩形 39">
              <a:extLst>
                <a:ext uri="{FF2B5EF4-FFF2-40B4-BE49-F238E27FC236}">
                  <a16:creationId xmlns:a16="http://schemas.microsoft.com/office/drawing/2014/main" id="{CBD26562-E1E2-4F3A-87E0-F2EEB4903A4D}"/>
                </a:ext>
              </a:extLst>
            </p:cNvPr>
            <p:cNvSpPr/>
            <p:nvPr/>
          </p:nvSpPr>
          <p:spPr>
            <a:xfrm>
              <a:off x="12499" y="6405"/>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备用节点</a:t>
              </a:r>
            </a:p>
          </p:txBody>
        </p:sp>
        <p:sp>
          <p:nvSpPr>
            <p:cNvPr id="11" name="矩形 40">
              <a:extLst>
                <a:ext uri="{FF2B5EF4-FFF2-40B4-BE49-F238E27FC236}">
                  <a16:creationId xmlns:a16="http://schemas.microsoft.com/office/drawing/2014/main" id="{175E536E-0FFB-44DD-B16B-9F14783D977F}"/>
                </a:ext>
              </a:extLst>
            </p:cNvPr>
            <p:cNvSpPr/>
            <p:nvPr/>
          </p:nvSpPr>
          <p:spPr>
            <a:xfrm>
              <a:off x="12796" y="6979"/>
              <a:ext cx="1519" cy="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备用</a:t>
              </a:r>
            </a:p>
          </p:txBody>
        </p:sp>
        <p:grpSp>
          <p:nvGrpSpPr>
            <p:cNvPr id="12" name="组合 49">
              <a:extLst>
                <a:ext uri="{FF2B5EF4-FFF2-40B4-BE49-F238E27FC236}">
                  <a16:creationId xmlns:a16="http://schemas.microsoft.com/office/drawing/2014/main" id="{9B447ABD-DB17-4932-B970-A3938B116F94}"/>
                </a:ext>
              </a:extLst>
            </p:cNvPr>
            <p:cNvGrpSpPr/>
            <p:nvPr/>
          </p:nvGrpSpPr>
          <p:grpSpPr>
            <a:xfrm>
              <a:off x="16074" y="4380"/>
              <a:ext cx="2408" cy="1520"/>
              <a:chOff x="16074" y="4841"/>
              <a:chExt cx="2408" cy="1520"/>
            </a:xfrm>
          </p:grpSpPr>
          <p:grpSp>
            <p:nvGrpSpPr>
              <p:cNvPr id="33" name="组合 45">
                <a:extLst>
                  <a:ext uri="{FF2B5EF4-FFF2-40B4-BE49-F238E27FC236}">
                    <a16:creationId xmlns:a16="http://schemas.microsoft.com/office/drawing/2014/main" id="{AF562D2E-35FE-4F43-8040-312632CCFA2A}"/>
                  </a:ext>
                </a:extLst>
              </p:cNvPr>
              <p:cNvGrpSpPr/>
              <p:nvPr/>
            </p:nvGrpSpPr>
            <p:grpSpPr>
              <a:xfrm>
                <a:off x="16074" y="4841"/>
                <a:ext cx="2408" cy="1520"/>
                <a:chOff x="12650" y="3270"/>
                <a:chExt cx="2211" cy="1461"/>
              </a:xfrm>
            </p:grpSpPr>
            <p:sp>
              <p:nvSpPr>
                <p:cNvPr id="35" name="圆角矩形 46">
                  <a:extLst>
                    <a:ext uri="{FF2B5EF4-FFF2-40B4-BE49-F238E27FC236}">
                      <a16:creationId xmlns:a16="http://schemas.microsoft.com/office/drawing/2014/main" id="{D851464B-4B32-4B01-A9B7-920985DB63E6}"/>
                    </a:ext>
                  </a:extLst>
                </p:cNvPr>
                <p:cNvSpPr/>
                <p:nvPr/>
              </p:nvSpPr>
              <p:spPr>
                <a:xfrm>
                  <a:off x="12650" y="3270"/>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a:solidFill>
                        <a:schemeClr val="tx1"/>
                      </a:solidFill>
                      <a:latin typeface="微软雅黑" panose="020B0503020204020204" pitchFamily="34" charset="-122"/>
                      <a:ea typeface="微软雅黑" panose="020B0503020204020204" pitchFamily="34" charset="-122"/>
                    </a:rPr>
                    <a:t>Tachyon</a:t>
                  </a:r>
                  <a:r>
                    <a:rPr lang="zh-CN" altLang="en-US" sz="1200">
                      <a:solidFill>
                        <a:schemeClr val="tx1"/>
                      </a:solidFill>
                      <a:latin typeface="微软雅黑" panose="020B0503020204020204" pitchFamily="34" charset="-122"/>
                      <a:ea typeface="微软雅黑" panose="020B0503020204020204" pitchFamily="34" charset="-122"/>
                    </a:rPr>
                    <a:t>工作进程</a:t>
                  </a:r>
                </a:p>
              </p:txBody>
            </p:sp>
            <p:sp>
              <p:nvSpPr>
                <p:cNvPr id="36" name="矩形 47">
                  <a:extLst>
                    <a:ext uri="{FF2B5EF4-FFF2-40B4-BE49-F238E27FC236}">
                      <a16:creationId xmlns:a16="http://schemas.microsoft.com/office/drawing/2014/main" id="{3C7071A1-B390-4301-A4BE-87845DEE7009}"/>
                    </a:ext>
                  </a:extLst>
                </p:cNvPr>
                <p:cNvSpPr/>
                <p:nvPr/>
              </p:nvSpPr>
              <p:spPr>
                <a:xfrm>
                  <a:off x="12996" y="3733"/>
                  <a:ext cx="1519" cy="4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守护进程</a:t>
                  </a:r>
                </a:p>
              </p:txBody>
            </p:sp>
          </p:grpSp>
          <p:sp>
            <p:nvSpPr>
              <p:cNvPr id="34" name="矩形 48">
                <a:extLst>
                  <a:ext uri="{FF2B5EF4-FFF2-40B4-BE49-F238E27FC236}">
                    <a16:creationId xmlns:a16="http://schemas.microsoft.com/office/drawing/2014/main" id="{89CC2631-7E4A-4F65-AED6-737261DD7617}"/>
                  </a:ext>
                </a:extLst>
              </p:cNvPr>
              <p:cNvSpPr/>
              <p:nvPr/>
            </p:nvSpPr>
            <p:spPr>
              <a:xfrm>
                <a:off x="16451" y="5851"/>
                <a:ext cx="1654" cy="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内存、磁盘</a:t>
                </a:r>
              </a:p>
            </p:txBody>
          </p:sp>
        </p:grpSp>
        <p:grpSp>
          <p:nvGrpSpPr>
            <p:cNvPr id="13" name="组合 50">
              <a:extLst>
                <a:ext uri="{FF2B5EF4-FFF2-40B4-BE49-F238E27FC236}">
                  <a16:creationId xmlns:a16="http://schemas.microsoft.com/office/drawing/2014/main" id="{EABBFB86-3782-4FC6-BDF3-EDC03B576278}"/>
                </a:ext>
              </a:extLst>
            </p:cNvPr>
            <p:cNvGrpSpPr/>
            <p:nvPr/>
          </p:nvGrpSpPr>
          <p:grpSpPr>
            <a:xfrm>
              <a:off x="16074" y="6552"/>
              <a:ext cx="2408" cy="1520"/>
              <a:chOff x="16074" y="4841"/>
              <a:chExt cx="2408" cy="1520"/>
            </a:xfrm>
          </p:grpSpPr>
          <p:grpSp>
            <p:nvGrpSpPr>
              <p:cNvPr id="29" name="组合 51">
                <a:extLst>
                  <a:ext uri="{FF2B5EF4-FFF2-40B4-BE49-F238E27FC236}">
                    <a16:creationId xmlns:a16="http://schemas.microsoft.com/office/drawing/2014/main" id="{95496E9B-6FA2-4E1A-B8E4-69C2BB63F76B}"/>
                  </a:ext>
                </a:extLst>
              </p:cNvPr>
              <p:cNvGrpSpPr/>
              <p:nvPr/>
            </p:nvGrpSpPr>
            <p:grpSpPr>
              <a:xfrm>
                <a:off x="16074" y="4841"/>
                <a:ext cx="2408" cy="1520"/>
                <a:chOff x="12650" y="3270"/>
                <a:chExt cx="2211" cy="1461"/>
              </a:xfrm>
            </p:grpSpPr>
            <p:sp>
              <p:nvSpPr>
                <p:cNvPr id="31" name="圆角矩形 52">
                  <a:extLst>
                    <a:ext uri="{FF2B5EF4-FFF2-40B4-BE49-F238E27FC236}">
                      <a16:creationId xmlns:a16="http://schemas.microsoft.com/office/drawing/2014/main" id="{6212E587-A574-4903-989B-27D16CBFEDA9}"/>
                    </a:ext>
                  </a:extLst>
                </p:cNvPr>
                <p:cNvSpPr/>
                <p:nvPr/>
              </p:nvSpPr>
              <p:spPr>
                <a:xfrm>
                  <a:off x="12650" y="3270"/>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a:solidFill>
                        <a:schemeClr val="tx1"/>
                      </a:solidFill>
                      <a:latin typeface="微软雅黑" panose="020B0503020204020204" pitchFamily="34" charset="-122"/>
                      <a:ea typeface="微软雅黑" panose="020B0503020204020204" pitchFamily="34" charset="-122"/>
                    </a:rPr>
                    <a:t>Tachyon</a:t>
                  </a:r>
                  <a:r>
                    <a:rPr lang="zh-CN" altLang="en-US" sz="1200">
                      <a:solidFill>
                        <a:schemeClr val="tx1"/>
                      </a:solidFill>
                      <a:latin typeface="微软雅黑" panose="020B0503020204020204" pitchFamily="34" charset="-122"/>
                      <a:ea typeface="微软雅黑" panose="020B0503020204020204" pitchFamily="34" charset="-122"/>
                    </a:rPr>
                    <a:t>工作进程</a:t>
                  </a:r>
                </a:p>
              </p:txBody>
            </p:sp>
            <p:sp>
              <p:nvSpPr>
                <p:cNvPr id="32" name="矩形 53">
                  <a:extLst>
                    <a:ext uri="{FF2B5EF4-FFF2-40B4-BE49-F238E27FC236}">
                      <a16:creationId xmlns:a16="http://schemas.microsoft.com/office/drawing/2014/main" id="{158E86D2-581B-4CEE-BC2B-D057E13E3473}"/>
                    </a:ext>
                  </a:extLst>
                </p:cNvPr>
                <p:cNvSpPr/>
                <p:nvPr/>
              </p:nvSpPr>
              <p:spPr>
                <a:xfrm>
                  <a:off x="12996" y="3733"/>
                  <a:ext cx="1519" cy="4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守护进程</a:t>
                  </a:r>
                </a:p>
              </p:txBody>
            </p:sp>
          </p:grpSp>
          <p:sp>
            <p:nvSpPr>
              <p:cNvPr id="30" name="矩形 54">
                <a:extLst>
                  <a:ext uri="{FF2B5EF4-FFF2-40B4-BE49-F238E27FC236}">
                    <a16:creationId xmlns:a16="http://schemas.microsoft.com/office/drawing/2014/main" id="{C261AC08-021A-4A4C-AB75-B1A83C4EA13E}"/>
                  </a:ext>
                </a:extLst>
              </p:cNvPr>
              <p:cNvSpPr/>
              <p:nvPr/>
            </p:nvSpPr>
            <p:spPr>
              <a:xfrm>
                <a:off x="16451" y="5851"/>
                <a:ext cx="1654" cy="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内存、磁盘</a:t>
                </a:r>
              </a:p>
            </p:txBody>
          </p:sp>
        </p:grpSp>
        <p:grpSp>
          <p:nvGrpSpPr>
            <p:cNvPr id="14" name="组合 55">
              <a:extLst>
                <a:ext uri="{FF2B5EF4-FFF2-40B4-BE49-F238E27FC236}">
                  <a16:creationId xmlns:a16="http://schemas.microsoft.com/office/drawing/2014/main" id="{745E7CDB-DA10-4D65-A58D-85BAB0EDD1E4}"/>
                </a:ext>
              </a:extLst>
            </p:cNvPr>
            <p:cNvGrpSpPr/>
            <p:nvPr/>
          </p:nvGrpSpPr>
          <p:grpSpPr>
            <a:xfrm>
              <a:off x="16074" y="2129"/>
              <a:ext cx="2408" cy="1520"/>
              <a:chOff x="16074" y="4841"/>
              <a:chExt cx="2408" cy="1520"/>
            </a:xfrm>
          </p:grpSpPr>
          <p:grpSp>
            <p:nvGrpSpPr>
              <p:cNvPr id="25" name="组合 56">
                <a:extLst>
                  <a:ext uri="{FF2B5EF4-FFF2-40B4-BE49-F238E27FC236}">
                    <a16:creationId xmlns:a16="http://schemas.microsoft.com/office/drawing/2014/main" id="{A19764B2-BBD3-4D59-939D-C68DEF2352B4}"/>
                  </a:ext>
                </a:extLst>
              </p:cNvPr>
              <p:cNvGrpSpPr/>
              <p:nvPr/>
            </p:nvGrpSpPr>
            <p:grpSpPr>
              <a:xfrm>
                <a:off x="16074" y="4841"/>
                <a:ext cx="2408" cy="1520"/>
                <a:chOff x="12650" y="3270"/>
                <a:chExt cx="2211" cy="1461"/>
              </a:xfrm>
            </p:grpSpPr>
            <p:sp>
              <p:nvSpPr>
                <p:cNvPr id="27" name="圆角矩形 57">
                  <a:extLst>
                    <a:ext uri="{FF2B5EF4-FFF2-40B4-BE49-F238E27FC236}">
                      <a16:creationId xmlns:a16="http://schemas.microsoft.com/office/drawing/2014/main" id="{A6E08947-0CBA-4E0A-BCD8-3D64AE82BB5A}"/>
                    </a:ext>
                  </a:extLst>
                </p:cNvPr>
                <p:cNvSpPr/>
                <p:nvPr/>
              </p:nvSpPr>
              <p:spPr>
                <a:xfrm>
                  <a:off x="12650" y="3270"/>
                  <a:ext cx="2211" cy="14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a:solidFill>
                        <a:schemeClr val="tx1"/>
                      </a:solidFill>
                      <a:latin typeface="微软雅黑" panose="020B0503020204020204" pitchFamily="34" charset="-122"/>
                      <a:ea typeface="微软雅黑" panose="020B0503020204020204" pitchFamily="34" charset="-122"/>
                    </a:rPr>
                    <a:t>Tachyon</a:t>
                  </a:r>
                  <a:r>
                    <a:rPr lang="zh-CN" altLang="en-US" sz="1200">
                      <a:solidFill>
                        <a:schemeClr val="tx1"/>
                      </a:solidFill>
                      <a:latin typeface="微软雅黑" panose="020B0503020204020204" pitchFamily="34" charset="-122"/>
                      <a:ea typeface="微软雅黑" panose="020B0503020204020204" pitchFamily="34" charset="-122"/>
                    </a:rPr>
                    <a:t>工作进程</a:t>
                  </a:r>
                </a:p>
              </p:txBody>
            </p:sp>
            <p:sp>
              <p:nvSpPr>
                <p:cNvPr id="28" name="矩形 58">
                  <a:extLst>
                    <a:ext uri="{FF2B5EF4-FFF2-40B4-BE49-F238E27FC236}">
                      <a16:creationId xmlns:a16="http://schemas.microsoft.com/office/drawing/2014/main" id="{83553148-09EA-470B-9A7D-1C92A644481E}"/>
                    </a:ext>
                  </a:extLst>
                </p:cNvPr>
                <p:cNvSpPr/>
                <p:nvPr/>
              </p:nvSpPr>
              <p:spPr>
                <a:xfrm>
                  <a:off x="12996" y="3733"/>
                  <a:ext cx="1519" cy="4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守护进程</a:t>
                  </a:r>
                </a:p>
              </p:txBody>
            </p:sp>
          </p:grpSp>
          <p:sp>
            <p:nvSpPr>
              <p:cNvPr id="26" name="矩形 59">
                <a:extLst>
                  <a:ext uri="{FF2B5EF4-FFF2-40B4-BE49-F238E27FC236}">
                    <a16:creationId xmlns:a16="http://schemas.microsoft.com/office/drawing/2014/main" id="{8731C81C-22E4-446D-A1CA-A1E7A989B38D}"/>
                  </a:ext>
                </a:extLst>
              </p:cNvPr>
              <p:cNvSpPr/>
              <p:nvPr/>
            </p:nvSpPr>
            <p:spPr>
              <a:xfrm>
                <a:off x="16451" y="5851"/>
                <a:ext cx="1654" cy="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内存、磁盘</a:t>
                </a:r>
              </a:p>
            </p:txBody>
          </p:sp>
        </p:grpSp>
        <p:cxnSp>
          <p:nvCxnSpPr>
            <p:cNvPr id="15" name="直接箭头连接符 60">
              <a:extLst>
                <a:ext uri="{FF2B5EF4-FFF2-40B4-BE49-F238E27FC236}">
                  <a16:creationId xmlns:a16="http://schemas.microsoft.com/office/drawing/2014/main" id="{4D0C3EC7-2B98-4426-B1A4-B5AE11A74D49}"/>
                </a:ext>
              </a:extLst>
            </p:cNvPr>
            <p:cNvCxnSpPr>
              <a:stCxn id="6" idx="7"/>
              <a:endCxn id="39" idx="1"/>
            </p:cNvCxnSpPr>
            <p:nvPr/>
          </p:nvCxnSpPr>
          <p:spPr>
            <a:xfrm flipV="1">
              <a:off x="11673" y="3204"/>
              <a:ext cx="777" cy="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61">
              <a:extLst>
                <a:ext uri="{FF2B5EF4-FFF2-40B4-BE49-F238E27FC236}">
                  <a16:creationId xmlns:a16="http://schemas.microsoft.com/office/drawing/2014/main" id="{2A883BA4-395B-45AE-9A9E-91849F7ECC8F}"/>
                </a:ext>
              </a:extLst>
            </p:cNvPr>
            <p:cNvCxnSpPr>
              <a:stCxn id="5" idx="5"/>
              <a:endCxn id="6" idx="1"/>
            </p:cNvCxnSpPr>
            <p:nvPr/>
          </p:nvCxnSpPr>
          <p:spPr>
            <a:xfrm>
              <a:off x="10724" y="4403"/>
              <a:ext cx="548" cy="5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62">
              <a:extLst>
                <a:ext uri="{FF2B5EF4-FFF2-40B4-BE49-F238E27FC236}">
                  <a16:creationId xmlns:a16="http://schemas.microsoft.com/office/drawing/2014/main" id="{FEA362AB-A289-48DE-92C7-958AEA3A5423}"/>
                </a:ext>
              </a:extLst>
            </p:cNvPr>
            <p:cNvCxnSpPr>
              <a:stCxn id="5" idx="4"/>
              <a:endCxn id="7" idx="0"/>
            </p:cNvCxnSpPr>
            <p:nvPr/>
          </p:nvCxnSpPr>
          <p:spPr>
            <a:xfrm>
              <a:off x="10524" y="4486"/>
              <a:ext cx="0" cy="13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63">
              <a:extLst>
                <a:ext uri="{FF2B5EF4-FFF2-40B4-BE49-F238E27FC236}">
                  <a16:creationId xmlns:a16="http://schemas.microsoft.com/office/drawing/2014/main" id="{FACC5D02-D1CC-4D67-A183-CC2EEC959A7E}"/>
                </a:ext>
              </a:extLst>
            </p:cNvPr>
            <p:cNvCxnSpPr>
              <a:stCxn id="7" idx="7"/>
              <a:endCxn id="6" idx="3"/>
            </p:cNvCxnSpPr>
            <p:nvPr/>
          </p:nvCxnSpPr>
          <p:spPr>
            <a:xfrm flipV="1">
              <a:off x="10724" y="5325"/>
              <a:ext cx="548" cy="5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64">
              <a:extLst>
                <a:ext uri="{FF2B5EF4-FFF2-40B4-BE49-F238E27FC236}">
                  <a16:creationId xmlns:a16="http://schemas.microsoft.com/office/drawing/2014/main" id="{9D4048B2-219C-4922-85C6-33478BAFB913}"/>
                </a:ext>
              </a:extLst>
            </p:cNvPr>
            <p:cNvCxnSpPr>
              <a:stCxn id="6" idx="6"/>
              <a:endCxn id="37" idx="1"/>
            </p:cNvCxnSpPr>
            <p:nvPr/>
          </p:nvCxnSpPr>
          <p:spPr>
            <a:xfrm flipV="1">
              <a:off x="11756" y="5121"/>
              <a:ext cx="694"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65">
              <a:extLst>
                <a:ext uri="{FF2B5EF4-FFF2-40B4-BE49-F238E27FC236}">
                  <a16:creationId xmlns:a16="http://schemas.microsoft.com/office/drawing/2014/main" id="{C4235687-36EB-4E7F-96D0-CEC17FC5EE91}"/>
                </a:ext>
              </a:extLst>
            </p:cNvPr>
            <p:cNvCxnSpPr>
              <a:stCxn id="6" idx="5"/>
              <a:endCxn id="10" idx="1"/>
            </p:cNvCxnSpPr>
            <p:nvPr/>
          </p:nvCxnSpPr>
          <p:spPr>
            <a:xfrm>
              <a:off x="11673" y="5325"/>
              <a:ext cx="826" cy="1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66">
              <a:extLst>
                <a:ext uri="{FF2B5EF4-FFF2-40B4-BE49-F238E27FC236}">
                  <a16:creationId xmlns:a16="http://schemas.microsoft.com/office/drawing/2014/main" id="{BD0891AF-EAFF-4A6D-A671-976D29D335A6}"/>
                </a:ext>
              </a:extLst>
            </p:cNvPr>
            <p:cNvCxnSpPr>
              <a:stCxn id="37" idx="3"/>
              <a:endCxn id="27" idx="1"/>
            </p:cNvCxnSpPr>
            <p:nvPr/>
          </p:nvCxnSpPr>
          <p:spPr>
            <a:xfrm flipV="1">
              <a:off x="14661" y="2889"/>
              <a:ext cx="1413" cy="2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67">
              <a:extLst>
                <a:ext uri="{FF2B5EF4-FFF2-40B4-BE49-F238E27FC236}">
                  <a16:creationId xmlns:a16="http://schemas.microsoft.com/office/drawing/2014/main" id="{55603792-1F24-4A23-B823-EFBD1F02FC1C}"/>
                </a:ext>
              </a:extLst>
            </p:cNvPr>
            <p:cNvCxnSpPr>
              <a:stCxn id="37" idx="3"/>
              <a:endCxn id="35" idx="1"/>
            </p:cNvCxnSpPr>
            <p:nvPr/>
          </p:nvCxnSpPr>
          <p:spPr>
            <a:xfrm>
              <a:off x="14661" y="5121"/>
              <a:ext cx="1413" cy="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68">
              <a:extLst>
                <a:ext uri="{FF2B5EF4-FFF2-40B4-BE49-F238E27FC236}">
                  <a16:creationId xmlns:a16="http://schemas.microsoft.com/office/drawing/2014/main" id="{1AF40D59-D6D5-430D-B78F-3FF44DE8CDBC}"/>
                </a:ext>
              </a:extLst>
            </p:cNvPr>
            <p:cNvCxnSpPr>
              <a:stCxn id="37" idx="3"/>
              <a:endCxn id="31" idx="1"/>
            </p:cNvCxnSpPr>
            <p:nvPr/>
          </p:nvCxnSpPr>
          <p:spPr>
            <a:xfrm>
              <a:off x="14661" y="5121"/>
              <a:ext cx="1413" cy="21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69">
              <a:extLst>
                <a:ext uri="{FF2B5EF4-FFF2-40B4-BE49-F238E27FC236}">
                  <a16:creationId xmlns:a16="http://schemas.microsoft.com/office/drawing/2014/main" id="{3B3545C2-23CF-43A7-8D6C-BDF0AF6AF5DB}"/>
                </a:ext>
              </a:extLst>
            </p:cNvPr>
            <p:cNvSpPr txBox="1"/>
            <p:nvPr/>
          </p:nvSpPr>
          <p:spPr>
            <a:xfrm>
              <a:off x="10126" y="3365"/>
              <a:ext cx="2176" cy="436"/>
            </a:xfrm>
            <a:prstGeom prst="rect">
              <a:avLst/>
            </a:prstGeom>
            <a:noFill/>
          </p:spPr>
          <p:txBody>
            <a:bodyPr wrap="none" rtlCol="0">
              <a:spAutoFit/>
            </a:bodyPr>
            <a:lstStyle/>
            <a:p>
              <a:r>
                <a:rPr lang="en-US" altLang="zh-CN" sz="1200" dirty="0" err="1"/>
                <a:t>ZooKeeperQuorum</a:t>
              </a:r>
              <a:endParaRPr lang="en-US" altLang="zh-CN" sz="1200" dirty="0"/>
            </a:p>
          </p:txBody>
        </p:sp>
      </p:grpSp>
      <p:sp>
        <p:nvSpPr>
          <p:cNvPr id="41" name="TextBox 40">
            <a:extLst>
              <a:ext uri="{FF2B5EF4-FFF2-40B4-BE49-F238E27FC236}">
                <a16:creationId xmlns:a16="http://schemas.microsoft.com/office/drawing/2014/main" id="{42266285-8C44-473B-8DEF-BC188AED2B48}"/>
              </a:ext>
            </a:extLst>
          </p:cNvPr>
          <p:cNvSpPr txBox="1"/>
          <p:nvPr/>
        </p:nvSpPr>
        <p:spPr>
          <a:xfrm>
            <a:off x="8760376" y="1179781"/>
            <a:ext cx="180639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Tachyon</a:t>
            </a:r>
            <a:r>
              <a:rPr lang="zh-CN" altLang="en-US" sz="1600" dirty="0">
                <a:latin typeface="微软雅黑" panose="020B0503020204020204" pitchFamily="34" charset="-122"/>
                <a:ea typeface="微软雅黑" panose="020B0503020204020204" pitchFamily="34" charset="-122"/>
              </a:rPr>
              <a:t>系统架构</a:t>
            </a:r>
          </a:p>
        </p:txBody>
      </p:sp>
      <p:sp>
        <p:nvSpPr>
          <p:cNvPr id="42" name="TextBox 41">
            <a:extLst>
              <a:ext uri="{FF2B5EF4-FFF2-40B4-BE49-F238E27FC236}">
                <a16:creationId xmlns:a16="http://schemas.microsoft.com/office/drawing/2014/main" id="{3FCAEF05-8BD4-4CFC-8E3E-4B9A282325D8}"/>
              </a:ext>
            </a:extLst>
          </p:cNvPr>
          <p:cNvSpPr txBox="1"/>
          <p:nvPr/>
        </p:nvSpPr>
        <p:spPr>
          <a:xfrm>
            <a:off x="2824442" y="3052856"/>
            <a:ext cx="2935419"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追踪数据血缘关系信息</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计算检查点顺序</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与集群资源管理器进行交互</a:t>
            </a:r>
          </a:p>
        </p:txBody>
      </p:sp>
      <p:cxnSp>
        <p:nvCxnSpPr>
          <p:cNvPr id="45" name="Straight Arrow Connector 44">
            <a:extLst>
              <a:ext uri="{FF2B5EF4-FFF2-40B4-BE49-F238E27FC236}">
                <a16:creationId xmlns:a16="http://schemas.microsoft.com/office/drawing/2014/main" id="{DA0E75E2-76F1-4799-A4F0-1989FAC4DF9E}"/>
              </a:ext>
            </a:extLst>
          </p:cNvPr>
          <p:cNvCxnSpPr>
            <a:cxnSpLocks/>
          </p:cNvCxnSpPr>
          <p:nvPr/>
        </p:nvCxnSpPr>
        <p:spPr>
          <a:xfrm>
            <a:off x="4278385" y="2782096"/>
            <a:ext cx="0" cy="2707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0591D4B-0E0D-46F9-961D-559835C8132A}"/>
              </a:ext>
            </a:extLst>
          </p:cNvPr>
          <p:cNvSpPr txBox="1"/>
          <p:nvPr/>
        </p:nvSpPr>
        <p:spPr>
          <a:xfrm>
            <a:off x="451565" y="5763229"/>
            <a:ext cx="1157239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具有局部性的应用程序可以按照内存访问速度进行数据存取，避免不必要的数据拷贝</a:t>
            </a:r>
          </a:p>
        </p:txBody>
      </p:sp>
      <p:sp>
        <p:nvSpPr>
          <p:cNvPr id="43" name="灯片编号占位符 42">
            <a:extLst>
              <a:ext uri="{FF2B5EF4-FFF2-40B4-BE49-F238E27FC236}">
                <a16:creationId xmlns:a16="http://schemas.microsoft.com/office/drawing/2014/main" id="{F50EFCC9-1F54-DF44-A8DC-1D0111479D0B}"/>
              </a:ext>
            </a:extLst>
          </p:cNvPr>
          <p:cNvSpPr>
            <a:spLocks noGrp="1"/>
          </p:cNvSpPr>
          <p:nvPr>
            <p:ph type="sldNum" sz="quarter" idx="12"/>
          </p:nvPr>
        </p:nvSpPr>
        <p:spPr/>
        <p:txBody>
          <a:bodyPr/>
          <a:lstStyle/>
          <a:p>
            <a:fld id="{B13F0FA4-29F4-4B1D-A16B-0D7169EBD889}" type="slidenum">
              <a:rPr lang="en-US" smtClean="0"/>
              <a:t>11</a:t>
            </a:fld>
            <a:endParaRPr lang="en-US"/>
          </a:p>
        </p:txBody>
      </p:sp>
    </p:spTree>
    <p:extLst>
      <p:ext uri="{BB962C8B-B14F-4D97-AF65-F5344CB8AC3E}">
        <p14:creationId xmlns:p14="http://schemas.microsoft.com/office/powerpoint/2010/main" val="83226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724D-D021-4A12-A866-453203E90FD5}"/>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EF0F1BB8-3AFB-43BF-A793-3A11210FA24D}"/>
              </a:ext>
            </a:extLst>
          </p:cNvPr>
          <p:cNvSpPr>
            <a:spLocks noGrp="1"/>
          </p:cNvSpPr>
          <p:nvPr>
            <p:ph idx="1"/>
          </p:nvPr>
        </p:nvSpPr>
        <p:spPr/>
        <p:txBody>
          <a:bodyPr/>
          <a:lstStyle/>
          <a:p>
            <a:r>
              <a:rPr lang="zh-CN" altLang="en-US" b="0" dirty="0"/>
              <a:t>交互式、执行时间短的作业：</a:t>
            </a:r>
            <a:endParaRPr lang="en-US" altLang="zh-CN" b="0" dirty="0"/>
          </a:p>
          <a:p>
            <a:pPr lvl="1"/>
            <a:r>
              <a:rPr lang="zh-CN" altLang="en-US" dirty="0"/>
              <a:t>将</a:t>
            </a:r>
            <a:r>
              <a:rPr lang="zh-CN" altLang="en-US" b="0" dirty="0"/>
              <a:t>输入数据缓存到内存中，能够显著缩短作业执行时间，同时提升平台整体利用率</a:t>
            </a:r>
            <a:endParaRPr lang="en-US" altLang="zh-CN" b="0" dirty="0"/>
          </a:p>
          <a:p>
            <a:r>
              <a:rPr lang="zh-CN" altLang="en-US" b="0" dirty="0"/>
              <a:t>交互式数据分析的作业：</a:t>
            </a:r>
            <a:endParaRPr lang="en-US" altLang="zh-CN" b="0" dirty="0"/>
          </a:p>
          <a:p>
            <a:pPr lvl="1"/>
            <a:r>
              <a:rPr lang="zh-CN" altLang="en-US" dirty="0"/>
              <a:t>传统的</a:t>
            </a:r>
            <a:r>
              <a:rPr lang="en-US" altLang="zh-CN" dirty="0"/>
              <a:t>LRU</a:t>
            </a:r>
            <a:r>
              <a:rPr lang="zh-CN" altLang="en-US" dirty="0"/>
              <a:t>等缓存替换算法不再适用</a:t>
            </a:r>
            <a:endParaRPr lang="en-US" altLang="zh-CN" dirty="0"/>
          </a:p>
          <a:p>
            <a:pPr lvl="1"/>
            <a:r>
              <a:rPr lang="zh-CN" altLang="en-US" dirty="0"/>
              <a:t>原因：计算规模较小，一个计算阶段的并行任务可在单个轮次完成</a:t>
            </a:r>
            <a:endParaRPr lang="en-US" altLang="zh-CN" dirty="0"/>
          </a:p>
          <a:p>
            <a:pPr lvl="1"/>
            <a:endParaRPr lang="en-US" altLang="zh-CN" dirty="0"/>
          </a:p>
          <a:p>
            <a:pPr lvl="1"/>
            <a:endParaRPr lang="zh-CN" altLang="en-US" b="0" dirty="0"/>
          </a:p>
        </p:txBody>
      </p:sp>
      <p:sp>
        <p:nvSpPr>
          <p:cNvPr id="4" name="TextBox 3">
            <a:extLst>
              <a:ext uri="{FF2B5EF4-FFF2-40B4-BE49-F238E27FC236}">
                <a16:creationId xmlns:a16="http://schemas.microsoft.com/office/drawing/2014/main" id="{50F1FA9D-C2A2-4C02-AA5C-8F11A38FF47B}"/>
              </a:ext>
            </a:extLst>
          </p:cNvPr>
          <p:cNvSpPr txBox="1"/>
          <p:nvPr/>
        </p:nvSpPr>
        <p:spPr>
          <a:xfrm>
            <a:off x="3123058" y="4288423"/>
            <a:ext cx="6032421"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整体执行时间由这些并行任务中最长的决定</a:t>
            </a:r>
          </a:p>
        </p:txBody>
      </p:sp>
      <p:cxnSp>
        <p:nvCxnSpPr>
          <p:cNvPr id="5" name="Straight Arrow Connector 4">
            <a:extLst>
              <a:ext uri="{FF2B5EF4-FFF2-40B4-BE49-F238E27FC236}">
                <a16:creationId xmlns:a16="http://schemas.microsoft.com/office/drawing/2014/main" id="{124BCC67-E85C-480F-B312-0153F2C4B7D5}"/>
              </a:ext>
            </a:extLst>
          </p:cNvPr>
          <p:cNvCxnSpPr>
            <a:cxnSpLocks/>
          </p:cNvCxnSpPr>
          <p:nvPr/>
        </p:nvCxnSpPr>
        <p:spPr>
          <a:xfrm>
            <a:off x="6139269" y="3902478"/>
            <a:ext cx="0" cy="2707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7ABA651-4370-4E4B-9551-A3F1F03B2740}"/>
              </a:ext>
            </a:extLst>
          </p:cNvPr>
          <p:cNvSpPr txBox="1"/>
          <p:nvPr/>
        </p:nvSpPr>
        <p:spPr>
          <a:xfrm>
            <a:off x="1912790" y="5083611"/>
            <a:ext cx="84529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仅在内存缓存部分任务的数据，无法缩短作业的整体执行时间</a:t>
            </a:r>
          </a:p>
        </p:txBody>
      </p:sp>
      <p:cxnSp>
        <p:nvCxnSpPr>
          <p:cNvPr id="7" name="Straight Arrow Connector 6">
            <a:extLst>
              <a:ext uri="{FF2B5EF4-FFF2-40B4-BE49-F238E27FC236}">
                <a16:creationId xmlns:a16="http://schemas.microsoft.com/office/drawing/2014/main" id="{9F6833CE-9C0B-41CE-8E9F-B532A3A7974C}"/>
              </a:ext>
            </a:extLst>
          </p:cNvPr>
          <p:cNvCxnSpPr>
            <a:cxnSpLocks/>
          </p:cNvCxnSpPr>
          <p:nvPr/>
        </p:nvCxnSpPr>
        <p:spPr>
          <a:xfrm>
            <a:off x="6139268" y="4750088"/>
            <a:ext cx="0" cy="2707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灯片编号占位符 7">
            <a:extLst>
              <a:ext uri="{FF2B5EF4-FFF2-40B4-BE49-F238E27FC236}">
                <a16:creationId xmlns:a16="http://schemas.microsoft.com/office/drawing/2014/main" id="{FEC3F221-B86A-4F43-AD2D-7311E843696D}"/>
              </a:ext>
            </a:extLst>
          </p:cNvPr>
          <p:cNvSpPr>
            <a:spLocks noGrp="1"/>
          </p:cNvSpPr>
          <p:nvPr>
            <p:ph type="sldNum" sz="quarter" idx="12"/>
          </p:nvPr>
        </p:nvSpPr>
        <p:spPr/>
        <p:txBody>
          <a:bodyPr/>
          <a:lstStyle/>
          <a:p>
            <a:fld id="{B13F0FA4-29F4-4B1D-A16B-0D7169EBD889}" type="slidenum">
              <a:rPr lang="en-US" smtClean="0"/>
              <a:t>12</a:t>
            </a:fld>
            <a:endParaRPr lang="en-US"/>
          </a:p>
        </p:txBody>
      </p:sp>
    </p:spTree>
    <p:extLst>
      <p:ext uri="{BB962C8B-B14F-4D97-AF65-F5344CB8AC3E}">
        <p14:creationId xmlns:p14="http://schemas.microsoft.com/office/powerpoint/2010/main" val="207378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519D-F495-4161-9BDD-CFB372F9FB0A}"/>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5804703C-2B69-4FE7-AD73-994F7E2DA5D6}"/>
              </a:ext>
            </a:extLst>
          </p:cNvPr>
          <p:cNvSpPr>
            <a:spLocks noGrp="1"/>
          </p:cNvSpPr>
          <p:nvPr>
            <p:ph idx="1"/>
          </p:nvPr>
        </p:nvSpPr>
        <p:spPr/>
        <p:txBody>
          <a:bodyPr/>
          <a:lstStyle/>
          <a:p>
            <a:r>
              <a:rPr lang="zh-CN" altLang="en-US" dirty="0">
                <a:latin typeface="微软雅黑" panose="020B0503020204020204" pitchFamily="34" charset="-122"/>
              </a:rPr>
              <a:t>单轮次任务缓存效果</a:t>
            </a:r>
            <a:endParaRPr lang="en-US" altLang="zh-CN" dirty="0">
              <a:latin typeface="微软雅黑" panose="020B0503020204020204" pitchFamily="34" charset="-122"/>
            </a:endParaRPr>
          </a:p>
          <a:p>
            <a:pPr lvl="1"/>
            <a:r>
              <a:rPr lang="zh-CN" altLang="en-US" dirty="0">
                <a:latin typeface="微软雅黑" panose="020B0503020204020204" pitchFamily="34" charset="-122"/>
              </a:rPr>
              <a:t>如图，单节段单轮次的作业，执行时间由最长的任务执行时间决定</a:t>
            </a:r>
            <a:endParaRPr lang="en-US" altLang="zh-CN" dirty="0">
              <a:latin typeface="微软雅黑" panose="020B0503020204020204" pitchFamily="34" charset="-122"/>
            </a:endParaRPr>
          </a:p>
          <a:p>
            <a:pPr lvl="1"/>
            <a:r>
              <a:rPr lang="zh-CN" altLang="en-US" dirty="0">
                <a:latin typeface="微软雅黑" panose="020B0503020204020204" pitchFamily="34" charset="-122"/>
              </a:rPr>
              <a:t>因此，只有所有任务的输入数据都能够缓存命中时，才能够提升作业整体性能</a:t>
            </a:r>
          </a:p>
          <a:p>
            <a:endParaRPr lang="en-US" dirty="0"/>
          </a:p>
        </p:txBody>
      </p:sp>
      <p:grpSp>
        <p:nvGrpSpPr>
          <p:cNvPr id="4" name="组合 32">
            <a:extLst>
              <a:ext uri="{FF2B5EF4-FFF2-40B4-BE49-F238E27FC236}">
                <a16:creationId xmlns:a16="http://schemas.microsoft.com/office/drawing/2014/main" id="{9FCDBAC9-4A05-4EDC-90B3-119B2A1D2111}"/>
              </a:ext>
            </a:extLst>
          </p:cNvPr>
          <p:cNvGrpSpPr/>
          <p:nvPr/>
        </p:nvGrpSpPr>
        <p:grpSpPr>
          <a:xfrm>
            <a:off x="2923406" y="3435116"/>
            <a:ext cx="5726430" cy="1254760"/>
            <a:chOff x="2228" y="2435"/>
            <a:chExt cx="9018" cy="1976"/>
          </a:xfrm>
        </p:grpSpPr>
        <p:sp>
          <p:nvSpPr>
            <p:cNvPr id="5" name="矩形 2">
              <a:extLst>
                <a:ext uri="{FF2B5EF4-FFF2-40B4-BE49-F238E27FC236}">
                  <a16:creationId xmlns:a16="http://schemas.microsoft.com/office/drawing/2014/main" id="{41345AD1-4CCA-4088-B823-038926D8717B}"/>
                </a:ext>
              </a:extLst>
            </p:cNvPr>
            <p:cNvSpPr/>
            <p:nvPr/>
          </p:nvSpPr>
          <p:spPr>
            <a:xfrm>
              <a:off x="2839" y="2702"/>
              <a:ext cx="2132" cy="4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a:extLst>
                <a:ext uri="{FF2B5EF4-FFF2-40B4-BE49-F238E27FC236}">
                  <a16:creationId xmlns:a16="http://schemas.microsoft.com/office/drawing/2014/main" id="{7BF9DBE0-A82B-4830-95CA-EA769B85C1C6}"/>
                </a:ext>
              </a:extLst>
            </p:cNvPr>
            <p:cNvSpPr/>
            <p:nvPr/>
          </p:nvSpPr>
          <p:spPr>
            <a:xfrm>
              <a:off x="2820" y="3375"/>
              <a:ext cx="1934" cy="37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5">
              <a:extLst>
                <a:ext uri="{FF2B5EF4-FFF2-40B4-BE49-F238E27FC236}">
                  <a16:creationId xmlns:a16="http://schemas.microsoft.com/office/drawing/2014/main" id="{82C593FB-D608-409B-B435-1D4E64C3F9E7}"/>
                </a:ext>
              </a:extLst>
            </p:cNvPr>
            <p:cNvCxnSpPr/>
            <p:nvPr/>
          </p:nvCxnSpPr>
          <p:spPr>
            <a:xfrm flipH="1">
              <a:off x="4952" y="2454"/>
              <a:ext cx="20" cy="1531"/>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55DC11D8-D00D-4D3E-95FC-7FE6C4308FBA}"/>
                </a:ext>
              </a:extLst>
            </p:cNvPr>
            <p:cNvCxnSpPr/>
            <p:nvPr/>
          </p:nvCxnSpPr>
          <p:spPr>
            <a:xfrm flipV="1">
              <a:off x="2801" y="3985"/>
              <a:ext cx="2368" cy="19"/>
            </a:xfrm>
            <a:prstGeom prst="straightConnector1">
              <a:avLst/>
            </a:prstGeom>
            <a:ln w="1270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4912F02-655C-4A02-94E4-383C9DA460D3}"/>
                </a:ext>
              </a:extLst>
            </p:cNvPr>
            <p:cNvSpPr txBox="1"/>
            <p:nvPr/>
          </p:nvSpPr>
          <p:spPr>
            <a:xfrm>
              <a:off x="2228" y="2629"/>
              <a:ext cx="572" cy="580"/>
            </a:xfrm>
            <a:prstGeom prst="rect">
              <a:avLst/>
            </a:prstGeom>
            <a:noFill/>
          </p:spPr>
          <p:txBody>
            <a:bodyPr wrap="none" rtlCol="0">
              <a:spAutoFit/>
            </a:bodyPr>
            <a:lstStyle/>
            <a:p>
              <a:r>
                <a:rPr lang="en-US" altLang="zh-CN"/>
                <a:t>S</a:t>
              </a:r>
              <a:r>
                <a:rPr lang="en-US" altLang="zh-CN" baseline="-25000"/>
                <a:t>1</a:t>
              </a:r>
            </a:p>
          </p:txBody>
        </p:sp>
        <p:sp>
          <p:nvSpPr>
            <p:cNvPr id="10" name="文本框 9">
              <a:extLst>
                <a:ext uri="{FF2B5EF4-FFF2-40B4-BE49-F238E27FC236}">
                  <a16:creationId xmlns:a16="http://schemas.microsoft.com/office/drawing/2014/main" id="{B8BDA205-2F42-484F-A8FD-33FB9FCB00F4}"/>
                </a:ext>
              </a:extLst>
            </p:cNvPr>
            <p:cNvSpPr txBox="1"/>
            <p:nvPr/>
          </p:nvSpPr>
          <p:spPr>
            <a:xfrm>
              <a:off x="2228" y="3271"/>
              <a:ext cx="572" cy="580"/>
            </a:xfrm>
            <a:prstGeom prst="rect">
              <a:avLst/>
            </a:prstGeom>
            <a:noFill/>
          </p:spPr>
          <p:txBody>
            <a:bodyPr wrap="none" rtlCol="0">
              <a:spAutoFit/>
            </a:bodyPr>
            <a:lstStyle/>
            <a:p>
              <a:r>
                <a:rPr lang="en-US" altLang="zh-CN"/>
                <a:t>S</a:t>
              </a:r>
              <a:r>
                <a:rPr lang="en-US" altLang="zh-CN" baseline="-25000"/>
                <a:t>2</a:t>
              </a:r>
            </a:p>
          </p:txBody>
        </p:sp>
        <p:sp>
          <p:nvSpPr>
            <p:cNvPr id="11" name="文本框 10">
              <a:extLst>
                <a:ext uri="{FF2B5EF4-FFF2-40B4-BE49-F238E27FC236}">
                  <a16:creationId xmlns:a16="http://schemas.microsoft.com/office/drawing/2014/main" id="{961AB68C-C3C5-46DF-9A07-D2EE4C80A385}"/>
                </a:ext>
              </a:extLst>
            </p:cNvPr>
            <p:cNvSpPr txBox="1"/>
            <p:nvPr/>
          </p:nvSpPr>
          <p:spPr>
            <a:xfrm>
              <a:off x="4413" y="3985"/>
              <a:ext cx="756" cy="426"/>
            </a:xfrm>
            <a:prstGeom prst="rect">
              <a:avLst/>
            </a:prstGeom>
            <a:noFill/>
          </p:spPr>
          <p:txBody>
            <a:bodyPr wrap="none" rtlCol="0">
              <a:spAutoFit/>
            </a:bodyPr>
            <a:lstStyle/>
            <a:p>
              <a:r>
                <a:rPr lang="zh-CN" altLang="en-US" baseline="-25000"/>
                <a:t>时间</a:t>
              </a:r>
            </a:p>
          </p:txBody>
        </p:sp>
        <p:sp>
          <p:nvSpPr>
            <p:cNvPr id="12" name="矩形 11">
              <a:extLst>
                <a:ext uri="{FF2B5EF4-FFF2-40B4-BE49-F238E27FC236}">
                  <a16:creationId xmlns:a16="http://schemas.microsoft.com/office/drawing/2014/main" id="{02EA50D9-A03F-4BBF-9D42-3DA79A771204}"/>
                </a:ext>
              </a:extLst>
            </p:cNvPr>
            <p:cNvSpPr/>
            <p:nvPr/>
          </p:nvSpPr>
          <p:spPr>
            <a:xfrm>
              <a:off x="6217" y="2683"/>
              <a:ext cx="2132" cy="4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6799571-00E2-482F-8186-EB80D74CAA9B}"/>
                </a:ext>
              </a:extLst>
            </p:cNvPr>
            <p:cNvSpPr/>
            <p:nvPr/>
          </p:nvSpPr>
          <p:spPr>
            <a:xfrm>
              <a:off x="6217" y="3356"/>
              <a:ext cx="668" cy="3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100052C3-3527-4930-98D2-DCD697A461CE}"/>
                </a:ext>
              </a:extLst>
            </p:cNvPr>
            <p:cNvCxnSpPr/>
            <p:nvPr/>
          </p:nvCxnSpPr>
          <p:spPr>
            <a:xfrm flipH="1">
              <a:off x="8349" y="2435"/>
              <a:ext cx="20" cy="1531"/>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012512C-F1D1-4E0C-A33C-C3D75163EF1C}"/>
                </a:ext>
              </a:extLst>
            </p:cNvPr>
            <p:cNvCxnSpPr/>
            <p:nvPr/>
          </p:nvCxnSpPr>
          <p:spPr>
            <a:xfrm flipV="1">
              <a:off x="6198" y="3966"/>
              <a:ext cx="2368" cy="19"/>
            </a:xfrm>
            <a:prstGeom prst="straightConnector1">
              <a:avLst/>
            </a:prstGeom>
            <a:ln w="1270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88765D8-2AAF-4DC8-BBFE-2C82BCCF13E8}"/>
                </a:ext>
              </a:extLst>
            </p:cNvPr>
            <p:cNvSpPr txBox="1"/>
            <p:nvPr/>
          </p:nvSpPr>
          <p:spPr>
            <a:xfrm>
              <a:off x="5625" y="2610"/>
              <a:ext cx="572" cy="580"/>
            </a:xfrm>
            <a:prstGeom prst="rect">
              <a:avLst/>
            </a:prstGeom>
            <a:noFill/>
          </p:spPr>
          <p:txBody>
            <a:bodyPr wrap="none" rtlCol="0">
              <a:spAutoFit/>
            </a:bodyPr>
            <a:lstStyle/>
            <a:p>
              <a:r>
                <a:rPr lang="en-US" altLang="zh-CN"/>
                <a:t>S</a:t>
              </a:r>
              <a:r>
                <a:rPr lang="en-US" altLang="zh-CN" baseline="-25000"/>
                <a:t>1</a:t>
              </a:r>
            </a:p>
          </p:txBody>
        </p:sp>
        <p:sp>
          <p:nvSpPr>
            <p:cNvPr id="17" name="文本框 16">
              <a:extLst>
                <a:ext uri="{FF2B5EF4-FFF2-40B4-BE49-F238E27FC236}">
                  <a16:creationId xmlns:a16="http://schemas.microsoft.com/office/drawing/2014/main" id="{39FC3025-9115-4C4C-BF1C-6DABD038B6D8}"/>
                </a:ext>
              </a:extLst>
            </p:cNvPr>
            <p:cNvSpPr txBox="1"/>
            <p:nvPr/>
          </p:nvSpPr>
          <p:spPr>
            <a:xfrm>
              <a:off x="5625" y="3252"/>
              <a:ext cx="572" cy="580"/>
            </a:xfrm>
            <a:prstGeom prst="rect">
              <a:avLst/>
            </a:prstGeom>
            <a:noFill/>
          </p:spPr>
          <p:txBody>
            <a:bodyPr wrap="none" rtlCol="0">
              <a:spAutoFit/>
            </a:bodyPr>
            <a:lstStyle/>
            <a:p>
              <a:r>
                <a:rPr lang="en-US" altLang="zh-CN"/>
                <a:t>S</a:t>
              </a:r>
              <a:r>
                <a:rPr lang="en-US" altLang="zh-CN" baseline="-25000"/>
                <a:t>2</a:t>
              </a:r>
            </a:p>
          </p:txBody>
        </p:sp>
        <p:sp>
          <p:nvSpPr>
            <p:cNvPr id="18" name="文本框 17">
              <a:extLst>
                <a:ext uri="{FF2B5EF4-FFF2-40B4-BE49-F238E27FC236}">
                  <a16:creationId xmlns:a16="http://schemas.microsoft.com/office/drawing/2014/main" id="{BF881E26-ECFF-4C20-9E99-E143F4B1844D}"/>
                </a:ext>
              </a:extLst>
            </p:cNvPr>
            <p:cNvSpPr txBox="1"/>
            <p:nvPr/>
          </p:nvSpPr>
          <p:spPr>
            <a:xfrm>
              <a:off x="7810" y="3966"/>
              <a:ext cx="756" cy="426"/>
            </a:xfrm>
            <a:prstGeom prst="rect">
              <a:avLst/>
            </a:prstGeom>
            <a:noFill/>
          </p:spPr>
          <p:txBody>
            <a:bodyPr wrap="none" rtlCol="0">
              <a:spAutoFit/>
            </a:bodyPr>
            <a:lstStyle/>
            <a:p>
              <a:r>
                <a:rPr lang="zh-CN" altLang="en-US" baseline="-25000"/>
                <a:t>时间</a:t>
              </a:r>
            </a:p>
          </p:txBody>
        </p:sp>
        <p:sp>
          <p:nvSpPr>
            <p:cNvPr id="19" name="矩形 23">
              <a:extLst>
                <a:ext uri="{FF2B5EF4-FFF2-40B4-BE49-F238E27FC236}">
                  <a16:creationId xmlns:a16="http://schemas.microsoft.com/office/drawing/2014/main" id="{BDEF46A4-9C2B-4CD1-8A60-046292B67585}"/>
                </a:ext>
              </a:extLst>
            </p:cNvPr>
            <p:cNvSpPr/>
            <p:nvPr/>
          </p:nvSpPr>
          <p:spPr>
            <a:xfrm>
              <a:off x="9654" y="2664"/>
              <a:ext cx="514" cy="4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4">
              <a:extLst>
                <a:ext uri="{FF2B5EF4-FFF2-40B4-BE49-F238E27FC236}">
                  <a16:creationId xmlns:a16="http://schemas.microsoft.com/office/drawing/2014/main" id="{290ECBBA-7BE9-462F-B35A-40E437F98688}"/>
                </a:ext>
              </a:extLst>
            </p:cNvPr>
            <p:cNvSpPr/>
            <p:nvPr/>
          </p:nvSpPr>
          <p:spPr>
            <a:xfrm>
              <a:off x="9654" y="3337"/>
              <a:ext cx="668" cy="3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6">
              <a:extLst>
                <a:ext uri="{FF2B5EF4-FFF2-40B4-BE49-F238E27FC236}">
                  <a16:creationId xmlns:a16="http://schemas.microsoft.com/office/drawing/2014/main" id="{8AF18CA2-86AB-41BD-8011-7BFA139DF0D5}"/>
                </a:ext>
              </a:extLst>
            </p:cNvPr>
            <p:cNvCxnSpPr/>
            <p:nvPr/>
          </p:nvCxnSpPr>
          <p:spPr>
            <a:xfrm flipV="1">
              <a:off x="9635" y="3965"/>
              <a:ext cx="1355" cy="1"/>
            </a:xfrm>
            <a:prstGeom prst="straightConnector1">
              <a:avLst/>
            </a:prstGeom>
            <a:ln w="12700" cmpd="sng">
              <a:solidFill>
                <a:schemeClr val="accent1">
                  <a:shade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文本框 27">
              <a:extLst>
                <a:ext uri="{FF2B5EF4-FFF2-40B4-BE49-F238E27FC236}">
                  <a16:creationId xmlns:a16="http://schemas.microsoft.com/office/drawing/2014/main" id="{F0470922-7214-4CB7-B774-726043FDBF96}"/>
                </a:ext>
              </a:extLst>
            </p:cNvPr>
            <p:cNvSpPr txBox="1"/>
            <p:nvPr/>
          </p:nvSpPr>
          <p:spPr>
            <a:xfrm>
              <a:off x="9062" y="2591"/>
              <a:ext cx="572" cy="580"/>
            </a:xfrm>
            <a:prstGeom prst="rect">
              <a:avLst/>
            </a:prstGeom>
            <a:noFill/>
          </p:spPr>
          <p:txBody>
            <a:bodyPr wrap="none" rtlCol="0">
              <a:spAutoFit/>
            </a:bodyPr>
            <a:lstStyle/>
            <a:p>
              <a:r>
                <a:rPr lang="en-US" altLang="zh-CN"/>
                <a:t>S</a:t>
              </a:r>
              <a:r>
                <a:rPr lang="en-US" altLang="zh-CN" baseline="-25000"/>
                <a:t>1</a:t>
              </a:r>
            </a:p>
          </p:txBody>
        </p:sp>
        <p:sp>
          <p:nvSpPr>
            <p:cNvPr id="23" name="文本框 28">
              <a:extLst>
                <a:ext uri="{FF2B5EF4-FFF2-40B4-BE49-F238E27FC236}">
                  <a16:creationId xmlns:a16="http://schemas.microsoft.com/office/drawing/2014/main" id="{91392D7E-CFFC-4FE3-A858-1DDD37F9B997}"/>
                </a:ext>
              </a:extLst>
            </p:cNvPr>
            <p:cNvSpPr txBox="1"/>
            <p:nvPr/>
          </p:nvSpPr>
          <p:spPr>
            <a:xfrm>
              <a:off x="9062" y="3233"/>
              <a:ext cx="572" cy="580"/>
            </a:xfrm>
            <a:prstGeom prst="rect">
              <a:avLst/>
            </a:prstGeom>
            <a:noFill/>
          </p:spPr>
          <p:txBody>
            <a:bodyPr wrap="none" rtlCol="0">
              <a:spAutoFit/>
            </a:bodyPr>
            <a:lstStyle/>
            <a:p>
              <a:r>
                <a:rPr lang="en-US" altLang="zh-CN"/>
                <a:t>S</a:t>
              </a:r>
              <a:r>
                <a:rPr lang="en-US" altLang="zh-CN" baseline="-25000"/>
                <a:t>2</a:t>
              </a:r>
            </a:p>
          </p:txBody>
        </p:sp>
        <p:sp>
          <p:nvSpPr>
            <p:cNvPr id="24" name="文本框 29">
              <a:extLst>
                <a:ext uri="{FF2B5EF4-FFF2-40B4-BE49-F238E27FC236}">
                  <a16:creationId xmlns:a16="http://schemas.microsoft.com/office/drawing/2014/main" id="{B652F377-8D26-46E1-885E-16024A134D29}"/>
                </a:ext>
              </a:extLst>
            </p:cNvPr>
            <p:cNvSpPr txBox="1"/>
            <p:nvPr/>
          </p:nvSpPr>
          <p:spPr>
            <a:xfrm>
              <a:off x="10168" y="3914"/>
              <a:ext cx="756" cy="426"/>
            </a:xfrm>
            <a:prstGeom prst="rect">
              <a:avLst/>
            </a:prstGeom>
            <a:noFill/>
          </p:spPr>
          <p:txBody>
            <a:bodyPr wrap="none" rtlCol="0">
              <a:spAutoFit/>
            </a:bodyPr>
            <a:lstStyle/>
            <a:p>
              <a:r>
                <a:rPr lang="zh-CN" altLang="en-US" baseline="-25000"/>
                <a:t>时间</a:t>
              </a:r>
            </a:p>
          </p:txBody>
        </p:sp>
        <p:cxnSp>
          <p:nvCxnSpPr>
            <p:cNvPr id="25" name="直接连接符 30">
              <a:extLst>
                <a:ext uri="{FF2B5EF4-FFF2-40B4-BE49-F238E27FC236}">
                  <a16:creationId xmlns:a16="http://schemas.microsoft.com/office/drawing/2014/main" id="{E20BDEB3-A74E-43AC-A59D-6A7819D849DB}"/>
                </a:ext>
              </a:extLst>
            </p:cNvPr>
            <p:cNvCxnSpPr/>
            <p:nvPr/>
          </p:nvCxnSpPr>
          <p:spPr>
            <a:xfrm flipH="1">
              <a:off x="10322" y="2435"/>
              <a:ext cx="20" cy="1531"/>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6" name="右大括号 31">
              <a:extLst>
                <a:ext uri="{FF2B5EF4-FFF2-40B4-BE49-F238E27FC236}">
                  <a16:creationId xmlns:a16="http://schemas.microsoft.com/office/drawing/2014/main" id="{2993F2D4-4555-4132-9F7C-67611D516894}"/>
                </a:ext>
              </a:extLst>
            </p:cNvPr>
            <p:cNvSpPr/>
            <p:nvPr/>
          </p:nvSpPr>
          <p:spPr>
            <a:xfrm>
              <a:off x="11070" y="2454"/>
              <a:ext cx="177" cy="1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8" name="TextBox 27">
            <a:extLst>
              <a:ext uri="{FF2B5EF4-FFF2-40B4-BE49-F238E27FC236}">
                <a16:creationId xmlns:a16="http://schemas.microsoft.com/office/drawing/2014/main" id="{1244DF3F-30B8-4E6E-ACDE-6F4685706E24}"/>
              </a:ext>
            </a:extLst>
          </p:cNvPr>
          <p:cNvSpPr txBox="1"/>
          <p:nvPr/>
        </p:nvSpPr>
        <p:spPr>
          <a:xfrm>
            <a:off x="5080501" y="4886726"/>
            <a:ext cx="2031325"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单轮次任务缓存效果</a:t>
            </a:r>
          </a:p>
        </p:txBody>
      </p:sp>
      <p:sp>
        <p:nvSpPr>
          <p:cNvPr id="27" name="灯片编号占位符 26">
            <a:extLst>
              <a:ext uri="{FF2B5EF4-FFF2-40B4-BE49-F238E27FC236}">
                <a16:creationId xmlns:a16="http://schemas.microsoft.com/office/drawing/2014/main" id="{56C3BF0F-AE82-A740-849C-9E42FFE8A383}"/>
              </a:ext>
            </a:extLst>
          </p:cNvPr>
          <p:cNvSpPr>
            <a:spLocks noGrp="1"/>
          </p:cNvSpPr>
          <p:nvPr>
            <p:ph type="sldNum" sz="quarter" idx="12"/>
          </p:nvPr>
        </p:nvSpPr>
        <p:spPr/>
        <p:txBody>
          <a:bodyPr/>
          <a:lstStyle/>
          <a:p>
            <a:fld id="{B13F0FA4-29F4-4B1D-A16B-0D7169EBD889}" type="slidenum">
              <a:rPr lang="en-US" smtClean="0"/>
              <a:t>13</a:t>
            </a:fld>
            <a:endParaRPr lang="en-US"/>
          </a:p>
        </p:txBody>
      </p:sp>
    </p:spTree>
    <p:extLst>
      <p:ext uri="{BB962C8B-B14F-4D97-AF65-F5344CB8AC3E}">
        <p14:creationId xmlns:p14="http://schemas.microsoft.com/office/powerpoint/2010/main" val="299136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4CF9-B75E-4D0E-B136-7AAD0FD9B863}"/>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A907969A-F3DD-48C6-9660-6FB3F123C1C1}"/>
              </a:ext>
            </a:extLst>
          </p:cNvPr>
          <p:cNvSpPr>
            <a:spLocks noGrp="1"/>
          </p:cNvSpPr>
          <p:nvPr>
            <p:ph idx="1"/>
          </p:nvPr>
        </p:nvSpPr>
        <p:spPr>
          <a:xfrm>
            <a:off x="680483" y="1160756"/>
            <a:ext cx="10930269" cy="5016207"/>
          </a:xfrm>
        </p:spPr>
        <p:txBody>
          <a:bodyPr/>
          <a:lstStyle/>
          <a:p>
            <a:r>
              <a:rPr lang="zh-CN" altLang="en-US" dirty="0">
                <a:latin typeface="微软雅黑" panose="020B0503020204020204" pitchFamily="34" charset="-122"/>
              </a:rPr>
              <a:t>多阶段作业缓存效果</a:t>
            </a:r>
            <a:endParaRPr lang="en-US" altLang="zh-CN" dirty="0">
              <a:latin typeface="微软雅黑" panose="020B0503020204020204" pitchFamily="34" charset="-122"/>
            </a:endParaRPr>
          </a:p>
          <a:p>
            <a:pPr lvl="1"/>
            <a:r>
              <a:rPr lang="zh-CN" altLang="en-US" dirty="0">
                <a:latin typeface="微软雅黑" panose="020B0503020204020204" pitchFamily="34" charset="-122"/>
              </a:rPr>
              <a:t>如图，两阶段</a:t>
            </a:r>
            <a:r>
              <a:rPr lang="en-US" altLang="zh-CN" dirty="0">
                <a:latin typeface="微软雅黑" panose="020B0503020204020204" pitchFamily="34" charset="-122"/>
              </a:rPr>
              <a:t>MapReduce</a:t>
            </a:r>
            <a:r>
              <a:rPr lang="zh-CN" altLang="en-US" dirty="0">
                <a:latin typeface="微软雅黑" panose="020B0503020204020204" pitchFamily="34" charset="-122"/>
              </a:rPr>
              <a:t>作业中，仅一个执行时间较长的</a:t>
            </a:r>
            <a:r>
              <a:rPr lang="en-US" altLang="zh-CN" dirty="0">
                <a:latin typeface="微软雅黑" panose="020B0503020204020204" pitchFamily="34" charset="-122"/>
              </a:rPr>
              <a:t>map</a:t>
            </a:r>
            <a:r>
              <a:rPr lang="zh-CN" altLang="en-US" dirty="0">
                <a:latin typeface="微软雅黑" panose="020B0503020204020204" pitchFamily="34" charset="-122"/>
              </a:rPr>
              <a:t>任务使得整个</a:t>
            </a:r>
            <a:r>
              <a:rPr lang="en-US" altLang="zh-CN" dirty="0">
                <a:latin typeface="微软雅黑" panose="020B0503020204020204" pitchFamily="34" charset="-122"/>
              </a:rPr>
              <a:t>reduce</a:t>
            </a:r>
            <a:r>
              <a:rPr lang="zh-CN" altLang="en-US" dirty="0">
                <a:latin typeface="微软雅黑" panose="020B0503020204020204" pitchFamily="34" charset="-122"/>
              </a:rPr>
              <a:t>阶段执行延后，最终导致作业执行时间延长</a:t>
            </a:r>
            <a:endParaRPr lang="en-US" altLang="zh-CN" dirty="0">
              <a:latin typeface="微软雅黑" panose="020B0503020204020204" pitchFamily="34" charset="-122"/>
            </a:endParaRPr>
          </a:p>
          <a:p>
            <a:endParaRPr lang="en-US" dirty="0"/>
          </a:p>
        </p:txBody>
      </p:sp>
      <p:sp>
        <p:nvSpPr>
          <p:cNvPr id="4" name="文本框 48">
            <a:extLst>
              <a:ext uri="{FF2B5EF4-FFF2-40B4-BE49-F238E27FC236}">
                <a16:creationId xmlns:a16="http://schemas.microsoft.com/office/drawing/2014/main" id="{FFEF138E-A172-4BFE-9ECE-3A71833A0644}"/>
              </a:ext>
            </a:extLst>
          </p:cNvPr>
          <p:cNvSpPr txBox="1"/>
          <p:nvPr/>
        </p:nvSpPr>
        <p:spPr>
          <a:xfrm rot="16200000">
            <a:off x="1854300" y="3426259"/>
            <a:ext cx="594995" cy="368300"/>
          </a:xfrm>
          <a:prstGeom prst="rect">
            <a:avLst/>
          </a:prstGeom>
          <a:noFill/>
        </p:spPr>
        <p:txBody>
          <a:bodyPr wrap="none" rtlCol="0">
            <a:spAutoFit/>
          </a:bodyPr>
          <a:lstStyle/>
          <a:p>
            <a:r>
              <a:rPr lang="en-US" altLang="zh-CN"/>
              <a:t>map</a:t>
            </a:r>
          </a:p>
        </p:txBody>
      </p:sp>
      <p:sp>
        <p:nvSpPr>
          <p:cNvPr id="5" name="文本框 49">
            <a:extLst>
              <a:ext uri="{FF2B5EF4-FFF2-40B4-BE49-F238E27FC236}">
                <a16:creationId xmlns:a16="http://schemas.microsoft.com/office/drawing/2014/main" id="{A01BCB27-FB63-4757-820E-1EF3C15731E7}"/>
              </a:ext>
            </a:extLst>
          </p:cNvPr>
          <p:cNvSpPr txBox="1"/>
          <p:nvPr/>
        </p:nvSpPr>
        <p:spPr>
          <a:xfrm rot="16200000">
            <a:off x="1842235" y="4755949"/>
            <a:ext cx="823595" cy="368300"/>
          </a:xfrm>
          <a:prstGeom prst="rect">
            <a:avLst/>
          </a:prstGeom>
          <a:noFill/>
        </p:spPr>
        <p:txBody>
          <a:bodyPr wrap="none" rtlCol="0">
            <a:spAutoFit/>
          </a:bodyPr>
          <a:lstStyle/>
          <a:p>
            <a:r>
              <a:rPr lang="en-US" altLang="zh-CN"/>
              <a:t>reduce</a:t>
            </a:r>
          </a:p>
        </p:txBody>
      </p:sp>
      <p:grpSp>
        <p:nvGrpSpPr>
          <p:cNvPr id="6" name="组合 63">
            <a:extLst>
              <a:ext uri="{FF2B5EF4-FFF2-40B4-BE49-F238E27FC236}">
                <a16:creationId xmlns:a16="http://schemas.microsoft.com/office/drawing/2014/main" id="{90E128A0-6890-43B6-89C8-DE105B139A85}"/>
              </a:ext>
            </a:extLst>
          </p:cNvPr>
          <p:cNvGrpSpPr/>
          <p:nvPr/>
        </p:nvGrpSpPr>
        <p:grpSpPr>
          <a:xfrm>
            <a:off x="2431515" y="3063039"/>
            <a:ext cx="4244975" cy="2936875"/>
            <a:chOff x="1222" y="5142"/>
            <a:chExt cx="6906" cy="4625"/>
          </a:xfrm>
        </p:grpSpPr>
        <p:sp>
          <p:nvSpPr>
            <p:cNvPr id="7" name="矩形 33">
              <a:extLst>
                <a:ext uri="{FF2B5EF4-FFF2-40B4-BE49-F238E27FC236}">
                  <a16:creationId xmlns:a16="http://schemas.microsoft.com/office/drawing/2014/main" id="{8AE2016A-DCB0-4CD6-8EF4-97B046F912CF}"/>
                </a:ext>
              </a:extLst>
            </p:cNvPr>
            <p:cNvSpPr/>
            <p:nvPr/>
          </p:nvSpPr>
          <p:spPr>
            <a:xfrm>
              <a:off x="1447" y="5183"/>
              <a:ext cx="3833" cy="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34">
              <a:extLst>
                <a:ext uri="{FF2B5EF4-FFF2-40B4-BE49-F238E27FC236}">
                  <a16:creationId xmlns:a16="http://schemas.microsoft.com/office/drawing/2014/main" id="{6A2A89F2-F778-40C5-BAB8-61029D28E030}"/>
                </a:ext>
              </a:extLst>
            </p:cNvPr>
            <p:cNvSpPr/>
            <p:nvPr/>
          </p:nvSpPr>
          <p:spPr>
            <a:xfrm>
              <a:off x="1446" y="5797"/>
              <a:ext cx="1522" cy="4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35">
              <a:extLst>
                <a:ext uri="{FF2B5EF4-FFF2-40B4-BE49-F238E27FC236}">
                  <a16:creationId xmlns:a16="http://schemas.microsoft.com/office/drawing/2014/main" id="{A31BD603-EE7D-4AD5-9580-AE2101FAEDA2}"/>
                </a:ext>
              </a:extLst>
            </p:cNvPr>
            <p:cNvSpPr/>
            <p:nvPr/>
          </p:nvSpPr>
          <p:spPr>
            <a:xfrm>
              <a:off x="1447" y="6386"/>
              <a:ext cx="1522" cy="4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6">
              <a:extLst>
                <a:ext uri="{FF2B5EF4-FFF2-40B4-BE49-F238E27FC236}">
                  <a16:creationId xmlns:a16="http://schemas.microsoft.com/office/drawing/2014/main" id="{B15241D8-024B-4B51-BDC7-0A770001350B}"/>
                </a:ext>
              </a:extLst>
            </p:cNvPr>
            <p:cNvSpPr/>
            <p:nvPr/>
          </p:nvSpPr>
          <p:spPr>
            <a:xfrm>
              <a:off x="2999" y="7629"/>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11" name="矩形 37">
              <a:extLst>
                <a:ext uri="{FF2B5EF4-FFF2-40B4-BE49-F238E27FC236}">
                  <a16:creationId xmlns:a16="http://schemas.microsoft.com/office/drawing/2014/main" id="{0FFC06C6-3E8E-47CA-BB1B-93F66CE5903D}"/>
                </a:ext>
              </a:extLst>
            </p:cNvPr>
            <p:cNvSpPr/>
            <p:nvPr/>
          </p:nvSpPr>
          <p:spPr>
            <a:xfrm>
              <a:off x="4126" y="7629"/>
              <a:ext cx="1144" cy="414"/>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Idle</a:t>
              </a:r>
            </a:p>
          </p:txBody>
        </p:sp>
        <p:sp>
          <p:nvSpPr>
            <p:cNvPr id="12" name="矩形 38">
              <a:extLst>
                <a:ext uri="{FF2B5EF4-FFF2-40B4-BE49-F238E27FC236}">
                  <a16:creationId xmlns:a16="http://schemas.microsoft.com/office/drawing/2014/main" id="{63508C7A-2D99-4B38-939B-313A1BB98F13}"/>
                </a:ext>
              </a:extLst>
            </p:cNvPr>
            <p:cNvSpPr/>
            <p:nvPr/>
          </p:nvSpPr>
          <p:spPr>
            <a:xfrm>
              <a:off x="5270" y="7629"/>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13" name="矩形 39">
              <a:extLst>
                <a:ext uri="{FF2B5EF4-FFF2-40B4-BE49-F238E27FC236}">
                  <a16:creationId xmlns:a16="http://schemas.microsoft.com/office/drawing/2014/main" id="{BED2AFD4-6E18-4404-8B0B-E96E013F314D}"/>
                </a:ext>
              </a:extLst>
            </p:cNvPr>
            <p:cNvSpPr/>
            <p:nvPr/>
          </p:nvSpPr>
          <p:spPr>
            <a:xfrm>
              <a:off x="6414" y="7629"/>
              <a:ext cx="171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compute</a:t>
              </a:r>
            </a:p>
          </p:txBody>
        </p:sp>
        <p:sp>
          <p:nvSpPr>
            <p:cNvPr id="14" name="矩形 40">
              <a:extLst>
                <a:ext uri="{FF2B5EF4-FFF2-40B4-BE49-F238E27FC236}">
                  <a16:creationId xmlns:a16="http://schemas.microsoft.com/office/drawing/2014/main" id="{4DD79F90-45B8-4FB3-B2D2-E9B669814E98}"/>
                </a:ext>
              </a:extLst>
            </p:cNvPr>
            <p:cNvSpPr/>
            <p:nvPr/>
          </p:nvSpPr>
          <p:spPr>
            <a:xfrm>
              <a:off x="2999" y="8322"/>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15" name="矩形 41">
              <a:extLst>
                <a:ext uri="{FF2B5EF4-FFF2-40B4-BE49-F238E27FC236}">
                  <a16:creationId xmlns:a16="http://schemas.microsoft.com/office/drawing/2014/main" id="{A06E79CF-D81D-41A1-8D8E-042A74505859}"/>
                </a:ext>
              </a:extLst>
            </p:cNvPr>
            <p:cNvSpPr/>
            <p:nvPr/>
          </p:nvSpPr>
          <p:spPr>
            <a:xfrm>
              <a:off x="4126" y="8322"/>
              <a:ext cx="1144" cy="414"/>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Idle</a:t>
              </a:r>
            </a:p>
          </p:txBody>
        </p:sp>
        <p:sp>
          <p:nvSpPr>
            <p:cNvPr id="16" name="矩形 42">
              <a:extLst>
                <a:ext uri="{FF2B5EF4-FFF2-40B4-BE49-F238E27FC236}">
                  <a16:creationId xmlns:a16="http://schemas.microsoft.com/office/drawing/2014/main" id="{2074E89C-5CF1-46F3-B141-00DD003188EE}"/>
                </a:ext>
              </a:extLst>
            </p:cNvPr>
            <p:cNvSpPr/>
            <p:nvPr/>
          </p:nvSpPr>
          <p:spPr>
            <a:xfrm>
              <a:off x="5270" y="8322"/>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17" name="矩形 43">
              <a:extLst>
                <a:ext uri="{FF2B5EF4-FFF2-40B4-BE49-F238E27FC236}">
                  <a16:creationId xmlns:a16="http://schemas.microsoft.com/office/drawing/2014/main" id="{DBEA6233-2FC7-4087-8FC1-953B8C91B7C2}"/>
                </a:ext>
              </a:extLst>
            </p:cNvPr>
            <p:cNvSpPr/>
            <p:nvPr/>
          </p:nvSpPr>
          <p:spPr>
            <a:xfrm>
              <a:off x="6414" y="8322"/>
              <a:ext cx="171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compute</a:t>
              </a:r>
            </a:p>
          </p:txBody>
        </p:sp>
        <p:cxnSp>
          <p:nvCxnSpPr>
            <p:cNvPr id="18" name="直接连接符 44">
              <a:extLst>
                <a:ext uri="{FF2B5EF4-FFF2-40B4-BE49-F238E27FC236}">
                  <a16:creationId xmlns:a16="http://schemas.microsoft.com/office/drawing/2014/main" id="{B9806AA0-601C-42ED-B974-B0B063609B14}"/>
                </a:ext>
              </a:extLst>
            </p:cNvPr>
            <p:cNvCxnSpPr/>
            <p:nvPr/>
          </p:nvCxnSpPr>
          <p:spPr>
            <a:xfrm flipH="1">
              <a:off x="2979" y="5797"/>
              <a:ext cx="10" cy="3231"/>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45">
              <a:extLst>
                <a:ext uri="{FF2B5EF4-FFF2-40B4-BE49-F238E27FC236}">
                  <a16:creationId xmlns:a16="http://schemas.microsoft.com/office/drawing/2014/main" id="{140BBC09-2726-4CFC-B1C2-0BD09BFC697A}"/>
                </a:ext>
              </a:extLst>
            </p:cNvPr>
            <p:cNvCxnSpPr/>
            <p:nvPr/>
          </p:nvCxnSpPr>
          <p:spPr>
            <a:xfrm flipH="1">
              <a:off x="5270" y="5617"/>
              <a:ext cx="10" cy="340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左大括号 46">
              <a:extLst>
                <a:ext uri="{FF2B5EF4-FFF2-40B4-BE49-F238E27FC236}">
                  <a16:creationId xmlns:a16="http://schemas.microsoft.com/office/drawing/2014/main" id="{2D89ECB2-6E33-4849-BE8E-4577C0090D0D}"/>
                </a:ext>
              </a:extLst>
            </p:cNvPr>
            <p:cNvSpPr/>
            <p:nvPr/>
          </p:nvSpPr>
          <p:spPr>
            <a:xfrm>
              <a:off x="1223" y="5142"/>
              <a:ext cx="119" cy="16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47">
              <a:extLst>
                <a:ext uri="{FF2B5EF4-FFF2-40B4-BE49-F238E27FC236}">
                  <a16:creationId xmlns:a16="http://schemas.microsoft.com/office/drawing/2014/main" id="{EDB673D2-BE0A-48A9-872C-129BB6457BBD}"/>
                </a:ext>
              </a:extLst>
            </p:cNvPr>
            <p:cNvSpPr/>
            <p:nvPr/>
          </p:nvSpPr>
          <p:spPr>
            <a:xfrm>
              <a:off x="1222" y="7630"/>
              <a:ext cx="120" cy="1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50">
              <a:extLst>
                <a:ext uri="{FF2B5EF4-FFF2-40B4-BE49-F238E27FC236}">
                  <a16:creationId xmlns:a16="http://schemas.microsoft.com/office/drawing/2014/main" id="{F743D8B0-2DBD-40D7-A444-F4680F67708D}"/>
                </a:ext>
              </a:extLst>
            </p:cNvPr>
            <p:cNvCxnSpPr/>
            <p:nvPr/>
          </p:nvCxnSpPr>
          <p:spPr>
            <a:xfrm flipV="1">
              <a:off x="1381" y="9010"/>
              <a:ext cx="4440" cy="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51">
              <a:extLst>
                <a:ext uri="{FF2B5EF4-FFF2-40B4-BE49-F238E27FC236}">
                  <a16:creationId xmlns:a16="http://schemas.microsoft.com/office/drawing/2014/main" id="{CC7F5025-AE01-4C59-B377-AB2A02A3A015}"/>
                </a:ext>
              </a:extLst>
            </p:cNvPr>
            <p:cNvSpPr txBox="1"/>
            <p:nvPr/>
          </p:nvSpPr>
          <p:spPr>
            <a:xfrm>
              <a:off x="4788" y="9187"/>
              <a:ext cx="1177" cy="580"/>
            </a:xfrm>
            <a:prstGeom prst="rect">
              <a:avLst/>
            </a:prstGeom>
            <a:noFill/>
          </p:spPr>
          <p:txBody>
            <a:bodyPr wrap="square" rtlCol="0">
              <a:spAutoFit/>
            </a:bodyPr>
            <a:lstStyle/>
            <a:p>
              <a:r>
                <a:rPr lang="en-US" altLang="zh-CN"/>
                <a:t>(time)</a:t>
              </a:r>
            </a:p>
          </p:txBody>
        </p:sp>
      </p:grpSp>
      <p:grpSp>
        <p:nvGrpSpPr>
          <p:cNvPr id="24" name="组合 64">
            <a:extLst>
              <a:ext uri="{FF2B5EF4-FFF2-40B4-BE49-F238E27FC236}">
                <a16:creationId xmlns:a16="http://schemas.microsoft.com/office/drawing/2014/main" id="{F2F3BE11-2B69-4E3B-929A-C6AE9B521517}"/>
              </a:ext>
            </a:extLst>
          </p:cNvPr>
          <p:cNvGrpSpPr/>
          <p:nvPr/>
        </p:nvGrpSpPr>
        <p:grpSpPr>
          <a:xfrm>
            <a:off x="6820000" y="3275129"/>
            <a:ext cx="2644775" cy="2724785"/>
            <a:chOff x="8882" y="5475"/>
            <a:chExt cx="4440" cy="4292"/>
          </a:xfrm>
        </p:grpSpPr>
        <p:cxnSp>
          <p:nvCxnSpPr>
            <p:cNvPr id="25" name="直接连接符 52">
              <a:extLst>
                <a:ext uri="{FF2B5EF4-FFF2-40B4-BE49-F238E27FC236}">
                  <a16:creationId xmlns:a16="http://schemas.microsoft.com/office/drawing/2014/main" id="{E60079EF-01AE-47EB-A1CB-7A5286C3C2A2}"/>
                </a:ext>
              </a:extLst>
            </p:cNvPr>
            <p:cNvCxnSpPr/>
            <p:nvPr/>
          </p:nvCxnSpPr>
          <p:spPr>
            <a:xfrm flipH="1">
              <a:off x="10072" y="5485"/>
              <a:ext cx="10" cy="340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箭头连接符 53">
              <a:extLst>
                <a:ext uri="{FF2B5EF4-FFF2-40B4-BE49-F238E27FC236}">
                  <a16:creationId xmlns:a16="http://schemas.microsoft.com/office/drawing/2014/main" id="{B38C33DC-064C-40CD-A392-521A0901C677}"/>
                </a:ext>
              </a:extLst>
            </p:cNvPr>
            <p:cNvCxnSpPr/>
            <p:nvPr/>
          </p:nvCxnSpPr>
          <p:spPr>
            <a:xfrm flipV="1">
              <a:off x="8882" y="8867"/>
              <a:ext cx="4440" cy="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54">
              <a:extLst>
                <a:ext uri="{FF2B5EF4-FFF2-40B4-BE49-F238E27FC236}">
                  <a16:creationId xmlns:a16="http://schemas.microsoft.com/office/drawing/2014/main" id="{9C060953-D62E-45B6-8DB8-33D8B7EBE318}"/>
                </a:ext>
              </a:extLst>
            </p:cNvPr>
            <p:cNvSpPr/>
            <p:nvPr/>
          </p:nvSpPr>
          <p:spPr>
            <a:xfrm>
              <a:off x="8883" y="5475"/>
              <a:ext cx="1189" cy="4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55">
              <a:extLst>
                <a:ext uri="{FF2B5EF4-FFF2-40B4-BE49-F238E27FC236}">
                  <a16:creationId xmlns:a16="http://schemas.microsoft.com/office/drawing/2014/main" id="{641C185F-9110-45A4-B847-F5B9941E044D}"/>
                </a:ext>
              </a:extLst>
            </p:cNvPr>
            <p:cNvSpPr/>
            <p:nvPr/>
          </p:nvSpPr>
          <p:spPr>
            <a:xfrm>
              <a:off x="8882" y="6150"/>
              <a:ext cx="1189" cy="4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6">
              <a:extLst>
                <a:ext uri="{FF2B5EF4-FFF2-40B4-BE49-F238E27FC236}">
                  <a16:creationId xmlns:a16="http://schemas.microsoft.com/office/drawing/2014/main" id="{6C695E43-9D26-43E6-AB89-A2B43A5F5BC0}"/>
                </a:ext>
              </a:extLst>
            </p:cNvPr>
            <p:cNvSpPr/>
            <p:nvPr/>
          </p:nvSpPr>
          <p:spPr>
            <a:xfrm>
              <a:off x="8882" y="6882"/>
              <a:ext cx="1189" cy="4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57">
              <a:extLst>
                <a:ext uri="{FF2B5EF4-FFF2-40B4-BE49-F238E27FC236}">
                  <a16:creationId xmlns:a16="http://schemas.microsoft.com/office/drawing/2014/main" id="{6199FBE2-1AE9-4AAD-AB9D-ECDD7D6B500E}"/>
                </a:ext>
              </a:extLst>
            </p:cNvPr>
            <p:cNvSpPr/>
            <p:nvPr/>
          </p:nvSpPr>
          <p:spPr>
            <a:xfrm>
              <a:off x="10068" y="7720"/>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31" name="矩形 58">
              <a:extLst>
                <a:ext uri="{FF2B5EF4-FFF2-40B4-BE49-F238E27FC236}">
                  <a16:creationId xmlns:a16="http://schemas.microsoft.com/office/drawing/2014/main" id="{AB02E7D9-58EA-4D9F-90A0-0C04C717C226}"/>
                </a:ext>
              </a:extLst>
            </p:cNvPr>
            <p:cNvSpPr/>
            <p:nvPr/>
          </p:nvSpPr>
          <p:spPr>
            <a:xfrm>
              <a:off x="11212" y="7720"/>
              <a:ext cx="171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compute</a:t>
              </a:r>
            </a:p>
          </p:txBody>
        </p:sp>
        <p:sp>
          <p:nvSpPr>
            <p:cNvPr id="32" name="矩形 59">
              <a:extLst>
                <a:ext uri="{FF2B5EF4-FFF2-40B4-BE49-F238E27FC236}">
                  <a16:creationId xmlns:a16="http://schemas.microsoft.com/office/drawing/2014/main" id="{99889BC8-F9E2-4866-A701-40A561CD9BEB}"/>
                </a:ext>
              </a:extLst>
            </p:cNvPr>
            <p:cNvSpPr/>
            <p:nvPr/>
          </p:nvSpPr>
          <p:spPr>
            <a:xfrm>
              <a:off x="10068" y="8272"/>
              <a:ext cx="114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read</a:t>
              </a:r>
            </a:p>
          </p:txBody>
        </p:sp>
        <p:sp>
          <p:nvSpPr>
            <p:cNvPr id="33" name="矩形 60">
              <a:extLst>
                <a:ext uri="{FF2B5EF4-FFF2-40B4-BE49-F238E27FC236}">
                  <a16:creationId xmlns:a16="http://schemas.microsoft.com/office/drawing/2014/main" id="{36EBEDD8-A833-4DF1-812C-2E1F2D992B2B}"/>
                </a:ext>
              </a:extLst>
            </p:cNvPr>
            <p:cNvSpPr/>
            <p:nvPr/>
          </p:nvSpPr>
          <p:spPr>
            <a:xfrm>
              <a:off x="11212" y="8272"/>
              <a:ext cx="1714" cy="4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compute</a:t>
              </a:r>
            </a:p>
          </p:txBody>
        </p:sp>
        <p:sp>
          <p:nvSpPr>
            <p:cNvPr id="34" name="文本框 61">
              <a:extLst>
                <a:ext uri="{FF2B5EF4-FFF2-40B4-BE49-F238E27FC236}">
                  <a16:creationId xmlns:a16="http://schemas.microsoft.com/office/drawing/2014/main" id="{A3CB7259-8A30-4D35-BC3F-95D326F53CF4}"/>
                </a:ext>
              </a:extLst>
            </p:cNvPr>
            <p:cNvSpPr txBox="1"/>
            <p:nvPr/>
          </p:nvSpPr>
          <p:spPr>
            <a:xfrm>
              <a:off x="11963" y="9187"/>
              <a:ext cx="1177" cy="580"/>
            </a:xfrm>
            <a:prstGeom prst="rect">
              <a:avLst/>
            </a:prstGeom>
            <a:noFill/>
          </p:spPr>
          <p:txBody>
            <a:bodyPr wrap="square" rtlCol="0">
              <a:spAutoFit/>
            </a:bodyPr>
            <a:lstStyle/>
            <a:p>
              <a:r>
                <a:rPr lang="en-US" altLang="zh-CN"/>
                <a:t>(time)</a:t>
              </a:r>
            </a:p>
          </p:txBody>
        </p:sp>
      </p:grpSp>
      <p:sp>
        <p:nvSpPr>
          <p:cNvPr id="35" name="TextBox 34">
            <a:extLst>
              <a:ext uri="{FF2B5EF4-FFF2-40B4-BE49-F238E27FC236}">
                <a16:creationId xmlns:a16="http://schemas.microsoft.com/office/drawing/2014/main" id="{D202F1B8-B58D-4E4D-9815-163A57CE74CA}"/>
              </a:ext>
            </a:extLst>
          </p:cNvPr>
          <p:cNvSpPr txBox="1"/>
          <p:nvPr/>
        </p:nvSpPr>
        <p:spPr>
          <a:xfrm>
            <a:off x="5329840" y="6099609"/>
            <a:ext cx="2031325"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两阶段作业缓存效果</a:t>
            </a:r>
          </a:p>
        </p:txBody>
      </p:sp>
      <p:sp>
        <p:nvSpPr>
          <p:cNvPr id="36" name="灯片编号占位符 35">
            <a:extLst>
              <a:ext uri="{FF2B5EF4-FFF2-40B4-BE49-F238E27FC236}">
                <a16:creationId xmlns:a16="http://schemas.microsoft.com/office/drawing/2014/main" id="{3ABF2D44-3D4D-3D48-BD08-3D57204323D6}"/>
              </a:ext>
            </a:extLst>
          </p:cNvPr>
          <p:cNvSpPr>
            <a:spLocks noGrp="1"/>
          </p:cNvSpPr>
          <p:nvPr>
            <p:ph type="sldNum" sz="quarter" idx="12"/>
          </p:nvPr>
        </p:nvSpPr>
        <p:spPr/>
        <p:txBody>
          <a:bodyPr/>
          <a:lstStyle/>
          <a:p>
            <a:fld id="{B13F0FA4-29F4-4B1D-A16B-0D7169EBD889}" type="slidenum">
              <a:rPr lang="en-US" smtClean="0"/>
              <a:t>14</a:t>
            </a:fld>
            <a:endParaRPr lang="en-US"/>
          </a:p>
        </p:txBody>
      </p:sp>
    </p:spTree>
    <p:extLst>
      <p:ext uri="{BB962C8B-B14F-4D97-AF65-F5344CB8AC3E}">
        <p14:creationId xmlns:p14="http://schemas.microsoft.com/office/powerpoint/2010/main" val="45851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C219-DB01-4860-80C9-2FDA3E5C4FAF}"/>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D810B221-C306-4F82-A537-2E2E5B6F750B}"/>
              </a:ext>
            </a:extLst>
          </p:cNvPr>
          <p:cNvSpPr>
            <a:spLocks noGrp="1"/>
          </p:cNvSpPr>
          <p:nvPr>
            <p:ph idx="1"/>
          </p:nvPr>
        </p:nvSpPr>
        <p:spPr/>
        <p:txBody>
          <a:bodyPr/>
          <a:lstStyle/>
          <a:p>
            <a:r>
              <a:rPr lang="zh-CN" altLang="en-US" dirty="0"/>
              <a:t>全有</a:t>
            </a:r>
            <a:r>
              <a:rPr lang="en-US" altLang="zh-CN" dirty="0"/>
              <a:t>/</a:t>
            </a:r>
            <a:r>
              <a:rPr lang="zh-CN" altLang="en-US" dirty="0"/>
              <a:t>全无（</a:t>
            </a:r>
            <a:r>
              <a:rPr lang="en-US" altLang="zh-CN" dirty="0"/>
              <a:t>all-or-nothing</a:t>
            </a:r>
            <a:r>
              <a:rPr lang="zh-CN" altLang="en-US" dirty="0"/>
              <a:t>）缓存约束机制</a:t>
            </a:r>
            <a:endParaRPr lang="en-US" altLang="zh-CN" dirty="0"/>
          </a:p>
          <a:p>
            <a:pPr lvl="1"/>
            <a:r>
              <a:rPr lang="zh-CN" altLang="en-US" dirty="0"/>
              <a:t>需要缓存输入文件的所有数据分块，才能有效加速</a:t>
            </a:r>
            <a:endParaRPr lang="en-US" altLang="zh-CN" dirty="0"/>
          </a:p>
          <a:p>
            <a:pPr lvl="1"/>
            <a:r>
              <a:rPr lang="zh-CN" altLang="en-US" dirty="0"/>
              <a:t>主控节点需要全局协调，确保跨机器的不同分块统一缓存管理</a:t>
            </a:r>
            <a:endParaRPr lang="en-US" altLang="zh-CN" dirty="0"/>
          </a:p>
          <a:p>
            <a:pPr lvl="1"/>
            <a:r>
              <a:rPr lang="zh-CN" altLang="en-US" dirty="0"/>
              <a:t>机制设计目标：</a:t>
            </a:r>
            <a:endParaRPr lang="en-US" altLang="zh-CN" dirty="0"/>
          </a:p>
          <a:p>
            <a:pPr lvl="2"/>
            <a:r>
              <a:rPr lang="zh-CN" altLang="en-US" dirty="0"/>
              <a:t>支持数据块缓存的节点集合的查询</a:t>
            </a:r>
            <a:endParaRPr lang="en-US" altLang="zh-CN" dirty="0"/>
          </a:p>
          <a:p>
            <a:pPr lvl="2"/>
            <a:r>
              <a:rPr lang="zh-CN" altLang="en-US" dirty="0"/>
              <a:t>跨机器全局协调缓存替换</a:t>
            </a:r>
            <a:endParaRPr lang="en-US" altLang="zh-CN" dirty="0"/>
          </a:p>
          <a:p>
            <a:pPr lvl="1"/>
            <a:r>
              <a:rPr lang="zh-CN" altLang="en-US" dirty="0"/>
              <a:t>算法思想：通过查找不完整缓存的文件，利用该全局映射来实现</a:t>
            </a:r>
            <a:endParaRPr lang="en-US" dirty="0"/>
          </a:p>
        </p:txBody>
      </p:sp>
      <p:sp>
        <p:nvSpPr>
          <p:cNvPr id="4" name="灯片编号占位符 3">
            <a:extLst>
              <a:ext uri="{FF2B5EF4-FFF2-40B4-BE49-F238E27FC236}">
                <a16:creationId xmlns:a16="http://schemas.microsoft.com/office/drawing/2014/main" id="{E1738C3F-F76B-3E43-8D3B-468A01FE6C41}"/>
              </a:ext>
            </a:extLst>
          </p:cNvPr>
          <p:cNvSpPr>
            <a:spLocks noGrp="1"/>
          </p:cNvSpPr>
          <p:nvPr>
            <p:ph type="sldNum" sz="quarter" idx="12"/>
          </p:nvPr>
        </p:nvSpPr>
        <p:spPr/>
        <p:txBody>
          <a:bodyPr/>
          <a:lstStyle/>
          <a:p>
            <a:fld id="{B13F0FA4-29F4-4B1D-A16B-0D7169EBD889}" type="slidenum">
              <a:rPr lang="en-US" smtClean="0"/>
              <a:t>15</a:t>
            </a:fld>
            <a:endParaRPr lang="en-US"/>
          </a:p>
        </p:txBody>
      </p:sp>
    </p:spTree>
    <p:extLst>
      <p:ext uri="{BB962C8B-B14F-4D97-AF65-F5344CB8AC3E}">
        <p14:creationId xmlns:p14="http://schemas.microsoft.com/office/powerpoint/2010/main" val="397858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33A5-511C-444E-908D-114F78635DA3}"/>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E367F1A6-D1D8-4D03-83DE-EFFF23FFBBDB}"/>
              </a:ext>
            </a:extLst>
          </p:cNvPr>
          <p:cNvSpPr>
            <a:spLocks noGrp="1"/>
          </p:cNvSpPr>
          <p:nvPr>
            <p:ph idx="1"/>
          </p:nvPr>
        </p:nvSpPr>
        <p:spPr>
          <a:xfrm>
            <a:off x="680484" y="1160756"/>
            <a:ext cx="6605540" cy="5016207"/>
          </a:xfrm>
        </p:spPr>
        <p:txBody>
          <a:bodyPr/>
          <a:lstStyle/>
          <a:p>
            <a:r>
              <a:rPr lang="zh-CN" altLang="en-US" dirty="0"/>
              <a:t>全有</a:t>
            </a:r>
            <a:r>
              <a:rPr lang="en-US" altLang="zh-CN" dirty="0"/>
              <a:t>/</a:t>
            </a:r>
            <a:r>
              <a:rPr lang="zh-CN" altLang="en-US" dirty="0"/>
              <a:t>全无缓存策略系统：</a:t>
            </a:r>
            <a:r>
              <a:rPr lang="en-US" altLang="zh-CN" dirty="0" err="1"/>
              <a:t>PACMan</a:t>
            </a:r>
            <a:endParaRPr lang="en-US" altLang="zh-CN" dirty="0"/>
          </a:p>
          <a:p>
            <a:pPr lvl="1"/>
            <a:r>
              <a:rPr lang="zh-CN" altLang="en-US" dirty="0"/>
              <a:t>由一个中央</a:t>
            </a:r>
            <a:r>
              <a:rPr lang="zh-CN" altLang="en-US" b="1" dirty="0"/>
              <a:t>协调器</a:t>
            </a:r>
            <a:r>
              <a:rPr lang="zh-CN" altLang="en-US" dirty="0"/>
              <a:t>和位于集群存储节点的一组</a:t>
            </a:r>
            <a:r>
              <a:rPr lang="zh-CN" altLang="en-US" b="1" dirty="0"/>
              <a:t>工作节点</a:t>
            </a:r>
            <a:r>
              <a:rPr lang="zh-CN" altLang="en-US" dirty="0"/>
              <a:t>组成</a:t>
            </a:r>
            <a:endParaRPr lang="en-US" altLang="zh-CN" dirty="0"/>
          </a:p>
          <a:p>
            <a:pPr lvl="1"/>
            <a:r>
              <a:rPr lang="zh-CN" altLang="en-US" dirty="0"/>
              <a:t>协调器：全局协调对数据分块的缓存决策</a:t>
            </a:r>
            <a:endParaRPr lang="en-US" altLang="zh-CN" dirty="0"/>
          </a:p>
          <a:p>
            <a:pPr lvl="1"/>
            <a:r>
              <a:rPr lang="zh-CN" altLang="en-US" dirty="0"/>
              <a:t>工作节点：访问内存数据块，以及缓存新的数据块</a:t>
            </a:r>
            <a:endParaRPr lang="en-US" altLang="zh-CN" dirty="0"/>
          </a:p>
          <a:p>
            <a:pPr lvl="1"/>
            <a:endParaRPr lang="en-US" dirty="0"/>
          </a:p>
        </p:txBody>
      </p:sp>
      <p:sp>
        <p:nvSpPr>
          <p:cNvPr id="4" name="矩形 65">
            <a:extLst>
              <a:ext uri="{FF2B5EF4-FFF2-40B4-BE49-F238E27FC236}">
                <a16:creationId xmlns:a16="http://schemas.microsoft.com/office/drawing/2014/main" id="{C32D17A9-A06B-458E-984E-94AB6552E0E2}"/>
              </a:ext>
            </a:extLst>
          </p:cNvPr>
          <p:cNvSpPr/>
          <p:nvPr/>
        </p:nvSpPr>
        <p:spPr>
          <a:xfrm>
            <a:off x="8735093" y="1673249"/>
            <a:ext cx="1503680" cy="5137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PACMan</a:t>
            </a:r>
          </a:p>
          <a:p>
            <a:pPr algn="ctr"/>
            <a:r>
              <a:rPr lang="zh-CN" altLang="en-US" sz="1400">
                <a:solidFill>
                  <a:schemeClr val="tx1"/>
                </a:solidFill>
              </a:rPr>
              <a:t>中央协调器</a:t>
            </a:r>
          </a:p>
        </p:txBody>
      </p:sp>
      <p:sp>
        <p:nvSpPr>
          <p:cNvPr id="5" name="矩形 66">
            <a:extLst>
              <a:ext uri="{FF2B5EF4-FFF2-40B4-BE49-F238E27FC236}">
                <a16:creationId xmlns:a16="http://schemas.microsoft.com/office/drawing/2014/main" id="{0BAF9BC6-B7CE-4212-B4C8-A66C595597F1}"/>
              </a:ext>
            </a:extLst>
          </p:cNvPr>
          <p:cNvSpPr/>
          <p:nvPr/>
        </p:nvSpPr>
        <p:spPr>
          <a:xfrm>
            <a:off x="8902733" y="2877209"/>
            <a:ext cx="1167130" cy="5137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PACMan</a:t>
            </a:r>
            <a:endParaRPr lang="en-US" altLang="zh-CN" sz="1400" dirty="0">
              <a:solidFill>
                <a:schemeClr val="tx1"/>
              </a:solidFill>
            </a:endParaRPr>
          </a:p>
          <a:p>
            <a:pPr algn="ctr"/>
            <a:r>
              <a:rPr lang="zh-CN" altLang="en-US" sz="1400" dirty="0">
                <a:solidFill>
                  <a:schemeClr val="tx1"/>
                </a:solidFill>
              </a:rPr>
              <a:t>客户端</a:t>
            </a:r>
          </a:p>
        </p:txBody>
      </p:sp>
      <p:sp>
        <p:nvSpPr>
          <p:cNvPr id="6" name="矩形 67">
            <a:extLst>
              <a:ext uri="{FF2B5EF4-FFF2-40B4-BE49-F238E27FC236}">
                <a16:creationId xmlns:a16="http://schemas.microsoft.com/office/drawing/2014/main" id="{84386697-8B8B-40AB-9D75-3C9B1A5276BC}"/>
              </a:ext>
            </a:extLst>
          </p:cNvPr>
          <p:cNvSpPr/>
          <p:nvPr/>
        </p:nvSpPr>
        <p:spPr>
          <a:xfrm>
            <a:off x="7385718" y="2877209"/>
            <a:ext cx="1167130" cy="5137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PACMan</a:t>
            </a:r>
          </a:p>
          <a:p>
            <a:pPr algn="ctr"/>
            <a:r>
              <a:rPr lang="zh-CN" altLang="en-US" sz="1400">
                <a:solidFill>
                  <a:schemeClr val="tx1"/>
                </a:solidFill>
              </a:rPr>
              <a:t>客户端</a:t>
            </a:r>
          </a:p>
        </p:txBody>
      </p:sp>
      <p:sp>
        <p:nvSpPr>
          <p:cNvPr id="7" name="矩形 68">
            <a:extLst>
              <a:ext uri="{FF2B5EF4-FFF2-40B4-BE49-F238E27FC236}">
                <a16:creationId xmlns:a16="http://schemas.microsoft.com/office/drawing/2014/main" id="{7B653D2B-C5D1-4D89-8169-A6F5484C7030}"/>
              </a:ext>
            </a:extLst>
          </p:cNvPr>
          <p:cNvSpPr/>
          <p:nvPr/>
        </p:nvSpPr>
        <p:spPr>
          <a:xfrm>
            <a:off x="10419748" y="2877209"/>
            <a:ext cx="1167130" cy="5137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PACMan</a:t>
            </a:r>
          </a:p>
          <a:p>
            <a:pPr algn="ctr"/>
            <a:r>
              <a:rPr lang="zh-CN" altLang="en-US" sz="1400">
                <a:solidFill>
                  <a:schemeClr val="tx1"/>
                </a:solidFill>
              </a:rPr>
              <a:t>客户端</a:t>
            </a:r>
          </a:p>
        </p:txBody>
      </p:sp>
      <p:sp>
        <p:nvSpPr>
          <p:cNvPr id="8" name="矩形 69">
            <a:extLst>
              <a:ext uri="{FF2B5EF4-FFF2-40B4-BE49-F238E27FC236}">
                <a16:creationId xmlns:a16="http://schemas.microsoft.com/office/drawing/2014/main" id="{834480F9-85DC-4AE7-BD8D-20D73C7FCBCA}"/>
              </a:ext>
            </a:extLst>
          </p:cNvPr>
          <p:cNvSpPr/>
          <p:nvPr/>
        </p:nvSpPr>
        <p:spPr>
          <a:xfrm>
            <a:off x="7385718" y="3880509"/>
            <a:ext cx="1167130" cy="513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DFS</a:t>
            </a:r>
          </a:p>
          <a:p>
            <a:pPr algn="ctr"/>
            <a:r>
              <a:rPr lang="zh-CN" altLang="en-US" sz="1400">
                <a:solidFill>
                  <a:schemeClr val="tx1"/>
                </a:solidFill>
              </a:rPr>
              <a:t>从节点</a:t>
            </a:r>
          </a:p>
        </p:txBody>
      </p:sp>
      <p:sp>
        <p:nvSpPr>
          <p:cNvPr id="9" name="矩形 70">
            <a:extLst>
              <a:ext uri="{FF2B5EF4-FFF2-40B4-BE49-F238E27FC236}">
                <a16:creationId xmlns:a16="http://schemas.microsoft.com/office/drawing/2014/main" id="{31FCA256-95B0-4941-96AB-3D0091E25217}"/>
              </a:ext>
            </a:extLst>
          </p:cNvPr>
          <p:cNvSpPr/>
          <p:nvPr/>
        </p:nvSpPr>
        <p:spPr>
          <a:xfrm>
            <a:off x="8902733" y="3857014"/>
            <a:ext cx="1167130" cy="513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DFS</a:t>
            </a:r>
          </a:p>
          <a:p>
            <a:pPr algn="ctr"/>
            <a:r>
              <a:rPr lang="zh-CN" altLang="en-US" sz="1400">
                <a:solidFill>
                  <a:schemeClr val="tx1"/>
                </a:solidFill>
              </a:rPr>
              <a:t>从节点</a:t>
            </a:r>
          </a:p>
        </p:txBody>
      </p:sp>
      <p:sp>
        <p:nvSpPr>
          <p:cNvPr id="10" name="矩形 71">
            <a:extLst>
              <a:ext uri="{FF2B5EF4-FFF2-40B4-BE49-F238E27FC236}">
                <a16:creationId xmlns:a16="http://schemas.microsoft.com/office/drawing/2014/main" id="{79779F41-D36D-4BEC-BF27-E662B40FEAB0}"/>
              </a:ext>
            </a:extLst>
          </p:cNvPr>
          <p:cNvSpPr/>
          <p:nvPr/>
        </p:nvSpPr>
        <p:spPr>
          <a:xfrm>
            <a:off x="10419748" y="3880509"/>
            <a:ext cx="1167130" cy="513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DFS</a:t>
            </a:r>
          </a:p>
          <a:p>
            <a:pPr algn="ctr"/>
            <a:r>
              <a:rPr lang="zh-CN" altLang="en-US" sz="1400">
                <a:solidFill>
                  <a:schemeClr val="tx1"/>
                </a:solidFill>
              </a:rPr>
              <a:t>从节点</a:t>
            </a:r>
          </a:p>
        </p:txBody>
      </p:sp>
      <p:sp>
        <p:nvSpPr>
          <p:cNvPr id="11" name="上下箭头 72">
            <a:extLst>
              <a:ext uri="{FF2B5EF4-FFF2-40B4-BE49-F238E27FC236}">
                <a16:creationId xmlns:a16="http://schemas.microsoft.com/office/drawing/2014/main" id="{F98B4789-4BEA-4BAE-9F9B-B75959A82B12}"/>
              </a:ext>
            </a:extLst>
          </p:cNvPr>
          <p:cNvSpPr/>
          <p:nvPr/>
        </p:nvSpPr>
        <p:spPr>
          <a:xfrm>
            <a:off x="7881653" y="3367429"/>
            <a:ext cx="175260" cy="5010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上下箭头 73">
            <a:extLst>
              <a:ext uri="{FF2B5EF4-FFF2-40B4-BE49-F238E27FC236}">
                <a16:creationId xmlns:a16="http://schemas.microsoft.com/office/drawing/2014/main" id="{39EA2739-A995-421E-8A4A-3CCAAF9F384E}"/>
              </a:ext>
            </a:extLst>
          </p:cNvPr>
          <p:cNvSpPr/>
          <p:nvPr/>
        </p:nvSpPr>
        <p:spPr>
          <a:xfrm>
            <a:off x="9398668" y="3390924"/>
            <a:ext cx="175260" cy="4654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上下箭头 74">
            <a:extLst>
              <a:ext uri="{FF2B5EF4-FFF2-40B4-BE49-F238E27FC236}">
                <a16:creationId xmlns:a16="http://schemas.microsoft.com/office/drawing/2014/main" id="{1B4BE3EC-0439-4B7F-B094-DBC28DD644AF}"/>
              </a:ext>
            </a:extLst>
          </p:cNvPr>
          <p:cNvSpPr/>
          <p:nvPr/>
        </p:nvSpPr>
        <p:spPr>
          <a:xfrm>
            <a:off x="10915683" y="3379494"/>
            <a:ext cx="175260" cy="5010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75">
            <a:extLst>
              <a:ext uri="{FF2B5EF4-FFF2-40B4-BE49-F238E27FC236}">
                <a16:creationId xmlns:a16="http://schemas.microsoft.com/office/drawing/2014/main" id="{6721181C-F494-465B-863B-FEA023028E2A}"/>
              </a:ext>
            </a:extLst>
          </p:cNvPr>
          <p:cNvSpPr/>
          <p:nvPr/>
        </p:nvSpPr>
        <p:spPr>
          <a:xfrm>
            <a:off x="7293008" y="2790214"/>
            <a:ext cx="1365885" cy="170434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76">
            <a:extLst>
              <a:ext uri="{FF2B5EF4-FFF2-40B4-BE49-F238E27FC236}">
                <a16:creationId xmlns:a16="http://schemas.microsoft.com/office/drawing/2014/main" id="{B9EED29F-C415-4EB0-9D5F-76B408984531}"/>
              </a:ext>
            </a:extLst>
          </p:cNvPr>
          <p:cNvSpPr/>
          <p:nvPr/>
        </p:nvSpPr>
        <p:spPr>
          <a:xfrm>
            <a:off x="8804308" y="2778149"/>
            <a:ext cx="1365885" cy="170434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77">
            <a:extLst>
              <a:ext uri="{FF2B5EF4-FFF2-40B4-BE49-F238E27FC236}">
                <a16:creationId xmlns:a16="http://schemas.microsoft.com/office/drawing/2014/main" id="{0264C766-262C-421E-8EC0-77C3918F7DC5}"/>
              </a:ext>
            </a:extLst>
          </p:cNvPr>
          <p:cNvSpPr/>
          <p:nvPr/>
        </p:nvSpPr>
        <p:spPr>
          <a:xfrm>
            <a:off x="10320688" y="2778149"/>
            <a:ext cx="1365885" cy="170434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78">
            <a:extLst>
              <a:ext uri="{FF2B5EF4-FFF2-40B4-BE49-F238E27FC236}">
                <a16:creationId xmlns:a16="http://schemas.microsoft.com/office/drawing/2014/main" id="{98A36FF0-B3B9-4719-8794-9BD15F1981C1}"/>
              </a:ext>
            </a:extLst>
          </p:cNvPr>
          <p:cNvSpPr/>
          <p:nvPr/>
        </p:nvSpPr>
        <p:spPr>
          <a:xfrm>
            <a:off x="8734458" y="5183529"/>
            <a:ext cx="1503680" cy="513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DFS</a:t>
            </a:r>
          </a:p>
          <a:p>
            <a:pPr algn="ctr"/>
            <a:r>
              <a:rPr lang="zh-CN" altLang="en-US" sz="1400">
                <a:solidFill>
                  <a:schemeClr val="tx1"/>
                </a:solidFill>
              </a:rPr>
              <a:t>主节点</a:t>
            </a:r>
          </a:p>
        </p:txBody>
      </p:sp>
      <p:cxnSp>
        <p:nvCxnSpPr>
          <p:cNvPr id="18" name="直接箭头连接符 79">
            <a:extLst>
              <a:ext uri="{FF2B5EF4-FFF2-40B4-BE49-F238E27FC236}">
                <a16:creationId xmlns:a16="http://schemas.microsoft.com/office/drawing/2014/main" id="{1022F4B6-D0B7-42BB-A5D8-A80E6EA5FBB5}"/>
              </a:ext>
            </a:extLst>
          </p:cNvPr>
          <p:cNvCxnSpPr>
            <a:stCxn id="6" idx="0"/>
            <a:endCxn id="4" idx="2"/>
          </p:cNvCxnSpPr>
          <p:nvPr/>
        </p:nvCxnSpPr>
        <p:spPr>
          <a:xfrm flipV="1">
            <a:off x="7969283" y="2186964"/>
            <a:ext cx="1517650" cy="69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80">
            <a:extLst>
              <a:ext uri="{FF2B5EF4-FFF2-40B4-BE49-F238E27FC236}">
                <a16:creationId xmlns:a16="http://schemas.microsoft.com/office/drawing/2014/main" id="{E293F030-E7AE-402B-8ECD-0179D6469164}"/>
              </a:ext>
            </a:extLst>
          </p:cNvPr>
          <p:cNvCxnSpPr>
            <a:stCxn id="5" idx="0"/>
          </p:cNvCxnSpPr>
          <p:nvPr/>
        </p:nvCxnSpPr>
        <p:spPr>
          <a:xfrm flipH="1" flipV="1">
            <a:off x="9485663" y="2188869"/>
            <a:ext cx="635" cy="68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81">
            <a:extLst>
              <a:ext uri="{FF2B5EF4-FFF2-40B4-BE49-F238E27FC236}">
                <a16:creationId xmlns:a16="http://schemas.microsoft.com/office/drawing/2014/main" id="{3D12505C-C1F2-477E-9090-021471E68544}"/>
              </a:ext>
            </a:extLst>
          </p:cNvPr>
          <p:cNvCxnSpPr>
            <a:stCxn id="7" idx="0"/>
            <a:endCxn id="4" idx="2"/>
          </p:cNvCxnSpPr>
          <p:nvPr/>
        </p:nvCxnSpPr>
        <p:spPr>
          <a:xfrm flipH="1" flipV="1">
            <a:off x="9486933" y="2186964"/>
            <a:ext cx="1516380" cy="69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82">
            <a:extLst>
              <a:ext uri="{FF2B5EF4-FFF2-40B4-BE49-F238E27FC236}">
                <a16:creationId xmlns:a16="http://schemas.microsoft.com/office/drawing/2014/main" id="{61254B33-37F1-4BFD-A53E-B12F3191768B}"/>
              </a:ext>
            </a:extLst>
          </p:cNvPr>
          <p:cNvCxnSpPr>
            <a:stCxn id="9" idx="2"/>
            <a:endCxn id="17" idx="0"/>
          </p:cNvCxnSpPr>
          <p:nvPr/>
        </p:nvCxnSpPr>
        <p:spPr>
          <a:xfrm>
            <a:off x="9486298" y="4370729"/>
            <a:ext cx="0" cy="81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83">
            <a:extLst>
              <a:ext uri="{FF2B5EF4-FFF2-40B4-BE49-F238E27FC236}">
                <a16:creationId xmlns:a16="http://schemas.microsoft.com/office/drawing/2014/main" id="{AD16F619-D04B-412D-A342-D331760BF453}"/>
              </a:ext>
            </a:extLst>
          </p:cNvPr>
          <p:cNvCxnSpPr>
            <a:stCxn id="8" idx="2"/>
            <a:endCxn id="17" idx="0"/>
          </p:cNvCxnSpPr>
          <p:nvPr/>
        </p:nvCxnSpPr>
        <p:spPr>
          <a:xfrm>
            <a:off x="7969283" y="4394224"/>
            <a:ext cx="1517015" cy="78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84">
            <a:extLst>
              <a:ext uri="{FF2B5EF4-FFF2-40B4-BE49-F238E27FC236}">
                <a16:creationId xmlns:a16="http://schemas.microsoft.com/office/drawing/2014/main" id="{64B83F8F-D7AA-46C3-9A41-219A442754F8}"/>
              </a:ext>
            </a:extLst>
          </p:cNvPr>
          <p:cNvCxnSpPr>
            <a:stCxn id="10" idx="2"/>
            <a:endCxn id="17" idx="0"/>
          </p:cNvCxnSpPr>
          <p:nvPr/>
        </p:nvCxnSpPr>
        <p:spPr>
          <a:xfrm flipH="1">
            <a:off x="9486298" y="4394224"/>
            <a:ext cx="1517015" cy="78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531B84C-2CE5-4F6D-9AEB-443A89A253BE}"/>
              </a:ext>
            </a:extLst>
          </p:cNvPr>
          <p:cNvSpPr txBox="1"/>
          <p:nvPr/>
        </p:nvSpPr>
        <p:spPr>
          <a:xfrm>
            <a:off x="8470000" y="6059730"/>
            <a:ext cx="2028119"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分布式内存缓存架构</a:t>
            </a:r>
          </a:p>
        </p:txBody>
      </p:sp>
      <p:sp>
        <p:nvSpPr>
          <p:cNvPr id="24" name="灯片编号占位符 23">
            <a:extLst>
              <a:ext uri="{FF2B5EF4-FFF2-40B4-BE49-F238E27FC236}">
                <a16:creationId xmlns:a16="http://schemas.microsoft.com/office/drawing/2014/main" id="{BEB120E3-A10F-7042-8636-40E468488648}"/>
              </a:ext>
            </a:extLst>
          </p:cNvPr>
          <p:cNvSpPr>
            <a:spLocks noGrp="1"/>
          </p:cNvSpPr>
          <p:nvPr>
            <p:ph type="sldNum" sz="quarter" idx="12"/>
          </p:nvPr>
        </p:nvSpPr>
        <p:spPr/>
        <p:txBody>
          <a:bodyPr/>
          <a:lstStyle/>
          <a:p>
            <a:fld id="{B13F0FA4-29F4-4B1D-A16B-0D7169EBD889}" type="slidenum">
              <a:rPr lang="en-US" smtClean="0"/>
              <a:t>16</a:t>
            </a:fld>
            <a:endParaRPr lang="en-US"/>
          </a:p>
        </p:txBody>
      </p:sp>
    </p:spTree>
    <p:extLst>
      <p:ext uri="{BB962C8B-B14F-4D97-AF65-F5344CB8AC3E}">
        <p14:creationId xmlns:p14="http://schemas.microsoft.com/office/powerpoint/2010/main" val="377666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7CB6-AB71-478F-A1CD-9B8790839CED}"/>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25078136-E154-481E-A648-FEAF292F78F2}"/>
              </a:ext>
            </a:extLst>
          </p:cNvPr>
          <p:cNvSpPr>
            <a:spLocks noGrp="1"/>
          </p:cNvSpPr>
          <p:nvPr>
            <p:ph idx="1"/>
          </p:nvPr>
        </p:nvSpPr>
        <p:spPr/>
        <p:txBody>
          <a:bodyPr/>
          <a:lstStyle/>
          <a:p>
            <a:r>
              <a:rPr lang="zh-CN" altLang="en-US" dirty="0"/>
              <a:t>服务可扩展性优化</a:t>
            </a:r>
            <a:endParaRPr lang="en-US" altLang="zh-CN" dirty="0"/>
          </a:p>
          <a:p>
            <a:pPr lvl="1"/>
            <a:r>
              <a:rPr lang="zh-CN" altLang="en-US" dirty="0"/>
              <a:t>存取大量小文件，现有单</a:t>
            </a:r>
            <a:r>
              <a:rPr lang="zh-CN" altLang="en-US" b="1" dirty="0"/>
              <a:t>主控节点</a:t>
            </a:r>
            <a:r>
              <a:rPr lang="zh-CN" altLang="en-US" dirty="0"/>
              <a:t>控制设计难以承载相应的元数据管理开销</a:t>
            </a:r>
            <a:endParaRPr lang="en-US" altLang="zh-CN" dirty="0"/>
          </a:p>
          <a:p>
            <a:pPr lvl="1"/>
            <a:r>
              <a:rPr lang="zh-CN" altLang="en-US" dirty="0"/>
              <a:t>优化存储系统的</a:t>
            </a:r>
            <a:r>
              <a:rPr lang="zh-CN" altLang="en-US" b="1" dirty="0"/>
              <a:t>主控节点</a:t>
            </a:r>
            <a:r>
              <a:rPr lang="zh-CN" altLang="en-US" dirty="0"/>
              <a:t>性能，可为大量并发处理作业提供低延时的服务响应</a:t>
            </a:r>
            <a:endParaRPr lang="en-US" dirty="0"/>
          </a:p>
        </p:txBody>
      </p:sp>
      <p:sp>
        <p:nvSpPr>
          <p:cNvPr id="4" name="TextBox 3">
            <a:extLst>
              <a:ext uri="{FF2B5EF4-FFF2-40B4-BE49-F238E27FC236}">
                <a16:creationId xmlns:a16="http://schemas.microsoft.com/office/drawing/2014/main" id="{B1312C48-0F9E-4AC7-A306-BE1C699A8D15}"/>
              </a:ext>
            </a:extLst>
          </p:cNvPr>
          <p:cNvSpPr txBox="1"/>
          <p:nvPr/>
        </p:nvSpPr>
        <p:spPr>
          <a:xfrm>
            <a:off x="1835869" y="3111367"/>
            <a:ext cx="8588291" cy="3231654"/>
          </a:xfrm>
          <a:prstGeom prst="rect">
            <a:avLst/>
          </a:prstGeom>
          <a:noFill/>
        </p:spPr>
        <p:txBody>
          <a:bodyPr wrap="square" rtlCol="0">
            <a:spAutoFit/>
          </a:bodyPr>
          <a:lstStyle/>
          <a:p>
            <a:pPr>
              <a:spcBef>
                <a:spcPts val="600"/>
              </a:spcBef>
            </a:pPr>
            <a:r>
              <a:rPr lang="en-US" altLang="zh-CN" sz="2000" b="1" dirty="0">
                <a:latin typeface="微软雅黑" panose="020B0503020204020204" pitchFamily="34" charset="-122"/>
                <a:ea typeface="微软雅黑" panose="020B0503020204020204" pitchFamily="34" charset="-122"/>
              </a:rPr>
              <a:t>HDFS</a:t>
            </a:r>
            <a:r>
              <a:rPr lang="zh-CN" altLang="en-US" sz="2000" b="1" dirty="0">
                <a:latin typeface="微软雅黑" panose="020B0503020204020204" pitchFamily="34" charset="-122"/>
                <a:ea typeface="微软雅黑" panose="020B0503020204020204" pitchFamily="34" charset="-122"/>
              </a:rPr>
              <a:t>系统</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文件数量问题</a:t>
            </a:r>
            <a:endParaRPr lang="en-US" altLang="zh-CN" sz="1600" dirty="0">
              <a:latin typeface="微软雅黑" panose="020B0503020204020204" pitchFamily="34" charset="-122"/>
              <a:ea typeface="微软雅黑" panose="020B0503020204020204" pitchFamily="34" charset="-122"/>
            </a:endParaRPr>
          </a:p>
          <a:p>
            <a:pPr>
              <a:spcBef>
                <a:spcPts val="600"/>
              </a:spcBef>
            </a:pPr>
            <a:r>
              <a:rPr lang="zh-CN" altLang="en-US" sz="1600" dirty="0">
                <a:latin typeface="微软雅黑" panose="020B0503020204020204" pitchFamily="34" charset="-122"/>
                <a:ea typeface="微软雅黑" panose="020B0503020204020204" pitchFamily="34" charset="-122"/>
              </a:rPr>
              <a:t>每个文件、目录和块都表示为</a:t>
            </a:r>
            <a:r>
              <a:rPr lang="en-US" altLang="zh-CN" sz="1600" dirty="0" err="1">
                <a:latin typeface="微软雅黑" panose="020B0503020204020204" pitchFamily="34" charset="-122"/>
                <a:ea typeface="微软雅黑" panose="020B0503020204020204" pitchFamily="34" charset="-122"/>
              </a:rPr>
              <a:t>NameNode</a:t>
            </a:r>
            <a:r>
              <a:rPr lang="zh-CN" altLang="en-US" sz="1600" dirty="0">
                <a:latin typeface="微软雅黑" panose="020B0503020204020204" pitchFamily="34" charset="-122"/>
                <a:ea typeface="微软雅黑" panose="020B0503020204020204" pitchFamily="34" charset="-122"/>
              </a:rPr>
              <a:t>内存中的一个对象</a:t>
            </a:r>
            <a:endParaRPr lang="en-US" altLang="zh-CN" sz="1600" dirty="0">
              <a:latin typeface="微软雅黑" panose="020B0503020204020204" pitchFamily="34" charset="-122"/>
              <a:ea typeface="微软雅黑" panose="020B0503020204020204" pitchFamily="34" charset="-122"/>
            </a:endParaRPr>
          </a:p>
          <a:p>
            <a:pPr>
              <a:spcBef>
                <a:spcPts val="600"/>
              </a:spcBef>
            </a:pPr>
            <a:r>
              <a:rPr lang="zh-CN" altLang="en-US" sz="1600" dirty="0">
                <a:latin typeface="微软雅黑" panose="020B0503020204020204" pitchFamily="34" charset="-122"/>
                <a:ea typeface="微软雅黑" panose="020B0503020204020204" pitchFamily="34" charset="-122"/>
              </a:rPr>
              <a:t>每个文件的元数据占用约</a:t>
            </a:r>
            <a:r>
              <a:rPr lang="en-US" altLang="zh-CN" sz="1600" dirty="0">
                <a:latin typeface="微软雅黑" panose="020B0503020204020204" pitchFamily="34" charset="-122"/>
                <a:ea typeface="微软雅黑" panose="020B0503020204020204" pitchFamily="34" charset="-122"/>
              </a:rPr>
              <a:t>150</a:t>
            </a:r>
            <a:r>
              <a:rPr lang="zh-CN" altLang="en-US" sz="1600" dirty="0">
                <a:latin typeface="微软雅黑" panose="020B0503020204020204" pitchFamily="34" charset="-122"/>
                <a:ea typeface="微软雅黑" panose="020B0503020204020204" pitchFamily="34" charset="-122"/>
              </a:rPr>
              <a:t>字节</a:t>
            </a:r>
            <a:endParaRPr lang="en-US" altLang="zh-CN" sz="1600" dirty="0">
              <a:latin typeface="微软雅黑" panose="020B0503020204020204" pitchFamily="34" charset="-122"/>
              <a:ea typeface="微软雅黑" panose="020B0503020204020204" pitchFamily="34" charset="-122"/>
            </a:endParaRPr>
          </a:p>
          <a:p>
            <a:pPr>
              <a:spcBef>
                <a:spcPts val="600"/>
              </a:spcBef>
            </a:pPr>
            <a:r>
              <a:rPr lang="zh-CN" altLang="en-US" sz="1600" dirty="0">
                <a:latin typeface="微软雅黑" panose="020B0503020204020204" pitchFamily="34" charset="-122"/>
                <a:ea typeface="微软雅黑" panose="020B0503020204020204" pitchFamily="34" charset="-122"/>
              </a:rPr>
              <a:t>如果存在一亿个仅包含一个数据分块的文件，元数据将占用</a:t>
            </a:r>
            <a:r>
              <a:rPr lang="en-US" altLang="zh-CN" sz="1600" dirty="0" err="1">
                <a:latin typeface="微软雅黑" panose="020B0503020204020204" pitchFamily="34" charset="-122"/>
                <a:ea typeface="微软雅黑" panose="020B0503020204020204" pitchFamily="34" charset="-122"/>
              </a:rPr>
              <a:t>NameNode</a:t>
            </a:r>
            <a:r>
              <a:rPr lang="en-US" altLang="zh-CN" sz="1600" dirty="0">
                <a:latin typeface="微软雅黑" panose="020B0503020204020204" pitchFamily="34" charset="-122"/>
                <a:ea typeface="微软雅黑" panose="020B0503020204020204"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rPr>
              <a:t>~30GB</a:t>
            </a:r>
            <a:r>
              <a:rPr lang="zh-CN" altLang="en-US" sz="1600" b="1" dirty="0">
                <a:solidFill>
                  <a:srgbClr val="FF0000"/>
                </a:solidFill>
                <a:latin typeface="微软雅黑" panose="020B0503020204020204" pitchFamily="34" charset="-122"/>
                <a:ea typeface="微软雅黑" panose="020B0503020204020204" pitchFamily="34" charset="-122"/>
              </a:rPr>
              <a:t>内存空间</a:t>
            </a:r>
            <a:endParaRPr lang="en-US" altLang="zh-CN" sz="1600" b="1" dirty="0">
              <a:solidFill>
                <a:srgbClr val="FF0000"/>
              </a:solidFill>
              <a:latin typeface="微软雅黑" panose="020B0503020204020204" pitchFamily="34" charset="-122"/>
              <a:ea typeface="微软雅黑" panose="020B0503020204020204" pitchFamily="34" charset="-122"/>
            </a:endParaRPr>
          </a:p>
          <a:p>
            <a:pPr>
              <a:spcBef>
                <a:spcPts val="600"/>
              </a:spcBef>
            </a:pPr>
            <a:r>
              <a:rPr lang="zh-CN" altLang="en-US" sz="1600" dirty="0">
                <a:latin typeface="微软雅黑" panose="020B0503020204020204" pitchFamily="34" charset="-122"/>
                <a:ea typeface="微软雅黑" panose="020B0503020204020204" pitchFamily="34" charset="-122"/>
              </a:rPr>
              <a:t>文件数量难以扩展到下一个数量级</a:t>
            </a:r>
            <a:endParaRPr lang="en-US" altLang="zh-CN" sz="1600" dirty="0">
              <a:latin typeface="微软雅黑" panose="020B0503020204020204" pitchFamily="34" charset="-122"/>
              <a:ea typeface="微软雅黑" panose="020B0503020204020204" pitchFamily="34" charset="-122"/>
            </a:endParaRPr>
          </a:p>
          <a:p>
            <a:pPr>
              <a:spcBef>
                <a:spcPts val="600"/>
              </a:spcBef>
            </a:pPr>
            <a:endParaRPr lang="en-US" altLang="zh-CN" sz="1600"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海量小文件问题</a:t>
            </a:r>
            <a:endParaRPr lang="en-US" altLang="zh-CN" sz="1600" dirty="0">
              <a:latin typeface="微软雅黑" panose="020B0503020204020204" pitchFamily="34" charset="-122"/>
              <a:ea typeface="微软雅黑" panose="020B0503020204020204" pitchFamily="34" charset="-122"/>
            </a:endParaRPr>
          </a:p>
          <a:p>
            <a:pPr>
              <a:spcBef>
                <a:spcPts val="600"/>
              </a:spcBef>
            </a:pPr>
            <a:r>
              <a:rPr lang="zh-CN" altLang="en-US" sz="1600" dirty="0">
                <a:latin typeface="微软雅黑" panose="020B0503020204020204" pitchFamily="34" charset="-122"/>
                <a:ea typeface="微软雅黑" panose="020B0503020204020204" pitchFamily="34" charset="-122"/>
              </a:rPr>
              <a:t>高并发的小文件访问，导致大量的元数据检索，读取数据时频繁在不同</a:t>
            </a:r>
            <a:r>
              <a:rPr lang="en-US" altLang="zh-CN" sz="1600" dirty="0" err="1">
                <a:latin typeface="微软雅黑" panose="020B0503020204020204" pitchFamily="34" charset="-122"/>
                <a:ea typeface="微软雅黑" panose="020B0503020204020204" pitchFamily="34" charset="-122"/>
              </a:rPr>
              <a:t>NameNode</a:t>
            </a:r>
            <a:r>
              <a:rPr lang="zh-CN" altLang="en-US" sz="1600" dirty="0">
                <a:latin typeface="微软雅黑" panose="020B0503020204020204" pitchFamily="34" charset="-122"/>
                <a:ea typeface="微软雅黑" panose="020B0503020204020204" pitchFamily="34" charset="-122"/>
              </a:rPr>
              <a:t>间跳转，整体传输效率低下</a:t>
            </a:r>
          </a:p>
        </p:txBody>
      </p:sp>
      <p:sp>
        <p:nvSpPr>
          <p:cNvPr id="5" name="灯片编号占位符 4">
            <a:extLst>
              <a:ext uri="{FF2B5EF4-FFF2-40B4-BE49-F238E27FC236}">
                <a16:creationId xmlns:a16="http://schemas.microsoft.com/office/drawing/2014/main" id="{FE362637-9DEC-2C4F-8787-1DD48AEC5A7B}"/>
              </a:ext>
            </a:extLst>
          </p:cNvPr>
          <p:cNvSpPr>
            <a:spLocks noGrp="1"/>
          </p:cNvSpPr>
          <p:nvPr>
            <p:ph type="sldNum" sz="quarter" idx="12"/>
          </p:nvPr>
        </p:nvSpPr>
        <p:spPr/>
        <p:txBody>
          <a:bodyPr/>
          <a:lstStyle/>
          <a:p>
            <a:fld id="{B13F0FA4-29F4-4B1D-A16B-0D7169EBD889}" type="slidenum">
              <a:rPr lang="en-US" smtClean="0"/>
              <a:t>17</a:t>
            </a:fld>
            <a:endParaRPr lang="en-US"/>
          </a:p>
        </p:txBody>
      </p:sp>
    </p:spTree>
    <p:extLst>
      <p:ext uri="{BB962C8B-B14F-4D97-AF65-F5344CB8AC3E}">
        <p14:creationId xmlns:p14="http://schemas.microsoft.com/office/powerpoint/2010/main" val="366277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058F-8288-4604-B8D5-984C144E0941}"/>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D32CE50B-4573-4490-A680-2F0A032327B5}"/>
              </a:ext>
            </a:extLst>
          </p:cNvPr>
          <p:cNvSpPr>
            <a:spLocks noGrp="1"/>
          </p:cNvSpPr>
          <p:nvPr>
            <p:ph idx="1"/>
          </p:nvPr>
        </p:nvSpPr>
        <p:spPr/>
        <p:txBody>
          <a:bodyPr/>
          <a:lstStyle/>
          <a:p>
            <a:r>
              <a:rPr lang="zh-CN" altLang="en-US" dirty="0"/>
              <a:t>服务可扩展性优化</a:t>
            </a:r>
            <a:endParaRPr lang="en-US" altLang="zh-CN" dirty="0"/>
          </a:p>
          <a:p>
            <a:pPr lvl="1"/>
            <a:r>
              <a:rPr lang="zh-CN" altLang="en-US" dirty="0"/>
              <a:t>海量数据管理的性能优化方案：</a:t>
            </a:r>
            <a:endParaRPr lang="en-US" altLang="zh-CN" dirty="0"/>
          </a:p>
          <a:p>
            <a:pPr marL="457200" lvl="1" indent="0">
              <a:buNone/>
            </a:pPr>
            <a:r>
              <a:rPr lang="en-US" altLang="zh-CN" dirty="0"/>
              <a:t>1</a:t>
            </a:r>
            <a:r>
              <a:rPr lang="zh-CN" altLang="en-US" dirty="0"/>
              <a:t>）针对数据自身的组织方式，使用分层式文件存储格式 （大量小文件场景）方案：将一组小文件合并到单个物理文件中存储，大幅减少系统中物理文件的数量</a:t>
            </a:r>
            <a:endParaRPr lang="en-US" altLang="zh-CN" dirty="0"/>
          </a:p>
          <a:p>
            <a:pPr marL="457200" lvl="1" indent="0">
              <a:buNone/>
            </a:pPr>
            <a:endParaRPr lang="en-US" altLang="zh-CN" dirty="0"/>
          </a:p>
          <a:p>
            <a:pPr marL="457200" lvl="1" indent="0">
              <a:buNone/>
            </a:pPr>
            <a:r>
              <a:rPr lang="en-US" altLang="zh-CN" dirty="0"/>
              <a:t>2</a:t>
            </a:r>
            <a:r>
              <a:rPr lang="zh-CN" altLang="en-US" dirty="0"/>
              <a:t>）针对存储系统自身的设计和实现，使用多个主控节点来分担元数据的存储和服务负载</a:t>
            </a:r>
            <a:endParaRPr lang="en-US" altLang="zh-CN" dirty="0"/>
          </a:p>
          <a:p>
            <a:pPr marL="457200" lvl="1" indent="0">
              <a:buNone/>
            </a:pPr>
            <a:r>
              <a:rPr lang="zh-CN" altLang="en-US" dirty="0"/>
              <a:t>方案：利用更多硬件资源来提升系统服务扩展能力，对于文件的访问特征没有要求</a:t>
            </a:r>
            <a:endParaRPr lang="en-US" altLang="zh-CN" dirty="0"/>
          </a:p>
          <a:p>
            <a:pPr marL="457200" lvl="1" indent="0">
              <a:buNone/>
            </a:pPr>
            <a:endParaRPr lang="en-US" dirty="0"/>
          </a:p>
          <a:p>
            <a:pPr marL="457200" lvl="1" indent="0">
              <a:buNone/>
            </a:pPr>
            <a:r>
              <a:rPr lang="en-US" altLang="zh-CN" dirty="0"/>
              <a:t>HDFS</a:t>
            </a:r>
            <a:r>
              <a:rPr lang="zh-CN" altLang="en-US" dirty="0"/>
              <a:t>引入</a:t>
            </a:r>
            <a:r>
              <a:rPr lang="en-US" altLang="zh-CN" dirty="0"/>
              <a:t>Hadoop archive</a:t>
            </a:r>
            <a:r>
              <a:rPr lang="zh-CN" altLang="en-US" dirty="0"/>
              <a:t>（</a:t>
            </a:r>
            <a:r>
              <a:rPr lang="en-US" altLang="zh-CN" dirty="0"/>
              <a:t>HAR</a:t>
            </a:r>
            <a:r>
              <a:rPr lang="zh-CN" altLang="en-US" dirty="0"/>
              <a:t>文件）以环境大量小文件对</a:t>
            </a:r>
            <a:r>
              <a:rPr lang="en-US" altLang="zh-CN" dirty="0" err="1"/>
              <a:t>NameNode</a:t>
            </a:r>
            <a:r>
              <a:rPr lang="zh-CN" altLang="en-US" dirty="0"/>
              <a:t>的压力</a:t>
            </a:r>
            <a:endParaRPr lang="en-US" dirty="0"/>
          </a:p>
        </p:txBody>
      </p:sp>
      <p:sp>
        <p:nvSpPr>
          <p:cNvPr id="4" name="灯片编号占位符 3">
            <a:extLst>
              <a:ext uri="{FF2B5EF4-FFF2-40B4-BE49-F238E27FC236}">
                <a16:creationId xmlns:a16="http://schemas.microsoft.com/office/drawing/2014/main" id="{0C6F0D48-5BC6-AB47-992A-DF44D8F9918A}"/>
              </a:ext>
            </a:extLst>
          </p:cNvPr>
          <p:cNvSpPr>
            <a:spLocks noGrp="1"/>
          </p:cNvSpPr>
          <p:nvPr>
            <p:ph type="sldNum" sz="quarter" idx="12"/>
          </p:nvPr>
        </p:nvSpPr>
        <p:spPr/>
        <p:txBody>
          <a:bodyPr/>
          <a:lstStyle/>
          <a:p>
            <a:fld id="{B13F0FA4-29F4-4B1D-A16B-0D7169EBD889}" type="slidenum">
              <a:rPr lang="en-US" smtClean="0"/>
              <a:t>18</a:t>
            </a:fld>
            <a:endParaRPr lang="en-US"/>
          </a:p>
        </p:txBody>
      </p:sp>
    </p:spTree>
    <p:extLst>
      <p:ext uri="{BB962C8B-B14F-4D97-AF65-F5344CB8AC3E}">
        <p14:creationId xmlns:p14="http://schemas.microsoft.com/office/powerpoint/2010/main" val="299020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D2C1-7844-4CCA-909D-0EE3DCFE0F3B}"/>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58E39283-6407-4598-9499-D511644D11D4}"/>
              </a:ext>
            </a:extLst>
          </p:cNvPr>
          <p:cNvSpPr>
            <a:spLocks noGrp="1"/>
          </p:cNvSpPr>
          <p:nvPr>
            <p:ph idx="1"/>
          </p:nvPr>
        </p:nvSpPr>
        <p:spPr/>
        <p:txBody>
          <a:bodyPr/>
          <a:lstStyle/>
          <a:p>
            <a:r>
              <a:rPr lang="zh-CN" altLang="en-US" dirty="0"/>
              <a:t>解决小文件问题方法：</a:t>
            </a:r>
            <a:endParaRPr lang="en-US" altLang="zh-CN" dirty="0"/>
          </a:p>
          <a:p>
            <a:pPr lvl="1"/>
            <a:r>
              <a:rPr lang="en-US" altLang="zh-CN" dirty="0"/>
              <a:t>HAR</a:t>
            </a:r>
            <a:r>
              <a:rPr lang="zh-CN" altLang="en-US" dirty="0"/>
              <a:t>文件</a:t>
            </a:r>
            <a:endParaRPr lang="en-US" altLang="zh-CN" dirty="0"/>
          </a:p>
          <a:p>
            <a:pPr lvl="1"/>
            <a:r>
              <a:rPr lang="zh-CN" altLang="en-US" dirty="0"/>
              <a:t>采用序列文件（</a:t>
            </a:r>
            <a:r>
              <a:rPr lang="en-US" altLang="zh-CN" dirty="0" err="1"/>
              <a:t>SequenceFile</a:t>
            </a:r>
            <a:r>
              <a:rPr lang="zh-CN" altLang="en-US" dirty="0"/>
              <a:t>）的格式</a:t>
            </a:r>
          </a:p>
        </p:txBody>
      </p:sp>
      <p:sp>
        <p:nvSpPr>
          <p:cNvPr id="4" name="灯片编号占位符 3">
            <a:extLst>
              <a:ext uri="{FF2B5EF4-FFF2-40B4-BE49-F238E27FC236}">
                <a16:creationId xmlns:a16="http://schemas.microsoft.com/office/drawing/2014/main" id="{7F6462CE-F5DC-914A-BB1A-78D6F23151ED}"/>
              </a:ext>
            </a:extLst>
          </p:cNvPr>
          <p:cNvSpPr>
            <a:spLocks noGrp="1"/>
          </p:cNvSpPr>
          <p:nvPr>
            <p:ph type="sldNum" sz="quarter" idx="12"/>
          </p:nvPr>
        </p:nvSpPr>
        <p:spPr/>
        <p:txBody>
          <a:bodyPr/>
          <a:lstStyle/>
          <a:p>
            <a:fld id="{B13F0FA4-29F4-4B1D-A16B-0D7169EBD889}" type="slidenum">
              <a:rPr lang="en-US" smtClean="0"/>
              <a:t>19</a:t>
            </a:fld>
            <a:endParaRPr lang="en-US"/>
          </a:p>
        </p:txBody>
      </p:sp>
    </p:spTree>
    <p:extLst>
      <p:ext uri="{BB962C8B-B14F-4D97-AF65-F5344CB8AC3E}">
        <p14:creationId xmlns:p14="http://schemas.microsoft.com/office/powerpoint/2010/main" val="33920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t>8</a:t>
            </a:r>
            <a:r>
              <a:rPr lang="en-US" dirty="0"/>
              <a:t>.1 </a:t>
            </a:r>
            <a:r>
              <a:rPr lang="zh-CN" altLang="en-US" dirty="0"/>
              <a:t>存储优化</a:t>
            </a:r>
            <a:endParaRPr lang="en-US" altLang="zh-CN" dirty="0"/>
          </a:p>
          <a:p>
            <a:r>
              <a:rPr lang="en-US" altLang="zh-CN" dirty="0"/>
              <a:t>8.2 </a:t>
            </a:r>
            <a:r>
              <a:rPr lang="zh-CN" altLang="en-US" dirty="0"/>
              <a:t>调度优化</a:t>
            </a:r>
            <a:endParaRPr lang="en-US" altLang="zh-CN" dirty="0"/>
          </a:p>
          <a:p>
            <a:r>
              <a:rPr lang="en-US" altLang="zh-CN" dirty="0"/>
              <a:t>8.3 </a:t>
            </a:r>
            <a:r>
              <a:rPr lang="zh-CN" altLang="en-US" dirty="0"/>
              <a:t>运行时优化</a:t>
            </a:r>
            <a:endParaRPr lang="en-US" altLang="zh-CN" dirty="0"/>
          </a:p>
        </p:txBody>
      </p:sp>
      <p:sp>
        <p:nvSpPr>
          <p:cNvPr id="4" name="灯片编号占位符 3">
            <a:extLst>
              <a:ext uri="{FF2B5EF4-FFF2-40B4-BE49-F238E27FC236}">
                <a16:creationId xmlns:a16="http://schemas.microsoft.com/office/drawing/2014/main" id="{8E400A84-4425-9E48-985B-53168226123F}"/>
              </a:ext>
            </a:extLst>
          </p:cNvPr>
          <p:cNvSpPr>
            <a:spLocks noGrp="1"/>
          </p:cNvSpPr>
          <p:nvPr>
            <p:ph type="sldNum" sz="quarter" idx="12"/>
          </p:nvPr>
        </p:nvSpPr>
        <p:spPr/>
        <p:txBody>
          <a:bodyPr/>
          <a:lstStyle/>
          <a:p>
            <a:fld id="{B13F0FA4-29F4-4B1D-A16B-0D7169EBD889}" type="slidenum">
              <a:rPr lang="en-US" smtClean="0"/>
              <a:t>2</a:t>
            </a:fld>
            <a:endParaRPr lang="en-US"/>
          </a:p>
        </p:txBody>
      </p:sp>
    </p:spTree>
    <p:extLst>
      <p:ext uri="{BB962C8B-B14F-4D97-AF65-F5344CB8AC3E}">
        <p14:creationId xmlns:p14="http://schemas.microsoft.com/office/powerpoint/2010/main" val="313640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F58-D7AB-4143-93C1-521BB5BB0B88}"/>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E000AC44-1964-455B-8BBF-E81FF7F7E5EF}"/>
              </a:ext>
            </a:extLst>
          </p:cNvPr>
          <p:cNvSpPr>
            <a:spLocks noGrp="1"/>
          </p:cNvSpPr>
          <p:nvPr>
            <p:ph idx="1"/>
          </p:nvPr>
        </p:nvSpPr>
        <p:spPr/>
        <p:txBody>
          <a:bodyPr/>
          <a:lstStyle/>
          <a:p>
            <a:pPr marL="0" indent="0">
              <a:buNone/>
            </a:pPr>
            <a:r>
              <a:rPr lang="en-US" altLang="zh-CN" dirty="0"/>
              <a:t>1</a:t>
            </a:r>
            <a:r>
              <a:rPr lang="zh-CN" altLang="en-US" dirty="0"/>
              <a:t>）</a:t>
            </a:r>
            <a:r>
              <a:rPr lang="en-US" altLang="zh-CN" dirty="0"/>
              <a:t>HAR</a:t>
            </a:r>
            <a:r>
              <a:rPr lang="zh-CN" altLang="en-US" dirty="0"/>
              <a:t>文件方法</a:t>
            </a:r>
            <a:endParaRPr lang="en-US" altLang="zh-CN" dirty="0"/>
          </a:p>
          <a:p>
            <a:pPr lvl="1"/>
            <a:r>
              <a:rPr lang="zh-CN" altLang="en-US" dirty="0"/>
              <a:t>通过在</a:t>
            </a:r>
            <a:r>
              <a:rPr lang="en-US" altLang="zh-CN" dirty="0"/>
              <a:t>HDFS</a:t>
            </a:r>
            <a:r>
              <a:rPr lang="zh-CN" altLang="en-US" dirty="0"/>
              <a:t>之上构建分层文件系统来工作</a:t>
            </a:r>
            <a:endParaRPr lang="en-US" altLang="zh-CN" dirty="0"/>
          </a:p>
          <a:p>
            <a:pPr lvl="1"/>
            <a:r>
              <a:rPr lang="zh-CN" altLang="en-US" dirty="0"/>
              <a:t>使用</a:t>
            </a:r>
            <a:r>
              <a:rPr lang="en-US" altLang="zh-CN" dirty="0"/>
              <a:t>Hadoop archive</a:t>
            </a:r>
            <a:r>
              <a:rPr lang="zh-CN" altLang="en-US" dirty="0"/>
              <a:t>命令创建，运行</a:t>
            </a:r>
            <a:r>
              <a:rPr lang="en-US" altLang="zh-CN" dirty="0"/>
              <a:t>MapReduce</a:t>
            </a:r>
            <a:r>
              <a:rPr lang="zh-CN" altLang="en-US" dirty="0"/>
              <a:t>作业，将要归档的文件打包成少量的</a:t>
            </a:r>
            <a:r>
              <a:rPr lang="en-US" altLang="zh-CN" dirty="0"/>
              <a:t>HDFS</a:t>
            </a:r>
            <a:r>
              <a:rPr lang="zh-CN" altLang="en-US" dirty="0"/>
              <a:t>文件</a:t>
            </a:r>
            <a:endParaRPr lang="en-US" altLang="zh-CN" dirty="0"/>
          </a:p>
          <a:p>
            <a:pPr lvl="1"/>
            <a:r>
              <a:rPr lang="zh-CN" altLang="en-US" dirty="0"/>
              <a:t>效果：</a:t>
            </a:r>
            <a:endParaRPr lang="en-US" altLang="zh-CN" dirty="0"/>
          </a:p>
          <a:p>
            <a:pPr lvl="2"/>
            <a:r>
              <a:rPr lang="zh-CN" altLang="en-US" dirty="0"/>
              <a:t>所有原始文件都可见，但</a:t>
            </a:r>
            <a:r>
              <a:rPr lang="en-US" altLang="zh-CN" dirty="0"/>
              <a:t>HDFS</a:t>
            </a:r>
            <a:r>
              <a:rPr lang="zh-CN" altLang="en-US" dirty="0"/>
              <a:t>的文件数量显著减少，对应用透明</a:t>
            </a:r>
            <a:endParaRPr lang="en-US" altLang="zh-CN" dirty="0"/>
          </a:p>
          <a:p>
            <a:pPr lvl="2"/>
            <a:r>
              <a:rPr lang="zh-CN" altLang="en-US" dirty="0"/>
              <a:t>将逻辑层文件的元数据写入底层的物理文件中，避免这部分元数据的内存开销</a:t>
            </a:r>
            <a:endParaRPr lang="en-US" altLang="zh-CN" dirty="0"/>
          </a:p>
          <a:p>
            <a:pPr lvl="2"/>
            <a:r>
              <a:rPr lang="zh-CN" altLang="en-US" dirty="0"/>
              <a:t>没有降低元数据服务的计算开销</a:t>
            </a:r>
            <a:endParaRPr lang="en-US" altLang="zh-CN" dirty="0"/>
          </a:p>
          <a:p>
            <a:pPr lvl="2"/>
            <a:endParaRPr lang="en-US" altLang="zh-CN" dirty="0"/>
          </a:p>
          <a:p>
            <a:endParaRPr lang="en-US" dirty="0"/>
          </a:p>
        </p:txBody>
      </p:sp>
      <p:grpSp>
        <p:nvGrpSpPr>
          <p:cNvPr id="23" name="Group 22">
            <a:extLst>
              <a:ext uri="{FF2B5EF4-FFF2-40B4-BE49-F238E27FC236}">
                <a16:creationId xmlns:a16="http://schemas.microsoft.com/office/drawing/2014/main" id="{A6D06F3C-843A-4F7D-9983-73DEA44B8BC6}"/>
              </a:ext>
            </a:extLst>
          </p:cNvPr>
          <p:cNvGrpSpPr/>
          <p:nvPr/>
        </p:nvGrpSpPr>
        <p:grpSpPr>
          <a:xfrm>
            <a:off x="6941392" y="4141763"/>
            <a:ext cx="4669360" cy="1497965"/>
            <a:chOff x="5267911" y="3731943"/>
            <a:chExt cx="4669360" cy="1497965"/>
          </a:xfrm>
        </p:grpSpPr>
        <p:sp>
          <p:nvSpPr>
            <p:cNvPr id="4" name="矩形 2">
              <a:extLst>
                <a:ext uri="{FF2B5EF4-FFF2-40B4-BE49-F238E27FC236}">
                  <a16:creationId xmlns:a16="http://schemas.microsoft.com/office/drawing/2014/main" id="{13EE276B-26BB-4E7E-83D7-57860D5E9BFF}"/>
                </a:ext>
              </a:extLst>
            </p:cNvPr>
            <p:cNvSpPr/>
            <p:nvPr/>
          </p:nvSpPr>
          <p:spPr>
            <a:xfrm>
              <a:off x="6344236" y="3731943"/>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a:extLst>
                <a:ext uri="{FF2B5EF4-FFF2-40B4-BE49-F238E27FC236}">
                  <a16:creationId xmlns:a16="http://schemas.microsoft.com/office/drawing/2014/main" id="{D72A9F25-1801-4590-9353-804BFFFFD4D2}"/>
                </a:ext>
              </a:extLst>
            </p:cNvPr>
            <p:cNvSpPr/>
            <p:nvPr/>
          </p:nvSpPr>
          <p:spPr>
            <a:xfrm>
              <a:off x="7244031" y="3731943"/>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A50444C-BF05-4CE1-B21A-D560C0C089E0}"/>
                </a:ext>
              </a:extLst>
            </p:cNvPr>
            <p:cNvSpPr/>
            <p:nvPr/>
          </p:nvSpPr>
          <p:spPr>
            <a:xfrm>
              <a:off x="6344236" y="4335193"/>
              <a:ext cx="514350" cy="300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EEE9B83-B62F-466E-831B-0E2907ED12F8}"/>
                </a:ext>
              </a:extLst>
            </p:cNvPr>
            <p:cNvSpPr/>
            <p:nvPr/>
          </p:nvSpPr>
          <p:spPr>
            <a:xfrm>
              <a:off x="7372936" y="4335193"/>
              <a:ext cx="514350" cy="300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97EF6C-2166-400A-8C9A-2BFEB5909616}"/>
                </a:ext>
              </a:extLst>
            </p:cNvPr>
            <p:cNvSpPr/>
            <p:nvPr/>
          </p:nvSpPr>
          <p:spPr>
            <a:xfrm>
              <a:off x="6858586" y="4335193"/>
              <a:ext cx="514350" cy="300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
              <a:extLst>
                <a:ext uri="{FF2B5EF4-FFF2-40B4-BE49-F238E27FC236}">
                  <a16:creationId xmlns:a16="http://schemas.microsoft.com/office/drawing/2014/main" id="{20880A1E-0602-458E-B8CA-5867CFEBAD15}"/>
                </a:ext>
              </a:extLst>
            </p:cNvPr>
            <p:cNvSpPr/>
            <p:nvPr/>
          </p:nvSpPr>
          <p:spPr>
            <a:xfrm>
              <a:off x="7887286" y="4335193"/>
              <a:ext cx="514350" cy="300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0">
              <a:extLst>
                <a:ext uri="{FF2B5EF4-FFF2-40B4-BE49-F238E27FC236}">
                  <a16:creationId xmlns:a16="http://schemas.microsoft.com/office/drawing/2014/main" id="{288CFC4E-E03E-4B65-B604-C57A7587E3C6}"/>
                </a:ext>
              </a:extLst>
            </p:cNvPr>
            <p:cNvSpPr/>
            <p:nvPr/>
          </p:nvSpPr>
          <p:spPr>
            <a:xfrm>
              <a:off x="6344236" y="4941618"/>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文件</a:t>
              </a:r>
            </a:p>
          </p:txBody>
        </p:sp>
        <p:sp>
          <p:nvSpPr>
            <p:cNvPr id="11" name="矩形 11">
              <a:extLst>
                <a:ext uri="{FF2B5EF4-FFF2-40B4-BE49-F238E27FC236}">
                  <a16:creationId xmlns:a16="http://schemas.microsoft.com/office/drawing/2014/main" id="{9D95633F-6A08-47CF-91D8-51950DF8B61A}"/>
                </a:ext>
              </a:extLst>
            </p:cNvPr>
            <p:cNvSpPr/>
            <p:nvPr/>
          </p:nvSpPr>
          <p:spPr>
            <a:xfrm>
              <a:off x="7244031" y="4941618"/>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sym typeface="+mn-ea"/>
                </a:rPr>
                <a:t>文件</a:t>
              </a:r>
            </a:p>
          </p:txBody>
        </p:sp>
        <p:sp>
          <p:nvSpPr>
            <p:cNvPr id="12" name="矩形 12">
              <a:extLst>
                <a:ext uri="{FF2B5EF4-FFF2-40B4-BE49-F238E27FC236}">
                  <a16:creationId xmlns:a16="http://schemas.microsoft.com/office/drawing/2014/main" id="{B38C5476-4B54-43AB-BAD2-1A7950028609}"/>
                </a:ext>
              </a:extLst>
            </p:cNvPr>
            <p:cNvSpPr/>
            <p:nvPr/>
          </p:nvSpPr>
          <p:spPr>
            <a:xfrm>
              <a:off x="8137476" y="4941618"/>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sym typeface="+mn-ea"/>
                </a:rPr>
                <a:t>文件</a:t>
              </a:r>
            </a:p>
          </p:txBody>
        </p:sp>
        <p:sp>
          <p:nvSpPr>
            <p:cNvPr id="13" name="矩形 13">
              <a:extLst>
                <a:ext uri="{FF2B5EF4-FFF2-40B4-BE49-F238E27FC236}">
                  <a16:creationId xmlns:a16="http://schemas.microsoft.com/office/drawing/2014/main" id="{2123555F-D321-402C-BBC8-17532CCF0699}"/>
                </a:ext>
              </a:extLst>
            </p:cNvPr>
            <p:cNvSpPr/>
            <p:nvPr/>
          </p:nvSpPr>
          <p:spPr>
            <a:xfrm>
              <a:off x="9037271" y="4941618"/>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sym typeface="+mn-ea"/>
                </a:rPr>
                <a:t>文件</a:t>
              </a:r>
            </a:p>
          </p:txBody>
        </p:sp>
        <p:sp>
          <p:nvSpPr>
            <p:cNvPr id="14" name="矩形 14">
              <a:extLst>
                <a:ext uri="{FF2B5EF4-FFF2-40B4-BE49-F238E27FC236}">
                  <a16:creationId xmlns:a16="http://schemas.microsoft.com/office/drawing/2014/main" id="{07D3B88F-05B9-48C1-9A59-0E04D6C37F26}"/>
                </a:ext>
              </a:extLst>
            </p:cNvPr>
            <p:cNvSpPr/>
            <p:nvPr/>
          </p:nvSpPr>
          <p:spPr>
            <a:xfrm>
              <a:off x="5267911" y="3731943"/>
              <a:ext cx="10763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主节点索引</a:t>
              </a:r>
            </a:p>
          </p:txBody>
        </p:sp>
        <p:sp>
          <p:nvSpPr>
            <p:cNvPr id="15" name="矩形 15">
              <a:extLst>
                <a:ext uri="{FF2B5EF4-FFF2-40B4-BE49-F238E27FC236}">
                  <a16:creationId xmlns:a16="http://schemas.microsoft.com/office/drawing/2014/main" id="{CC22BBE3-046D-4965-AC04-4140DE5B7296}"/>
                </a:ext>
              </a:extLst>
            </p:cNvPr>
            <p:cNvSpPr/>
            <p:nvPr/>
          </p:nvSpPr>
          <p:spPr>
            <a:xfrm>
              <a:off x="5267911" y="4335193"/>
              <a:ext cx="10763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索引</a:t>
              </a:r>
            </a:p>
          </p:txBody>
        </p:sp>
        <p:sp>
          <p:nvSpPr>
            <p:cNvPr id="16" name="矩形 16">
              <a:extLst>
                <a:ext uri="{FF2B5EF4-FFF2-40B4-BE49-F238E27FC236}">
                  <a16:creationId xmlns:a16="http://schemas.microsoft.com/office/drawing/2014/main" id="{C9168BAE-BB18-44DE-B24B-EB19DFA5993E}"/>
                </a:ext>
              </a:extLst>
            </p:cNvPr>
            <p:cNvSpPr/>
            <p:nvPr/>
          </p:nvSpPr>
          <p:spPr>
            <a:xfrm>
              <a:off x="5267911" y="4941618"/>
              <a:ext cx="10763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数据</a:t>
              </a:r>
            </a:p>
          </p:txBody>
        </p:sp>
        <p:cxnSp>
          <p:nvCxnSpPr>
            <p:cNvPr id="17" name="直接箭头连接符 27">
              <a:extLst>
                <a:ext uri="{FF2B5EF4-FFF2-40B4-BE49-F238E27FC236}">
                  <a16:creationId xmlns:a16="http://schemas.microsoft.com/office/drawing/2014/main" id="{B592E30F-9BB4-4D2B-A6CA-3EDB793F97B8}"/>
                </a:ext>
              </a:extLst>
            </p:cNvPr>
            <p:cNvCxnSpPr>
              <a:stCxn id="4" idx="2"/>
              <a:endCxn id="6" idx="0"/>
            </p:cNvCxnSpPr>
            <p:nvPr/>
          </p:nvCxnSpPr>
          <p:spPr>
            <a:xfrm flipH="1">
              <a:off x="6614111" y="4020233"/>
              <a:ext cx="19304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8">
              <a:extLst>
                <a:ext uri="{FF2B5EF4-FFF2-40B4-BE49-F238E27FC236}">
                  <a16:creationId xmlns:a16="http://schemas.microsoft.com/office/drawing/2014/main" id="{3BB1A5C1-2373-4062-B4EC-9DA9496CD17F}"/>
                </a:ext>
              </a:extLst>
            </p:cNvPr>
            <p:cNvCxnSpPr>
              <a:stCxn id="5" idx="2"/>
              <a:endCxn id="7" idx="0"/>
            </p:cNvCxnSpPr>
            <p:nvPr/>
          </p:nvCxnSpPr>
          <p:spPr>
            <a:xfrm flipH="1">
              <a:off x="7642811" y="4020233"/>
              <a:ext cx="64135"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29">
              <a:extLst>
                <a:ext uri="{FF2B5EF4-FFF2-40B4-BE49-F238E27FC236}">
                  <a16:creationId xmlns:a16="http://schemas.microsoft.com/office/drawing/2014/main" id="{5AE365BD-9DFC-4079-8E6F-BE566C8EF192}"/>
                </a:ext>
              </a:extLst>
            </p:cNvPr>
            <p:cNvCxnSpPr>
              <a:stCxn id="6" idx="2"/>
              <a:endCxn id="10" idx="0"/>
            </p:cNvCxnSpPr>
            <p:nvPr/>
          </p:nvCxnSpPr>
          <p:spPr>
            <a:xfrm>
              <a:off x="6614111" y="4635548"/>
              <a:ext cx="193040" cy="3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0">
              <a:extLst>
                <a:ext uri="{FF2B5EF4-FFF2-40B4-BE49-F238E27FC236}">
                  <a16:creationId xmlns:a16="http://schemas.microsoft.com/office/drawing/2014/main" id="{BE991F79-562E-4BD7-9808-5CDC8DDBAD02}"/>
                </a:ext>
              </a:extLst>
            </p:cNvPr>
            <p:cNvCxnSpPr>
              <a:stCxn id="8" idx="2"/>
              <a:endCxn id="11" idx="0"/>
            </p:cNvCxnSpPr>
            <p:nvPr/>
          </p:nvCxnSpPr>
          <p:spPr>
            <a:xfrm>
              <a:off x="7128461" y="4635548"/>
              <a:ext cx="578485" cy="3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31">
              <a:extLst>
                <a:ext uri="{FF2B5EF4-FFF2-40B4-BE49-F238E27FC236}">
                  <a16:creationId xmlns:a16="http://schemas.microsoft.com/office/drawing/2014/main" id="{8E5EE10D-79FC-4193-8834-9BBF1C88758B}"/>
                </a:ext>
              </a:extLst>
            </p:cNvPr>
            <p:cNvCxnSpPr>
              <a:stCxn id="7" idx="2"/>
              <a:endCxn id="12" idx="0"/>
            </p:cNvCxnSpPr>
            <p:nvPr/>
          </p:nvCxnSpPr>
          <p:spPr>
            <a:xfrm>
              <a:off x="7642811" y="4635548"/>
              <a:ext cx="957580" cy="3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32">
              <a:extLst>
                <a:ext uri="{FF2B5EF4-FFF2-40B4-BE49-F238E27FC236}">
                  <a16:creationId xmlns:a16="http://schemas.microsoft.com/office/drawing/2014/main" id="{DF20DD31-DAFE-4D8F-8ED0-405222D897DB}"/>
                </a:ext>
              </a:extLst>
            </p:cNvPr>
            <p:cNvCxnSpPr>
              <a:stCxn id="9" idx="2"/>
              <a:endCxn id="13" idx="0"/>
            </p:cNvCxnSpPr>
            <p:nvPr/>
          </p:nvCxnSpPr>
          <p:spPr>
            <a:xfrm>
              <a:off x="8157161" y="4635548"/>
              <a:ext cx="1343025" cy="3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2A685AE0-0CCD-429B-8CF5-15E48BA0AC2A}"/>
              </a:ext>
            </a:extLst>
          </p:cNvPr>
          <p:cNvSpPr txBox="1"/>
          <p:nvPr/>
        </p:nvSpPr>
        <p:spPr>
          <a:xfrm>
            <a:off x="8554560" y="5838409"/>
            <a:ext cx="1443024"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HAR</a:t>
            </a:r>
            <a:r>
              <a:rPr lang="zh-CN" altLang="en-US" sz="1600" dirty="0">
                <a:latin typeface="微软雅黑" panose="020B0503020204020204" pitchFamily="34" charset="-122"/>
                <a:ea typeface="微软雅黑" panose="020B0503020204020204" pitchFamily="34" charset="-122"/>
              </a:rPr>
              <a:t>文件布局</a:t>
            </a:r>
          </a:p>
        </p:txBody>
      </p:sp>
      <p:sp>
        <p:nvSpPr>
          <p:cNvPr id="24" name="灯片编号占位符 23">
            <a:extLst>
              <a:ext uri="{FF2B5EF4-FFF2-40B4-BE49-F238E27FC236}">
                <a16:creationId xmlns:a16="http://schemas.microsoft.com/office/drawing/2014/main" id="{3AE3692A-0635-7946-8AEA-C8F126E5D6E7}"/>
              </a:ext>
            </a:extLst>
          </p:cNvPr>
          <p:cNvSpPr>
            <a:spLocks noGrp="1"/>
          </p:cNvSpPr>
          <p:nvPr>
            <p:ph type="sldNum" sz="quarter" idx="12"/>
          </p:nvPr>
        </p:nvSpPr>
        <p:spPr/>
        <p:txBody>
          <a:bodyPr/>
          <a:lstStyle/>
          <a:p>
            <a:fld id="{B13F0FA4-29F4-4B1D-A16B-0D7169EBD889}" type="slidenum">
              <a:rPr lang="en-US" smtClean="0"/>
              <a:t>20</a:t>
            </a:fld>
            <a:endParaRPr lang="en-US"/>
          </a:p>
        </p:txBody>
      </p:sp>
    </p:spTree>
    <p:extLst>
      <p:ext uri="{BB962C8B-B14F-4D97-AF65-F5344CB8AC3E}">
        <p14:creationId xmlns:p14="http://schemas.microsoft.com/office/powerpoint/2010/main" val="254106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E42-ED06-4C1F-821E-A11AA64E7984}"/>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FD5EEC03-E202-4A64-81F4-E357EBD844B6}"/>
              </a:ext>
            </a:extLst>
          </p:cNvPr>
          <p:cNvSpPr>
            <a:spLocks noGrp="1"/>
          </p:cNvSpPr>
          <p:nvPr>
            <p:ph idx="1"/>
          </p:nvPr>
        </p:nvSpPr>
        <p:spPr>
          <a:xfrm>
            <a:off x="680483" y="1160756"/>
            <a:ext cx="10930269" cy="4787283"/>
          </a:xfrm>
        </p:spPr>
        <p:txBody>
          <a:bodyPr/>
          <a:lstStyle/>
          <a:p>
            <a:pPr marL="0" indent="0">
              <a:buNone/>
            </a:pPr>
            <a:r>
              <a:rPr lang="en-US" altLang="zh-CN" dirty="0"/>
              <a:t>2</a:t>
            </a:r>
            <a:r>
              <a:rPr lang="zh-CN" altLang="en-US" dirty="0"/>
              <a:t>）序列文件方法</a:t>
            </a:r>
            <a:endParaRPr lang="en-US" altLang="zh-CN" dirty="0"/>
          </a:p>
          <a:p>
            <a:pPr lvl="1"/>
            <a:r>
              <a:rPr lang="zh-CN" altLang="en-US" dirty="0"/>
              <a:t>格式：使用文件名作为键（</a:t>
            </a:r>
            <a:r>
              <a:rPr lang="en-US" altLang="zh-CN" dirty="0"/>
              <a:t>key</a:t>
            </a:r>
            <a:r>
              <a:rPr lang="zh-CN" altLang="en-US" dirty="0"/>
              <a:t>）、文件内容作为值（</a:t>
            </a:r>
            <a:r>
              <a:rPr lang="en-US" altLang="zh-CN" dirty="0"/>
              <a:t>value</a:t>
            </a:r>
            <a:r>
              <a:rPr lang="zh-CN" altLang="en-US" dirty="0"/>
              <a:t>）</a:t>
            </a:r>
            <a:endParaRPr lang="en-US" altLang="zh-CN" dirty="0"/>
          </a:p>
          <a:p>
            <a:pPr lvl="1"/>
            <a:r>
              <a:rPr lang="zh-CN" altLang="en-US" dirty="0"/>
              <a:t>对大量数百个</a:t>
            </a:r>
            <a:r>
              <a:rPr lang="en-US" altLang="zh-CN" dirty="0"/>
              <a:t>KB</a:t>
            </a:r>
            <a:r>
              <a:rPr lang="zh-CN" altLang="en-US" dirty="0"/>
              <a:t>大小的文件，把他们存入序列文件中，然后在序列文件上以流方式处理</a:t>
            </a:r>
            <a:endParaRPr lang="en-US" altLang="zh-CN" dirty="0"/>
          </a:p>
          <a:p>
            <a:pPr lvl="1"/>
            <a:r>
              <a:rPr lang="zh-CN" altLang="en-US" dirty="0"/>
              <a:t>将逻辑层元数据管理的负担部分转移到了应用层</a:t>
            </a:r>
            <a:endParaRPr lang="en-US" altLang="zh-CN" dirty="0"/>
          </a:p>
          <a:p>
            <a:pPr lvl="1"/>
            <a:r>
              <a:rPr lang="zh-CN" altLang="en-US" dirty="0"/>
              <a:t>相比</a:t>
            </a:r>
            <a:r>
              <a:rPr lang="en-US" altLang="zh-CN" dirty="0"/>
              <a:t>HAR</a:t>
            </a:r>
            <a:r>
              <a:rPr lang="zh-CN" altLang="en-US" dirty="0"/>
              <a:t>，优点是降低了主控节点的计算负载，但小文件的逻辑存储层对于应用不透明</a:t>
            </a:r>
            <a:endParaRPr lang="en-US" dirty="0"/>
          </a:p>
        </p:txBody>
      </p:sp>
      <p:grpSp>
        <p:nvGrpSpPr>
          <p:cNvPr id="17" name="Group 16">
            <a:extLst>
              <a:ext uri="{FF2B5EF4-FFF2-40B4-BE49-F238E27FC236}">
                <a16:creationId xmlns:a16="http://schemas.microsoft.com/office/drawing/2014/main" id="{06FB3934-5A89-423D-BB83-E166BE3D306A}"/>
              </a:ext>
            </a:extLst>
          </p:cNvPr>
          <p:cNvGrpSpPr/>
          <p:nvPr/>
        </p:nvGrpSpPr>
        <p:grpSpPr>
          <a:xfrm>
            <a:off x="5616105" y="4339807"/>
            <a:ext cx="6309565" cy="1016635"/>
            <a:chOff x="201295" y="4037965"/>
            <a:chExt cx="6309565" cy="1016635"/>
          </a:xfrm>
        </p:grpSpPr>
        <p:sp>
          <p:nvSpPr>
            <p:cNvPr id="4" name="矩形 17">
              <a:extLst>
                <a:ext uri="{FF2B5EF4-FFF2-40B4-BE49-F238E27FC236}">
                  <a16:creationId xmlns:a16="http://schemas.microsoft.com/office/drawing/2014/main" id="{19BBDC86-A79E-43C7-9AE4-6F5CC8FA75F6}"/>
                </a:ext>
              </a:extLst>
            </p:cNvPr>
            <p:cNvSpPr/>
            <p:nvPr/>
          </p:nvSpPr>
          <p:spPr>
            <a:xfrm>
              <a:off x="1119505" y="4037965"/>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key</a:t>
              </a:r>
            </a:p>
          </p:txBody>
        </p:sp>
        <p:sp>
          <p:nvSpPr>
            <p:cNvPr id="5" name="矩形 18">
              <a:extLst>
                <a:ext uri="{FF2B5EF4-FFF2-40B4-BE49-F238E27FC236}">
                  <a16:creationId xmlns:a16="http://schemas.microsoft.com/office/drawing/2014/main" id="{417EB0DC-2D1C-4A70-8A61-F7C2CA116C2F}"/>
                </a:ext>
              </a:extLst>
            </p:cNvPr>
            <p:cNvSpPr/>
            <p:nvPr/>
          </p:nvSpPr>
          <p:spPr>
            <a:xfrm>
              <a:off x="2019300" y="4037965"/>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sym typeface="+mn-ea"/>
                </a:rPr>
                <a:t>key</a:t>
              </a:r>
            </a:p>
          </p:txBody>
        </p:sp>
        <p:sp>
          <p:nvSpPr>
            <p:cNvPr id="6" name="矩形 19">
              <a:extLst>
                <a:ext uri="{FF2B5EF4-FFF2-40B4-BE49-F238E27FC236}">
                  <a16:creationId xmlns:a16="http://schemas.microsoft.com/office/drawing/2014/main" id="{E4F5BA60-F244-4BE1-B76A-77E9A6D303E8}"/>
                </a:ext>
              </a:extLst>
            </p:cNvPr>
            <p:cNvSpPr/>
            <p:nvPr/>
          </p:nvSpPr>
          <p:spPr>
            <a:xfrm>
              <a:off x="1119505"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key</a:t>
              </a:r>
            </a:p>
          </p:txBody>
        </p:sp>
        <p:sp>
          <p:nvSpPr>
            <p:cNvPr id="7" name="矩形 20">
              <a:extLst>
                <a:ext uri="{FF2B5EF4-FFF2-40B4-BE49-F238E27FC236}">
                  <a16:creationId xmlns:a16="http://schemas.microsoft.com/office/drawing/2014/main" id="{0492CBDE-9827-4009-B7A7-BCBAD21A68EC}"/>
                </a:ext>
              </a:extLst>
            </p:cNvPr>
            <p:cNvSpPr/>
            <p:nvPr/>
          </p:nvSpPr>
          <p:spPr>
            <a:xfrm>
              <a:off x="2019300"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sym typeface="+mn-ea"/>
                </a:rPr>
                <a:t>key</a:t>
              </a:r>
            </a:p>
          </p:txBody>
        </p:sp>
        <p:sp>
          <p:nvSpPr>
            <p:cNvPr id="8" name="矩形 21">
              <a:extLst>
                <a:ext uri="{FF2B5EF4-FFF2-40B4-BE49-F238E27FC236}">
                  <a16:creationId xmlns:a16="http://schemas.microsoft.com/office/drawing/2014/main" id="{4D183B72-C259-4541-BEB6-2055BA9AA583}"/>
                </a:ext>
              </a:extLst>
            </p:cNvPr>
            <p:cNvSpPr/>
            <p:nvPr/>
          </p:nvSpPr>
          <p:spPr>
            <a:xfrm>
              <a:off x="2912745"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key</a:t>
              </a:r>
            </a:p>
          </p:txBody>
        </p:sp>
        <p:sp>
          <p:nvSpPr>
            <p:cNvPr id="9" name="矩形 22">
              <a:extLst>
                <a:ext uri="{FF2B5EF4-FFF2-40B4-BE49-F238E27FC236}">
                  <a16:creationId xmlns:a16="http://schemas.microsoft.com/office/drawing/2014/main" id="{7CDAB452-D36B-4352-AA42-09AFE2F21DAD}"/>
                </a:ext>
              </a:extLst>
            </p:cNvPr>
            <p:cNvSpPr/>
            <p:nvPr/>
          </p:nvSpPr>
          <p:spPr>
            <a:xfrm>
              <a:off x="3812540"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sym typeface="+mn-ea"/>
                </a:rPr>
                <a:t>key</a:t>
              </a:r>
            </a:p>
          </p:txBody>
        </p:sp>
        <p:sp>
          <p:nvSpPr>
            <p:cNvPr id="10" name="矩形 23">
              <a:extLst>
                <a:ext uri="{FF2B5EF4-FFF2-40B4-BE49-F238E27FC236}">
                  <a16:creationId xmlns:a16="http://schemas.microsoft.com/office/drawing/2014/main" id="{830B90ED-C903-4435-9DB9-40F1F19FE262}"/>
                </a:ext>
              </a:extLst>
            </p:cNvPr>
            <p:cNvSpPr/>
            <p:nvPr/>
          </p:nvSpPr>
          <p:spPr>
            <a:xfrm>
              <a:off x="4711065"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key</a:t>
              </a:r>
            </a:p>
          </p:txBody>
        </p:sp>
        <p:sp>
          <p:nvSpPr>
            <p:cNvPr id="11" name="矩形 24">
              <a:extLst>
                <a:ext uri="{FF2B5EF4-FFF2-40B4-BE49-F238E27FC236}">
                  <a16:creationId xmlns:a16="http://schemas.microsoft.com/office/drawing/2014/main" id="{324FEA1C-DB38-45D6-9819-E15152C8594C}"/>
                </a:ext>
              </a:extLst>
            </p:cNvPr>
            <p:cNvSpPr/>
            <p:nvPr/>
          </p:nvSpPr>
          <p:spPr>
            <a:xfrm>
              <a:off x="5610860" y="4766310"/>
              <a:ext cx="900000" cy="28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sym typeface="+mn-ea"/>
                </a:rPr>
                <a:t>key</a:t>
              </a:r>
            </a:p>
          </p:txBody>
        </p:sp>
        <p:sp>
          <p:nvSpPr>
            <p:cNvPr id="12" name="矩形 25">
              <a:extLst>
                <a:ext uri="{FF2B5EF4-FFF2-40B4-BE49-F238E27FC236}">
                  <a16:creationId xmlns:a16="http://schemas.microsoft.com/office/drawing/2014/main" id="{122F3838-C36A-495E-8F71-FC541F8A2F14}"/>
                </a:ext>
              </a:extLst>
            </p:cNvPr>
            <p:cNvSpPr/>
            <p:nvPr/>
          </p:nvSpPr>
          <p:spPr>
            <a:xfrm>
              <a:off x="201295" y="4037965"/>
              <a:ext cx="10763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索引</a:t>
              </a:r>
            </a:p>
          </p:txBody>
        </p:sp>
        <p:sp>
          <p:nvSpPr>
            <p:cNvPr id="13" name="矩形 26">
              <a:extLst>
                <a:ext uri="{FF2B5EF4-FFF2-40B4-BE49-F238E27FC236}">
                  <a16:creationId xmlns:a16="http://schemas.microsoft.com/office/drawing/2014/main" id="{68ED13F7-BF9E-4BDE-8AE6-58D85DE7EDE6}"/>
                </a:ext>
              </a:extLst>
            </p:cNvPr>
            <p:cNvSpPr/>
            <p:nvPr/>
          </p:nvSpPr>
          <p:spPr>
            <a:xfrm>
              <a:off x="201295" y="4766310"/>
              <a:ext cx="10763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数据</a:t>
              </a:r>
            </a:p>
          </p:txBody>
        </p:sp>
        <p:cxnSp>
          <p:nvCxnSpPr>
            <p:cNvPr id="14" name="直接箭头连接符 33">
              <a:extLst>
                <a:ext uri="{FF2B5EF4-FFF2-40B4-BE49-F238E27FC236}">
                  <a16:creationId xmlns:a16="http://schemas.microsoft.com/office/drawing/2014/main" id="{E9EA8870-6429-4AEF-AD10-74C29BBB0225}"/>
                </a:ext>
              </a:extLst>
            </p:cNvPr>
            <p:cNvCxnSpPr>
              <a:stCxn id="4" idx="2"/>
              <a:endCxn id="6" idx="0"/>
            </p:cNvCxnSpPr>
            <p:nvPr/>
          </p:nvCxnSpPr>
          <p:spPr>
            <a:xfrm>
              <a:off x="1582420" y="4326255"/>
              <a:ext cx="0" cy="4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34">
              <a:extLst>
                <a:ext uri="{FF2B5EF4-FFF2-40B4-BE49-F238E27FC236}">
                  <a16:creationId xmlns:a16="http://schemas.microsoft.com/office/drawing/2014/main" id="{F2FDC9AB-0701-43C0-BB92-AB7EC99C2CC8}"/>
                </a:ext>
              </a:extLst>
            </p:cNvPr>
            <p:cNvCxnSpPr>
              <a:stCxn id="5" idx="2"/>
              <a:endCxn id="10" idx="0"/>
            </p:cNvCxnSpPr>
            <p:nvPr/>
          </p:nvCxnSpPr>
          <p:spPr>
            <a:xfrm>
              <a:off x="2482215" y="4326255"/>
              <a:ext cx="2691765" cy="4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35">
              <a:extLst>
                <a:ext uri="{FF2B5EF4-FFF2-40B4-BE49-F238E27FC236}">
                  <a16:creationId xmlns:a16="http://schemas.microsoft.com/office/drawing/2014/main" id="{2EEEB784-D3AB-45D8-A486-03057FF35654}"/>
                </a:ext>
              </a:extLst>
            </p:cNvPr>
            <p:cNvSpPr/>
            <p:nvPr/>
          </p:nvSpPr>
          <p:spPr>
            <a:xfrm>
              <a:off x="5161280" y="4478020"/>
              <a:ext cx="1250950"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序列文件布局</a:t>
              </a:r>
            </a:p>
          </p:txBody>
        </p:sp>
      </p:grpSp>
      <p:sp>
        <p:nvSpPr>
          <p:cNvPr id="19" name="TextBox 18">
            <a:extLst>
              <a:ext uri="{FF2B5EF4-FFF2-40B4-BE49-F238E27FC236}">
                <a16:creationId xmlns:a16="http://schemas.microsoft.com/office/drawing/2014/main" id="{514643C1-FA65-4F3B-A333-3D256C85B1AB}"/>
              </a:ext>
            </a:extLst>
          </p:cNvPr>
          <p:cNvSpPr txBox="1"/>
          <p:nvPr/>
        </p:nvSpPr>
        <p:spPr>
          <a:xfrm>
            <a:off x="8236198" y="5796207"/>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序列文件布局</a:t>
            </a:r>
          </a:p>
        </p:txBody>
      </p:sp>
      <p:sp>
        <p:nvSpPr>
          <p:cNvPr id="18" name="灯片编号占位符 17">
            <a:extLst>
              <a:ext uri="{FF2B5EF4-FFF2-40B4-BE49-F238E27FC236}">
                <a16:creationId xmlns:a16="http://schemas.microsoft.com/office/drawing/2014/main" id="{9607700D-7C43-834E-A168-5EF3EA07C883}"/>
              </a:ext>
            </a:extLst>
          </p:cNvPr>
          <p:cNvSpPr>
            <a:spLocks noGrp="1"/>
          </p:cNvSpPr>
          <p:nvPr>
            <p:ph type="sldNum" sz="quarter" idx="12"/>
          </p:nvPr>
        </p:nvSpPr>
        <p:spPr/>
        <p:txBody>
          <a:bodyPr/>
          <a:lstStyle/>
          <a:p>
            <a:fld id="{B13F0FA4-29F4-4B1D-A16B-0D7169EBD889}" type="slidenum">
              <a:rPr lang="en-US" smtClean="0"/>
              <a:t>21</a:t>
            </a:fld>
            <a:endParaRPr lang="en-US"/>
          </a:p>
        </p:txBody>
      </p:sp>
    </p:spTree>
    <p:extLst>
      <p:ext uri="{BB962C8B-B14F-4D97-AF65-F5344CB8AC3E}">
        <p14:creationId xmlns:p14="http://schemas.microsoft.com/office/powerpoint/2010/main" val="380515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8</a:t>
            </a:r>
            <a:r>
              <a:rPr lang="en-US" dirty="0">
                <a:solidFill>
                  <a:schemeClr val="bg1">
                    <a:lumMod val="50000"/>
                  </a:schemeClr>
                </a:solidFill>
              </a:rPr>
              <a:t>.1 </a:t>
            </a:r>
            <a:r>
              <a:rPr lang="zh-CN" altLang="en-US" dirty="0">
                <a:solidFill>
                  <a:schemeClr val="bg1">
                    <a:lumMod val="50000"/>
                  </a:schemeClr>
                </a:solidFill>
              </a:rPr>
              <a:t>存储优化</a:t>
            </a:r>
            <a:endParaRPr lang="en-US" altLang="zh-CN" dirty="0">
              <a:solidFill>
                <a:schemeClr val="bg1">
                  <a:lumMod val="50000"/>
                </a:schemeClr>
              </a:solidFill>
            </a:endParaRPr>
          </a:p>
          <a:p>
            <a:r>
              <a:rPr lang="en-US" altLang="zh-CN" dirty="0">
                <a:solidFill>
                  <a:srgbClr val="FF0000"/>
                </a:solidFill>
              </a:rPr>
              <a:t>8.2 </a:t>
            </a:r>
            <a:r>
              <a:rPr lang="zh-CN" altLang="en-US" dirty="0">
                <a:solidFill>
                  <a:srgbClr val="FF0000"/>
                </a:solidFill>
              </a:rPr>
              <a:t>调度优化</a:t>
            </a:r>
            <a:endParaRPr lang="en-US" altLang="zh-CN" dirty="0">
              <a:solidFill>
                <a:srgbClr val="FF0000"/>
              </a:solidFill>
            </a:endParaRPr>
          </a:p>
          <a:p>
            <a:r>
              <a:rPr lang="en-US" altLang="zh-CN" dirty="0"/>
              <a:t>8.3 </a:t>
            </a:r>
            <a:r>
              <a:rPr lang="zh-CN" altLang="en-US" dirty="0"/>
              <a:t>运行时优化</a:t>
            </a:r>
            <a:endParaRPr lang="en-US" altLang="zh-CN" dirty="0"/>
          </a:p>
        </p:txBody>
      </p:sp>
      <p:sp>
        <p:nvSpPr>
          <p:cNvPr id="4" name="灯片编号占位符 3">
            <a:extLst>
              <a:ext uri="{FF2B5EF4-FFF2-40B4-BE49-F238E27FC236}">
                <a16:creationId xmlns:a16="http://schemas.microsoft.com/office/drawing/2014/main" id="{32DC0E5B-CE8F-FD4C-8E23-104EC38A2355}"/>
              </a:ext>
            </a:extLst>
          </p:cNvPr>
          <p:cNvSpPr>
            <a:spLocks noGrp="1"/>
          </p:cNvSpPr>
          <p:nvPr>
            <p:ph type="sldNum" sz="quarter" idx="12"/>
          </p:nvPr>
        </p:nvSpPr>
        <p:spPr/>
        <p:txBody>
          <a:bodyPr/>
          <a:lstStyle/>
          <a:p>
            <a:fld id="{B13F0FA4-29F4-4B1D-A16B-0D7169EBD889}" type="slidenum">
              <a:rPr lang="en-US" smtClean="0"/>
              <a:t>22</a:t>
            </a:fld>
            <a:endParaRPr lang="en-US"/>
          </a:p>
        </p:txBody>
      </p:sp>
    </p:spTree>
    <p:extLst>
      <p:ext uri="{BB962C8B-B14F-4D97-AF65-F5344CB8AC3E}">
        <p14:creationId xmlns:p14="http://schemas.microsoft.com/office/powerpoint/2010/main" val="3974605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8741-B7B0-40F9-8F3E-11BCF184B8B2}"/>
              </a:ext>
            </a:extLst>
          </p:cNvPr>
          <p:cNvSpPr>
            <a:spLocks noGrp="1"/>
          </p:cNvSpPr>
          <p:nvPr>
            <p:ph type="title"/>
          </p:nvPr>
        </p:nvSpPr>
        <p:spPr/>
        <p:txBody>
          <a:bodyPr/>
          <a:lstStyle/>
          <a:p>
            <a:r>
              <a:rPr lang="en-US" altLang="zh-CN" dirty="0"/>
              <a:t>8.2 </a:t>
            </a:r>
            <a:r>
              <a:rPr lang="zh-CN" altLang="en-US" dirty="0"/>
              <a:t>调度优化</a:t>
            </a:r>
          </a:p>
        </p:txBody>
      </p:sp>
      <p:sp>
        <p:nvSpPr>
          <p:cNvPr id="3" name="Content Placeholder 2">
            <a:extLst>
              <a:ext uri="{FF2B5EF4-FFF2-40B4-BE49-F238E27FC236}">
                <a16:creationId xmlns:a16="http://schemas.microsoft.com/office/drawing/2014/main" id="{52455337-C2DB-420F-9D46-743F0BDF9029}"/>
              </a:ext>
            </a:extLst>
          </p:cNvPr>
          <p:cNvSpPr>
            <a:spLocks noGrp="1"/>
          </p:cNvSpPr>
          <p:nvPr>
            <p:ph idx="1"/>
          </p:nvPr>
        </p:nvSpPr>
        <p:spPr>
          <a:xfrm>
            <a:off x="680484" y="1160756"/>
            <a:ext cx="5653418" cy="5016207"/>
          </a:xfrm>
        </p:spPr>
        <p:txBody>
          <a:bodyPr/>
          <a:lstStyle/>
          <a:p>
            <a:r>
              <a:rPr lang="zh-CN" altLang="en-US" dirty="0"/>
              <a:t>调度模型</a:t>
            </a:r>
            <a:endParaRPr lang="en-US" altLang="zh-CN" dirty="0"/>
          </a:p>
          <a:p>
            <a:pPr marL="468000" lvl="1"/>
            <a:r>
              <a:rPr lang="zh-CN" altLang="en-US" dirty="0"/>
              <a:t>大数据框架采用中心化模型：一个主节点（</a:t>
            </a:r>
            <a:r>
              <a:rPr lang="en-US" altLang="zh-CN" dirty="0"/>
              <a:t>master</a:t>
            </a:r>
            <a:r>
              <a:rPr lang="zh-CN" altLang="en-US" dirty="0"/>
              <a:t>）、多个子节点（</a:t>
            </a:r>
            <a:r>
              <a:rPr lang="en-US" altLang="zh-CN" dirty="0"/>
              <a:t>slave</a:t>
            </a:r>
            <a:r>
              <a:rPr lang="zh-CN" altLang="en-US" dirty="0"/>
              <a:t>）</a:t>
            </a:r>
            <a:endParaRPr lang="en-US" altLang="zh-CN" dirty="0"/>
          </a:p>
          <a:p>
            <a:pPr marL="468000" lvl="1"/>
            <a:r>
              <a:rPr lang="zh-CN" altLang="en-US" dirty="0"/>
              <a:t>主节点将一个作业任务细粒度地划分成多个子任务，之后按照合理的调度策略将这些任务下发到具体的子节点上运行</a:t>
            </a:r>
            <a:endParaRPr lang="en-US" altLang="zh-CN" dirty="0"/>
          </a:p>
          <a:p>
            <a:pPr marL="468000" lvl="1"/>
            <a:r>
              <a:rPr lang="zh-CN" altLang="en-US" dirty="0"/>
              <a:t>子节点输出结果，返回给主节点汇总</a:t>
            </a:r>
            <a:endParaRPr lang="en-US" altLang="zh-CN" dirty="0"/>
          </a:p>
          <a:p>
            <a:pPr marL="468000" lvl="1"/>
            <a:r>
              <a:rPr lang="zh-CN" altLang="en-US" dirty="0"/>
              <a:t>调度优化策略：</a:t>
            </a:r>
            <a:endParaRPr lang="en-US" altLang="zh-CN" dirty="0"/>
          </a:p>
          <a:p>
            <a:pPr marL="925200" lvl="2"/>
            <a:r>
              <a:rPr lang="zh-CN" altLang="en-US" dirty="0"/>
              <a:t>数据本地化</a:t>
            </a:r>
            <a:endParaRPr lang="en-US" altLang="zh-CN" dirty="0"/>
          </a:p>
          <a:p>
            <a:pPr marL="925200" lvl="2"/>
            <a:r>
              <a:rPr lang="zh-CN" altLang="en-US" dirty="0"/>
              <a:t>负载均衡</a:t>
            </a:r>
            <a:endParaRPr lang="en-US" altLang="zh-CN" dirty="0"/>
          </a:p>
          <a:p>
            <a:pPr marL="925200" lvl="2"/>
            <a:r>
              <a:rPr lang="en-US" altLang="zh-CN" dirty="0"/>
              <a:t>Straggler</a:t>
            </a:r>
            <a:r>
              <a:rPr lang="zh-CN" altLang="en-US" dirty="0"/>
              <a:t>优化</a:t>
            </a:r>
            <a:endParaRPr lang="en-US" altLang="zh-CN" dirty="0"/>
          </a:p>
          <a:p>
            <a:pPr lvl="1"/>
            <a:endParaRPr lang="zh-CN" altLang="en-US" dirty="0"/>
          </a:p>
        </p:txBody>
      </p:sp>
      <p:grpSp>
        <p:nvGrpSpPr>
          <p:cNvPr id="20" name="Group 19">
            <a:extLst>
              <a:ext uri="{FF2B5EF4-FFF2-40B4-BE49-F238E27FC236}">
                <a16:creationId xmlns:a16="http://schemas.microsoft.com/office/drawing/2014/main" id="{462AEC15-80AE-4D01-9D71-727B255C867D}"/>
              </a:ext>
            </a:extLst>
          </p:cNvPr>
          <p:cNvGrpSpPr/>
          <p:nvPr/>
        </p:nvGrpSpPr>
        <p:grpSpPr>
          <a:xfrm>
            <a:off x="6476776" y="1982494"/>
            <a:ext cx="5302885" cy="3171825"/>
            <a:chOff x="6308090" y="2044065"/>
            <a:chExt cx="5302885" cy="3171825"/>
          </a:xfrm>
        </p:grpSpPr>
        <p:sp>
          <p:nvSpPr>
            <p:cNvPr id="5" name="右箭头 38">
              <a:extLst>
                <a:ext uri="{FF2B5EF4-FFF2-40B4-BE49-F238E27FC236}">
                  <a16:creationId xmlns:a16="http://schemas.microsoft.com/office/drawing/2014/main" id="{9C8A14A7-982F-447E-9433-D9BB78524C72}"/>
                </a:ext>
              </a:extLst>
            </p:cNvPr>
            <p:cNvSpPr/>
            <p:nvPr/>
          </p:nvSpPr>
          <p:spPr>
            <a:xfrm>
              <a:off x="7611745" y="2382520"/>
              <a:ext cx="989330" cy="35052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7">
              <a:extLst>
                <a:ext uri="{FF2B5EF4-FFF2-40B4-BE49-F238E27FC236}">
                  <a16:creationId xmlns:a16="http://schemas.microsoft.com/office/drawing/2014/main" id="{53BA0E8D-B0C3-409D-8906-A7BBFF69888B}"/>
                </a:ext>
              </a:extLst>
            </p:cNvPr>
            <p:cNvSpPr/>
            <p:nvPr/>
          </p:nvSpPr>
          <p:spPr>
            <a:xfrm>
              <a:off x="6308090" y="2225675"/>
              <a:ext cx="1303655" cy="663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client</a:t>
              </a:r>
            </a:p>
          </p:txBody>
        </p:sp>
        <p:sp>
          <p:nvSpPr>
            <p:cNvPr id="6" name="文本框 39">
              <a:extLst>
                <a:ext uri="{FF2B5EF4-FFF2-40B4-BE49-F238E27FC236}">
                  <a16:creationId xmlns:a16="http://schemas.microsoft.com/office/drawing/2014/main" id="{D09FED69-B7F0-4EAA-B60B-A5D7B75FFE87}"/>
                </a:ext>
              </a:extLst>
            </p:cNvPr>
            <p:cNvSpPr txBox="1"/>
            <p:nvPr/>
          </p:nvSpPr>
          <p:spPr>
            <a:xfrm>
              <a:off x="7611745" y="2225675"/>
              <a:ext cx="792480" cy="275590"/>
            </a:xfrm>
            <a:prstGeom prst="rect">
              <a:avLst/>
            </a:prstGeom>
            <a:noFill/>
          </p:spPr>
          <p:txBody>
            <a:bodyPr wrap="none" rtlCol="0">
              <a:spAutoFit/>
            </a:bodyPr>
            <a:lstStyle/>
            <a:p>
              <a:r>
                <a:rPr lang="zh-CN" altLang="en-US" sz="1200">
                  <a:latin typeface="微软雅黑" panose="020B0503020204020204" pitchFamily="34" charset="-122"/>
                  <a:ea typeface="微软雅黑" panose="020B0503020204020204" pitchFamily="34" charset="-122"/>
                </a:rPr>
                <a:t>提交应用</a:t>
              </a:r>
            </a:p>
          </p:txBody>
        </p:sp>
        <p:sp>
          <p:nvSpPr>
            <p:cNvPr id="7" name="矩形 40">
              <a:extLst>
                <a:ext uri="{FF2B5EF4-FFF2-40B4-BE49-F238E27FC236}">
                  <a16:creationId xmlns:a16="http://schemas.microsoft.com/office/drawing/2014/main" id="{42AEF587-E1D6-4C2C-A799-928025665C9F}"/>
                </a:ext>
              </a:extLst>
            </p:cNvPr>
            <p:cNvSpPr/>
            <p:nvPr/>
          </p:nvSpPr>
          <p:spPr>
            <a:xfrm>
              <a:off x="8601075" y="2044065"/>
              <a:ext cx="1666875" cy="102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JobManager</a:t>
              </a:r>
            </a:p>
            <a:p>
              <a:pPr algn="ctr"/>
              <a:r>
                <a:rPr lang="zh-CN" altLang="en-US">
                  <a:solidFill>
                    <a:schemeClr val="tx1"/>
                  </a:solidFill>
                </a:rPr>
                <a:t>调度</a:t>
              </a:r>
            </a:p>
          </p:txBody>
        </p:sp>
        <p:sp>
          <p:nvSpPr>
            <p:cNvPr id="8" name="矩形 41">
              <a:extLst>
                <a:ext uri="{FF2B5EF4-FFF2-40B4-BE49-F238E27FC236}">
                  <a16:creationId xmlns:a16="http://schemas.microsoft.com/office/drawing/2014/main" id="{3A1BF792-ED2D-4342-A0CE-920008A8DD86}"/>
                </a:ext>
              </a:extLst>
            </p:cNvPr>
            <p:cNvSpPr/>
            <p:nvPr/>
          </p:nvSpPr>
          <p:spPr>
            <a:xfrm>
              <a:off x="7258050" y="4188460"/>
              <a:ext cx="1666875" cy="102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TaskManager</a:t>
              </a:r>
            </a:p>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任务执行</a:t>
              </a:r>
            </a:p>
          </p:txBody>
        </p:sp>
        <p:sp>
          <p:nvSpPr>
            <p:cNvPr id="9" name="矩形 42">
              <a:extLst>
                <a:ext uri="{FF2B5EF4-FFF2-40B4-BE49-F238E27FC236}">
                  <a16:creationId xmlns:a16="http://schemas.microsoft.com/office/drawing/2014/main" id="{DED3C9F7-7E97-435D-A13A-E9363932A660}"/>
                </a:ext>
              </a:extLst>
            </p:cNvPr>
            <p:cNvSpPr/>
            <p:nvPr/>
          </p:nvSpPr>
          <p:spPr>
            <a:xfrm>
              <a:off x="9944100" y="4188460"/>
              <a:ext cx="1666875" cy="102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TaskManager</a:t>
              </a:r>
            </a:p>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任务执行</a:t>
              </a:r>
            </a:p>
          </p:txBody>
        </p:sp>
        <p:cxnSp>
          <p:nvCxnSpPr>
            <p:cNvPr id="10" name="直接箭头连接符 43">
              <a:extLst>
                <a:ext uri="{FF2B5EF4-FFF2-40B4-BE49-F238E27FC236}">
                  <a16:creationId xmlns:a16="http://schemas.microsoft.com/office/drawing/2014/main" id="{18F0E822-6378-4C84-B82E-2866BCEE8C87}"/>
                </a:ext>
              </a:extLst>
            </p:cNvPr>
            <p:cNvCxnSpPr>
              <a:stCxn id="8" idx="3"/>
              <a:endCxn id="9" idx="1"/>
            </p:cNvCxnSpPr>
            <p:nvPr/>
          </p:nvCxnSpPr>
          <p:spPr>
            <a:xfrm>
              <a:off x="8924925" y="4702175"/>
              <a:ext cx="10191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48">
              <a:extLst>
                <a:ext uri="{FF2B5EF4-FFF2-40B4-BE49-F238E27FC236}">
                  <a16:creationId xmlns:a16="http://schemas.microsoft.com/office/drawing/2014/main" id="{FDE6BC73-BFBA-4CD9-BCEF-8D0FEF7BAC9A}"/>
                </a:ext>
              </a:extLst>
            </p:cNvPr>
            <p:cNvCxnSpPr>
              <a:stCxn id="8" idx="0"/>
              <a:endCxn id="7" idx="2"/>
            </p:cNvCxnSpPr>
            <p:nvPr/>
          </p:nvCxnSpPr>
          <p:spPr>
            <a:xfrm flipV="1">
              <a:off x="8091805" y="3071495"/>
              <a:ext cx="1343025" cy="1116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50">
              <a:extLst>
                <a:ext uri="{FF2B5EF4-FFF2-40B4-BE49-F238E27FC236}">
                  <a16:creationId xmlns:a16="http://schemas.microsoft.com/office/drawing/2014/main" id="{3DE1AFBB-46AD-4A0C-A11C-B93D732807B6}"/>
                </a:ext>
              </a:extLst>
            </p:cNvPr>
            <p:cNvCxnSpPr>
              <a:stCxn id="9" idx="0"/>
              <a:endCxn id="7" idx="2"/>
            </p:cNvCxnSpPr>
            <p:nvPr/>
          </p:nvCxnSpPr>
          <p:spPr>
            <a:xfrm flipH="1" flipV="1">
              <a:off x="9434830" y="3071495"/>
              <a:ext cx="1343025" cy="1116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51">
              <a:extLst>
                <a:ext uri="{FF2B5EF4-FFF2-40B4-BE49-F238E27FC236}">
                  <a16:creationId xmlns:a16="http://schemas.microsoft.com/office/drawing/2014/main" id="{E7CA3A54-25B0-4682-B265-BBCDE58B08D0}"/>
                </a:ext>
              </a:extLst>
            </p:cNvPr>
            <p:cNvCxnSpPr/>
            <p:nvPr/>
          </p:nvCxnSpPr>
          <p:spPr>
            <a:xfrm flipV="1">
              <a:off x="7581900" y="3071495"/>
              <a:ext cx="1343025" cy="111696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52">
              <a:extLst>
                <a:ext uri="{FF2B5EF4-FFF2-40B4-BE49-F238E27FC236}">
                  <a16:creationId xmlns:a16="http://schemas.microsoft.com/office/drawing/2014/main" id="{0FA668AE-3D8F-4614-B625-886BD38262BD}"/>
                </a:ext>
              </a:extLst>
            </p:cNvPr>
            <p:cNvCxnSpPr/>
            <p:nvPr/>
          </p:nvCxnSpPr>
          <p:spPr>
            <a:xfrm flipH="1" flipV="1">
              <a:off x="9944100" y="3071495"/>
              <a:ext cx="1343025" cy="111696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文本框 54">
              <a:extLst>
                <a:ext uri="{FF2B5EF4-FFF2-40B4-BE49-F238E27FC236}">
                  <a16:creationId xmlns:a16="http://schemas.microsoft.com/office/drawing/2014/main" id="{F9C7BBDD-076D-45E5-9685-748FD2F1439E}"/>
                </a:ext>
              </a:extLst>
            </p:cNvPr>
            <p:cNvSpPr txBox="1"/>
            <p:nvPr/>
          </p:nvSpPr>
          <p:spPr>
            <a:xfrm>
              <a:off x="7853045" y="3172844"/>
              <a:ext cx="487680" cy="46037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部署</a:t>
              </a:r>
            </a:p>
            <a:p>
              <a:r>
                <a:rPr lang="zh-CN" altLang="en-US" sz="1200" dirty="0">
                  <a:latin typeface="微软雅黑" panose="020B0503020204020204" pitchFamily="34" charset="-122"/>
                  <a:ea typeface="微软雅黑" panose="020B0503020204020204" pitchFamily="34" charset="-122"/>
                </a:rPr>
                <a:t>任务</a:t>
              </a:r>
            </a:p>
          </p:txBody>
        </p:sp>
        <p:sp>
          <p:nvSpPr>
            <p:cNvPr id="16" name="文本框 55">
              <a:extLst>
                <a:ext uri="{FF2B5EF4-FFF2-40B4-BE49-F238E27FC236}">
                  <a16:creationId xmlns:a16="http://schemas.microsoft.com/office/drawing/2014/main" id="{178D7F31-2B41-4658-9117-F0EBB40E7B7F}"/>
                </a:ext>
              </a:extLst>
            </p:cNvPr>
            <p:cNvSpPr txBox="1"/>
            <p:nvPr/>
          </p:nvSpPr>
          <p:spPr>
            <a:xfrm>
              <a:off x="8703003" y="3510060"/>
              <a:ext cx="487680" cy="46037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a:t>
              </a:r>
            </a:p>
            <a:p>
              <a:r>
                <a:rPr lang="zh-CN" altLang="en-US" sz="1200" dirty="0">
                  <a:latin typeface="微软雅黑" panose="020B0503020204020204" pitchFamily="34" charset="-122"/>
                  <a:ea typeface="微软雅黑" panose="020B0503020204020204" pitchFamily="34" charset="-122"/>
                </a:rPr>
                <a:t>状态</a:t>
              </a:r>
            </a:p>
          </p:txBody>
        </p:sp>
        <p:sp>
          <p:nvSpPr>
            <p:cNvPr id="17" name="文本框 56">
              <a:extLst>
                <a:ext uri="{FF2B5EF4-FFF2-40B4-BE49-F238E27FC236}">
                  <a16:creationId xmlns:a16="http://schemas.microsoft.com/office/drawing/2014/main" id="{4738B473-AABD-4B1E-A8C5-D96B2AAC6CC5}"/>
                </a:ext>
              </a:extLst>
            </p:cNvPr>
            <p:cNvSpPr txBox="1"/>
            <p:nvPr/>
          </p:nvSpPr>
          <p:spPr>
            <a:xfrm>
              <a:off x="9617932" y="3510060"/>
              <a:ext cx="487680" cy="46037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a:t>
              </a:r>
            </a:p>
            <a:p>
              <a:r>
                <a:rPr lang="zh-CN" altLang="en-US" sz="1200" dirty="0">
                  <a:latin typeface="微软雅黑" panose="020B0503020204020204" pitchFamily="34" charset="-122"/>
                  <a:ea typeface="微软雅黑" panose="020B0503020204020204" pitchFamily="34" charset="-122"/>
                </a:rPr>
                <a:t>状态</a:t>
              </a:r>
            </a:p>
          </p:txBody>
        </p:sp>
        <p:sp>
          <p:nvSpPr>
            <p:cNvPr id="18" name="文本框 57">
              <a:extLst>
                <a:ext uri="{FF2B5EF4-FFF2-40B4-BE49-F238E27FC236}">
                  <a16:creationId xmlns:a16="http://schemas.microsoft.com/office/drawing/2014/main" id="{6F1F726E-D5EE-4E2A-8DE5-D03BF81205C2}"/>
                </a:ext>
              </a:extLst>
            </p:cNvPr>
            <p:cNvSpPr txBox="1"/>
            <p:nvPr/>
          </p:nvSpPr>
          <p:spPr>
            <a:xfrm>
              <a:off x="10556461" y="3172844"/>
              <a:ext cx="487680" cy="46037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部署</a:t>
              </a:r>
            </a:p>
            <a:p>
              <a:r>
                <a:rPr lang="zh-CN" altLang="en-US" sz="1200" dirty="0">
                  <a:latin typeface="微软雅黑" panose="020B0503020204020204" pitchFamily="34" charset="-122"/>
                  <a:ea typeface="微软雅黑" panose="020B0503020204020204" pitchFamily="34" charset="-122"/>
                </a:rPr>
                <a:t>任务</a:t>
              </a:r>
            </a:p>
          </p:txBody>
        </p:sp>
        <p:sp>
          <p:nvSpPr>
            <p:cNvPr id="19" name="文本框 58">
              <a:extLst>
                <a:ext uri="{FF2B5EF4-FFF2-40B4-BE49-F238E27FC236}">
                  <a16:creationId xmlns:a16="http://schemas.microsoft.com/office/drawing/2014/main" id="{ED17AEC0-EAC4-4C7C-907C-1CE68AF883CD}"/>
                </a:ext>
              </a:extLst>
            </p:cNvPr>
            <p:cNvSpPr txBox="1"/>
            <p:nvPr/>
          </p:nvSpPr>
          <p:spPr>
            <a:xfrm>
              <a:off x="9114790" y="4290060"/>
              <a:ext cx="640080" cy="460375"/>
            </a:xfrm>
            <a:prstGeom prst="rect">
              <a:avLst/>
            </a:prstGeom>
            <a:noFill/>
          </p:spPr>
          <p:txBody>
            <a:bodyPr wrap="none" rtlCol="0">
              <a:spAutoFit/>
            </a:bodyPr>
            <a:lstStyle/>
            <a:p>
              <a:r>
                <a:rPr lang="zh-CN" altLang="en-US" sz="1200">
                  <a:latin typeface="微软雅黑" panose="020B0503020204020204" pitchFamily="34" charset="-122"/>
                  <a:ea typeface="微软雅黑" panose="020B0503020204020204" pitchFamily="34" charset="-122"/>
                </a:rPr>
                <a:t>交换中</a:t>
              </a:r>
            </a:p>
            <a:p>
              <a:r>
                <a:rPr lang="zh-CN" altLang="en-US" sz="1200">
                  <a:latin typeface="微软雅黑" panose="020B0503020204020204" pitchFamily="34" charset="-122"/>
                  <a:ea typeface="微软雅黑" panose="020B0503020204020204" pitchFamily="34" charset="-122"/>
                </a:rPr>
                <a:t>间数据</a:t>
              </a:r>
            </a:p>
          </p:txBody>
        </p:sp>
      </p:grpSp>
      <p:sp>
        <p:nvSpPr>
          <p:cNvPr id="21" name="TextBox 20">
            <a:extLst>
              <a:ext uri="{FF2B5EF4-FFF2-40B4-BE49-F238E27FC236}">
                <a16:creationId xmlns:a16="http://schemas.microsoft.com/office/drawing/2014/main" id="{06DB0DAB-7AD2-4B93-BF64-5BE0B33BC209}"/>
              </a:ext>
            </a:extLst>
          </p:cNvPr>
          <p:cNvSpPr txBox="1"/>
          <p:nvPr/>
        </p:nvSpPr>
        <p:spPr>
          <a:xfrm>
            <a:off x="8831965" y="5668034"/>
            <a:ext cx="1620957"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任务调度简易模型</a:t>
            </a:r>
          </a:p>
        </p:txBody>
      </p:sp>
      <p:sp>
        <p:nvSpPr>
          <p:cNvPr id="22" name="灯片编号占位符 21">
            <a:extLst>
              <a:ext uri="{FF2B5EF4-FFF2-40B4-BE49-F238E27FC236}">
                <a16:creationId xmlns:a16="http://schemas.microsoft.com/office/drawing/2014/main" id="{09840691-0906-EC48-B5B7-DD5CF8BA61AA}"/>
              </a:ext>
            </a:extLst>
          </p:cNvPr>
          <p:cNvSpPr>
            <a:spLocks noGrp="1"/>
          </p:cNvSpPr>
          <p:nvPr>
            <p:ph type="sldNum" sz="quarter" idx="12"/>
          </p:nvPr>
        </p:nvSpPr>
        <p:spPr/>
        <p:txBody>
          <a:bodyPr/>
          <a:lstStyle/>
          <a:p>
            <a:fld id="{B13F0FA4-29F4-4B1D-A16B-0D7169EBD889}" type="slidenum">
              <a:rPr lang="en-US" smtClean="0"/>
              <a:t>23</a:t>
            </a:fld>
            <a:endParaRPr lang="en-US"/>
          </a:p>
        </p:txBody>
      </p:sp>
    </p:spTree>
    <p:extLst>
      <p:ext uri="{BB962C8B-B14F-4D97-AF65-F5344CB8AC3E}">
        <p14:creationId xmlns:p14="http://schemas.microsoft.com/office/powerpoint/2010/main" val="339319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EF2F-321B-4B80-87FE-FF0766F33090}"/>
              </a:ext>
            </a:extLst>
          </p:cNvPr>
          <p:cNvSpPr>
            <a:spLocks noGrp="1"/>
          </p:cNvSpPr>
          <p:nvPr>
            <p:ph type="title"/>
          </p:nvPr>
        </p:nvSpPr>
        <p:spPr/>
        <p:txBody>
          <a:bodyPr/>
          <a:lstStyle/>
          <a:p>
            <a:r>
              <a:rPr lang="en-US" altLang="zh-CN" dirty="0"/>
              <a:t>8.2 </a:t>
            </a:r>
            <a:r>
              <a:rPr lang="zh-CN" altLang="en-US" dirty="0"/>
              <a:t>调度优化</a:t>
            </a:r>
          </a:p>
        </p:txBody>
      </p:sp>
      <p:sp>
        <p:nvSpPr>
          <p:cNvPr id="3" name="Content Placeholder 2">
            <a:extLst>
              <a:ext uri="{FF2B5EF4-FFF2-40B4-BE49-F238E27FC236}">
                <a16:creationId xmlns:a16="http://schemas.microsoft.com/office/drawing/2014/main" id="{02BE48E0-586B-42F0-8B15-EF7839CA7998}"/>
              </a:ext>
            </a:extLst>
          </p:cNvPr>
          <p:cNvSpPr>
            <a:spLocks noGrp="1"/>
          </p:cNvSpPr>
          <p:nvPr>
            <p:ph idx="1"/>
          </p:nvPr>
        </p:nvSpPr>
        <p:spPr>
          <a:xfrm>
            <a:off x="680483" y="1160756"/>
            <a:ext cx="10930269" cy="5306719"/>
          </a:xfrm>
        </p:spPr>
        <p:txBody>
          <a:bodyPr>
            <a:normAutofit/>
          </a:bodyPr>
          <a:lstStyle/>
          <a:p>
            <a:r>
              <a:rPr lang="zh-CN" altLang="en-US" dirty="0"/>
              <a:t>数据本地化</a:t>
            </a:r>
            <a:endParaRPr lang="en-US" altLang="zh-CN" dirty="0"/>
          </a:p>
          <a:p>
            <a:pPr lvl="1"/>
            <a:r>
              <a:rPr lang="zh-CN" altLang="en-US" dirty="0"/>
              <a:t>原因：海量数据分布在集群中不同节点、不同机房</a:t>
            </a:r>
            <a:endParaRPr lang="en-US" altLang="zh-CN" dirty="0"/>
          </a:p>
          <a:p>
            <a:pPr lvl="1"/>
            <a:r>
              <a:rPr lang="zh-CN" altLang="en-US" dirty="0"/>
              <a:t>目标：减少任务执行中的数据网络传输开销</a:t>
            </a:r>
            <a:endParaRPr lang="en-US" altLang="zh-CN" dirty="0"/>
          </a:p>
          <a:p>
            <a:pPr lvl="1"/>
            <a:r>
              <a:rPr lang="zh-CN" altLang="en-US" dirty="0"/>
              <a:t>方法：将任务调度到输入数据所在的计算节点，尽量让数据在本地计算</a:t>
            </a:r>
            <a:endParaRPr lang="en-US" altLang="zh-CN" dirty="0"/>
          </a:p>
          <a:p>
            <a:pPr lvl="1"/>
            <a:endParaRPr lang="en-US" altLang="zh-CN" dirty="0"/>
          </a:p>
          <a:p>
            <a:r>
              <a:rPr lang="en-US" altLang="zh-CN" dirty="0"/>
              <a:t>Hadoop</a:t>
            </a:r>
            <a:r>
              <a:rPr lang="zh-CN" altLang="en-US" dirty="0"/>
              <a:t>本地化调度机制</a:t>
            </a:r>
            <a:endParaRPr lang="en-US" altLang="zh-CN" dirty="0"/>
          </a:p>
          <a:p>
            <a:pPr lvl="1"/>
            <a:r>
              <a:rPr lang="zh-CN" altLang="en-US" dirty="0"/>
              <a:t>采用三层网络拓扑结构：数据中心，机架（交换机），计算和存储的物理节点</a:t>
            </a:r>
            <a:endParaRPr lang="en-US" altLang="zh-CN" dirty="0"/>
          </a:p>
          <a:p>
            <a:pPr lvl="1"/>
            <a:r>
              <a:rPr lang="zh-CN" altLang="en-US" dirty="0"/>
              <a:t>根据输入数据与实际分配的资源之间的距离将任务分成三类：</a:t>
            </a:r>
            <a:endParaRPr lang="en-US" altLang="zh-CN" dirty="0"/>
          </a:p>
          <a:p>
            <a:pPr lvl="2"/>
            <a:r>
              <a:rPr lang="en-US" altLang="zh-CN" dirty="0"/>
              <a:t>node-local </a:t>
            </a:r>
            <a:r>
              <a:rPr lang="zh-CN" altLang="en-US" dirty="0"/>
              <a:t>数据与计算资源同节点</a:t>
            </a:r>
            <a:endParaRPr lang="en-US" altLang="zh-CN" dirty="0"/>
          </a:p>
          <a:p>
            <a:pPr lvl="2"/>
            <a:r>
              <a:rPr lang="en-US" altLang="zh-CN" dirty="0"/>
              <a:t>rack-local </a:t>
            </a:r>
            <a:r>
              <a:rPr lang="zh-CN" altLang="en-US" dirty="0"/>
              <a:t>同机架</a:t>
            </a:r>
            <a:endParaRPr lang="en-US" altLang="zh-CN" dirty="0"/>
          </a:p>
          <a:p>
            <a:pPr lvl="2"/>
            <a:r>
              <a:rPr lang="en-US" altLang="zh-CN" dirty="0"/>
              <a:t>off-switch </a:t>
            </a:r>
            <a:r>
              <a:rPr lang="zh-CN" altLang="en-US" dirty="0"/>
              <a:t>跨机架</a:t>
            </a:r>
            <a:endParaRPr lang="en-US" altLang="zh-CN" dirty="0"/>
          </a:p>
          <a:p>
            <a:pPr lvl="1"/>
            <a:endParaRPr lang="zh-CN" altLang="en-US" dirty="0"/>
          </a:p>
        </p:txBody>
      </p:sp>
      <p:sp>
        <p:nvSpPr>
          <p:cNvPr id="4" name="TextBox 3">
            <a:extLst>
              <a:ext uri="{FF2B5EF4-FFF2-40B4-BE49-F238E27FC236}">
                <a16:creationId xmlns:a16="http://schemas.microsoft.com/office/drawing/2014/main" id="{F8E1C319-7124-4FA8-8377-D9E6E26BF097}"/>
              </a:ext>
            </a:extLst>
          </p:cNvPr>
          <p:cNvSpPr txBox="1"/>
          <p:nvPr/>
        </p:nvSpPr>
        <p:spPr>
          <a:xfrm>
            <a:off x="5955415" y="5878219"/>
            <a:ext cx="555610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任务优先级：</a:t>
            </a:r>
            <a:r>
              <a:rPr lang="en-US" altLang="zh-CN" sz="1600" dirty="0">
                <a:latin typeface="微软雅黑" panose="020B0503020204020204" pitchFamily="34" charset="-122"/>
                <a:ea typeface="微软雅黑" panose="020B0503020204020204" pitchFamily="34" charset="-122"/>
              </a:rPr>
              <a:t>node-local &gt; rack-local &gt; off-switch</a:t>
            </a:r>
            <a:endParaRPr lang="zh-CN" altLang="en-US" sz="1600"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FD42DC66-9A02-484C-8689-74895D2F61DF}"/>
              </a:ext>
            </a:extLst>
          </p:cNvPr>
          <p:cNvSpPr>
            <a:spLocks noGrp="1"/>
          </p:cNvSpPr>
          <p:nvPr>
            <p:ph type="sldNum" sz="quarter" idx="12"/>
          </p:nvPr>
        </p:nvSpPr>
        <p:spPr/>
        <p:txBody>
          <a:bodyPr/>
          <a:lstStyle/>
          <a:p>
            <a:fld id="{B13F0FA4-29F4-4B1D-A16B-0D7169EBD889}" type="slidenum">
              <a:rPr lang="en-US" smtClean="0"/>
              <a:t>24</a:t>
            </a:fld>
            <a:endParaRPr lang="en-US"/>
          </a:p>
        </p:txBody>
      </p:sp>
    </p:spTree>
    <p:extLst>
      <p:ext uri="{BB962C8B-B14F-4D97-AF65-F5344CB8AC3E}">
        <p14:creationId xmlns:p14="http://schemas.microsoft.com/office/powerpoint/2010/main" val="30689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wipe(left)">
                                      <p:cBhvr>
                                        <p:cTn id="19" dur="500"/>
                                        <p:tgtEl>
                                          <p:spTgt spid="3">
                                            <p:txEl>
                                              <p:pRg st="9" end="9"/>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left)">
                                      <p:cBhvr>
                                        <p:cTn id="22" dur="500"/>
                                        <p:tgtEl>
                                          <p:spTgt spid="3">
                                            <p:txEl>
                                              <p:pRg st="10" end="10"/>
                                            </p:txEl>
                                          </p:spTgt>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C973-3DFB-4E32-B69A-979E4FD10CF2}"/>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871917FC-2F2B-4F45-90CF-57687DD34759}"/>
              </a:ext>
            </a:extLst>
          </p:cNvPr>
          <p:cNvSpPr>
            <a:spLocks noGrp="1"/>
          </p:cNvSpPr>
          <p:nvPr>
            <p:ph idx="1"/>
          </p:nvPr>
        </p:nvSpPr>
        <p:spPr>
          <a:xfrm>
            <a:off x="680483" y="1160756"/>
            <a:ext cx="7327167" cy="5016207"/>
          </a:xfrm>
        </p:spPr>
        <p:txBody>
          <a:bodyPr/>
          <a:lstStyle/>
          <a:p>
            <a:r>
              <a:rPr lang="zh-CN" altLang="en-US" dirty="0"/>
              <a:t>延迟调度策略</a:t>
            </a:r>
            <a:endParaRPr lang="en-US" altLang="zh-CN" dirty="0"/>
          </a:p>
          <a:p>
            <a:pPr marL="468000" lvl="1"/>
            <a:r>
              <a:rPr lang="zh-CN" altLang="en-US" dirty="0"/>
              <a:t>设计原则：尝试以最高的本地性来启动运行任务</a:t>
            </a:r>
            <a:endParaRPr lang="en-US" altLang="zh-CN" dirty="0"/>
          </a:p>
          <a:p>
            <a:pPr marL="468000" lvl="1"/>
            <a:r>
              <a:rPr lang="zh-CN" altLang="en-US" dirty="0"/>
              <a:t>策略：如果对应需要用到的节点正在使用中，就等待一段时间，监控次节点是否空闲，若空闲，就把任务调度到这个最期望的节点上来</a:t>
            </a:r>
            <a:endParaRPr lang="en-US" altLang="zh-CN" dirty="0"/>
          </a:p>
          <a:p>
            <a:pPr marL="468000" lvl="1"/>
            <a:r>
              <a:rPr lang="zh-CN" altLang="en-US" dirty="0"/>
              <a:t>算法假设：任务执行耗时相较于网络传输小得多，调度器可以多等待一段时间，以更好的本地性执行任务，从而避免更耗时的网络传输</a:t>
            </a:r>
            <a:endParaRPr lang="en-US" dirty="0"/>
          </a:p>
        </p:txBody>
      </p:sp>
      <p:grpSp>
        <p:nvGrpSpPr>
          <p:cNvPr id="4" name="组合 77">
            <a:extLst>
              <a:ext uri="{FF2B5EF4-FFF2-40B4-BE49-F238E27FC236}">
                <a16:creationId xmlns:a16="http://schemas.microsoft.com/office/drawing/2014/main" id="{ACF084D3-967B-43E2-8C96-5CA0814E7843}"/>
              </a:ext>
            </a:extLst>
          </p:cNvPr>
          <p:cNvGrpSpPr/>
          <p:nvPr/>
        </p:nvGrpSpPr>
        <p:grpSpPr>
          <a:xfrm>
            <a:off x="8236062" y="1160756"/>
            <a:ext cx="3374690" cy="4797930"/>
            <a:chOff x="875" y="2182"/>
            <a:chExt cx="6161" cy="7696"/>
          </a:xfrm>
        </p:grpSpPr>
        <p:sp>
          <p:nvSpPr>
            <p:cNvPr id="5" name="圆角矩形 2">
              <a:extLst>
                <a:ext uri="{FF2B5EF4-FFF2-40B4-BE49-F238E27FC236}">
                  <a16:creationId xmlns:a16="http://schemas.microsoft.com/office/drawing/2014/main" id="{8B3A40BD-CED2-4C93-869F-EF32C82BEC1D}"/>
                </a:ext>
              </a:extLst>
            </p:cNvPr>
            <p:cNvSpPr/>
            <p:nvPr/>
          </p:nvSpPr>
          <p:spPr>
            <a:xfrm>
              <a:off x="2540" y="2182"/>
              <a:ext cx="2644" cy="1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每一轮开始</a:t>
              </a:r>
            </a:p>
          </p:txBody>
        </p:sp>
        <p:sp>
          <p:nvSpPr>
            <p:cNvPr id="6" name="菱形 3">
              <a:extLst>
                <a:ext uri="{FF2B5EF4-FFF2-40B4-BE49-F238E27FC236}">
                  <a16:creationId xmlns:a16="http://schemas.microsoft.com/office/drawing/2014/main" id="{1C78FB38-9919-49FD-A31A-6E500DAE8AF0}"/>
                </a:ext>
              </a:extLst>
            </p:cNvPr>
            <p:cNvSpPr/>
            <p:nvPr/>
          </p:nvSpPr>
          <p:spPr>
            <a:xfrm>
              <a:off x="1800" y="3757"/>
              <a:ext cx="4121" cy="187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5">
              <a:extLst>
                <a:ext uri="{FF2B5EF4-FFF2-40B4-BE49-F238E27FC236}">
                  <a16:creationId xmlns:a16="http://schemas.microsoft.com/office/drawing/2014/main" id="{AD5A8CEC-C118-4F3B-8912-632EE0AF68FE}"/>
                </a:ext>
              </a:extLst>
            </p:cNvPr>
            <p:cNvSpPr txBox="1"/>
            <p:nvPr/>
          </p:nvSpPr>
          <p:spPr>
            <a:xfrm>
              <a:off x="2457" y="3995"/>
              <a:ext cx="2808" cy="1183"/>
            </a:xfrm>
            <a:prstGeom prst="rect">
              <a:avLst/>
            </a:prstGeom>
            <a:noFill/>
          </p:spPr>
          <p:txBody>
            <a:bodyPr wrap="square" rtlCol="0">
              <a:spAutoFit/>
            </a:bodyPr>
            <a:lstStyle/>
            <a:p>
              <a:pPr algn="ctr"/>
              <a:r>
                <a:rPr lang="zh-CN" altLang="en-US" sz="1400"/>
                <a:t>当前级别</a:t>
              </a:r>
            </a:p>
            <a:p>
              <a:pPr algn="ctr"/>
              <a:r>
                <a:rPr lang="en-US" altLang="zh-CN" sz="1400"/>
                <a:t>locality level</a:t>
              </a:r>
            </a:p>
            <a:p>
              <a:pPr algn="ctr"/>
              <a:r>
                <a:rPr lang="zh-CN" altLang="en-US" sz="1400"/>
                <a:t>存在任务没执行完？</a:t>
              </a:r>
            </a:p>
          </p:txBody>
        </p:sp>
        <p:grpSp>
          <p:nvGrpSpPr>
            <p:cNvPr id="8" name="组合 9">
              <a:extLst>
                <a:ext uri="{FF2B5EF4-FFF2-40B4-BE49-F238E27FC236}">
                  <a16:creationId xmlns:a16="http://schemas.microsoft.com/office/drawing/2014/main" id="{537FC857-59CF-4B1C-9B8F-4108C80251E5}"/>
                </a:ext>
              </a:extLst>
            </p:cNvPr>
            <p:cNvGrpSpPr/>
            <p:nvPr/>
          </p:nvGrpSpPr>
          <p:grpSpPr>
            <a:xfrm>
              <a:off x="1801" y="6011"/>
              <a:ext cx="4121" cy="1873"/>
              <a:chOff x="2380" y="3957"/>
              <a:chExt cx="4121" cy="1873"/>
            </a:xfrm>
          </p:grpSpPr>
          <p:sp>
            <p:nvSpPr>
              <p:cNvPr id="22" name="菱形 6">
                <a:extLst>
                  <a:ext uri="{FF2B5EF4-FFF2-40B4-BE49-F238E27FC236}">
                    <a16:creationId xmlns:a16="http://schemas.microsoft.com/office/drawing/2014/main" id="{1BCABB97-FC63-45AD-8559-76427CAC784E}"/>
                  </a:ext>
                </a:extLst>
              </p:cNvPr>
              <p:cNvSpPr/>
              <p:nvPr/>
            </p:nvSpPr>
            <p:spPr>
              <a:xfrm>
                <a:off x="2380" y="3957"/>
                <a:ext cx="4121" cy="187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7">
                <a:extLst>
                  <a:ext uri="{FF2B5EF4-FFF2-40B4-BE49-F238E27FC236}">
                    <a16:creationId xmlns:a16="http://schemas.microsoft.com/office/drawing/2014/main" id="{3FC22AA8-9459-4C21-80FF-0485BA775396}"/>
                  </a:ext>
                </a:extLst>
              </p:cNvPr>
              <p:cNvSpPr txBox="1"/>
              <p:nvPr/>
            </p:nvSpPr>
            <p:spPr>
              <a:xfrm>
                <a:off x="3317" y="4273"/>
                <a:ext cx="2248" cy="837"/>
              </a:xfrm>
              <a:prstGeom prst="rect">
                <a:avLst/>
              </a:prstGeom>
              <a:noFill/>
            </p:spPr>
            <p:txBody>
              <a:bodyPr wrap="square" rtlCol="0">
                <a:spAutoFit/>
              </a:bodyPr>
              <a:lstStyle/>
              <a:p>
                <a:pPr algn="ctr"/>
                <a:r>
                  <a:rPr lang="zh-CN" altLang="en-US" sz="1400"/>
                  <a:t>是否等待超过了</a:t>
                </a:r>
              </a:p>
              <a:p>
                <a:pPr algn="ctr"/>
                <a:r>
                  <a:rPr lang="zh-CN" altLang="en-US" sz="1400"/>
                  <a:t>配置的时间？</a:t>
                </a:r>
              </a:p>
            </p:txBody>
          </p:sp>
        </p:grpSp>
        <p:grpSp>
          <p:nvGrpSpPr>
            <p:cNvPr id="9" name="组合 12">
              <a:extLst>
                <a:ext uri="{FF2B5EF4-FFF2-40B4-BE49-F238E27FC236}">
                  <a16:creationId xmlns:a16="http://schemas.microsoft.com/office/drawing/2014/main" id="{EFA96817-5C06-43FC-8D36-DDC7E95EBDA7}"/>
                </a:ext>
              </a:extLst>
            </p:cNvPr>
            <p:cNvGrpSpPr/>
            <p:nvPr/>
          </p:nvGrpSpPr>
          <p:grpSpPr>
            <a:xfrm>
              <a:off x="875" y="8121"/>
              <a:ext cx="2235" cy="1757"/>
              <a:chOff x="1255" y="7628"/>
              <a:chExt cx="2235" cy="1757"/>
            </a:xfrm>
          </p:grpSpPr>
          <p:sp>
            <p:nvSpPr>
              <p:cNvPr id="20" name="矩形 10">
                <a:extLst>
                  <a:ext uri="{FF2B5EF4-FFF2-40B4-BE49-F238E27FC236}">
                    <a16:creationId xmlns:a16="http://schemas.microsoft.com/office/drawing/2014/main" id="{66B0DA4F-94B1-4FE0-8651-82A0EF431EA1}"/>
                  </a:ext>
                </a:extLst>
              </p:cNvPr>
              <p:cNvSpPr/>
              <p:nvPr/>
            </p:nvSpPr>
            <p:spPr>
              <a:xfrm>
                <a:off x="1262" y="7628"/>
                <a:ext cx="2228" cy="1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1">
                <a:extLst>
                  <a:ext uri="{FF2B5EF4-FFF2-40B4-BE49-F238E27FC236}">
                    <a16:creationId xmlns:a16="http://schemas.microsoft.com/office/drawing/2014/main" id="{EA248C97-E9B1-4728-8223-C710C60A3EED}"/>
                  </a:ext>
                </a:extLst>
              </p:cNvPr>
              <p:cNvSpPr txBox="1"/>
              <p:nvPr/>
            </p:nvSpPr>
            <p:spPr>
              <a:xfrm>
                <a:off x="1255" y="7757"/>
                <a:ext cx="2235" cy="1628"/>
              </a:xfrm>
              <a:prstGeom prst="rect">
                <a:avLst/>
              </a:prstGeom>
              <a:noFill/>
            </p:spPr>
            <p:txBody>
              <a:bodyPr wrap="square" rtlCol="0">
                <a:spAutoFit/>
              </a:bodyPr>
              <a:lstStyle/>
              <a:p>
                <a:pPr algn="ctr"/>
                <a:r>
                  <a:rPr lang="zh-CN" altLang="en-US" sz="1200"/>
                  <a:t>继续以当前</a:t>
                </a:r>
                <a:r>
                  <a:rPr lang="en-US" altLang="zh-CN" sz="1200"/>
                  <a:t>locality</a:t>
                </a:r>
                <a:r>
                  <a:rPr lang="zh-CN" altLang="en-US" sz="1200"/>
                  <a:t>去执行任务，查看最近是否有满足条件的节点</a:t>
                </a:r>
              </a:p>
            </p:txBody>
          </p:sp>
        </p:grpSp>
        <p:grpSp>
          <p:nvGrpSpPr>
            <p:cNvPr id="10" name="组合 13">
              <a:extLst>
                <a:ext uri="{FF2B5EF4-FFF2-40B4-BE49-F238E27FC236}">
                  <a16:creationId xmlns:a16="http://schemas.microsoft.com/office/drawing/2014/main" id="{83DA72A7-D42A-4A04-AC7B-4812DF3DBAF4}"/>
                </a:ext>
              </a:extLst>
            </p:cNvPr>
            <p:cNvGrpSpPr/>
            <p:nvPr/>
          </p:nvGrpSpPr>
          <p:grpSpPr>
            <a:xfrm>
              <a:off x="4801" y="8121"/>
              <a:ext cx="2235" cy="1637"/>
              <a:chOff x="1255" y="7628"/>
              <a:chExt cx="2235" cy="1637"/>
            </a:xfrm>
          </p:grpSpPr>
          <p:sp>
            <p:nvSpPr>
              <p:cNvPr id="18" name="矩形 14">
                <a:extLst>
                  <a:ext uri="{FF2B5EF4-FFF2-40B4-BE49-F238E27FC236}">
                    <a16:creationId xmlns:a16="http://schemas.microsoft.com/office/drawing/2014/main" id="{F2FA521E-7F2D-4FD7-97E9-689C0559BE82}"/>
                  </a:ext>
                </a:extLst>
              </p:cNvPr>
              <p:cNvSpPr/>
              <p:nvPr/>
            </p:nvSpPr>
            <p:spPr>
              <a:xfrm>
                <a:off x="1262" y="7628"/>
                <a:ext cx="2228" cy="1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5">
                <a:extLst>
                  <a:ext uri="{FF2B5EF4-FFF2-40B4-BE49-F238E27FC236}">
                    <a16:creationId xmlns:a16="http://schemas.microsoft.com/office/drawing/2014/main" id="{D9686A05-F153-4688-A934-5D8F47FB8240}"/>
                  </a:ext>
                </a:extLst>
              </p:cNvPr>
              <p:cNvSpPr txBox="1"/>
              <p:nvPr/>
            </p:nvSpPr>
            <p:spPr>
              <a:xfrm>
                <a:off x="1255" y="7757"/>
                <a:ext cx="2235" cy="1331"/>
              </a:xfrm>
              <a:prstGeom prst="rect">
                <a:avLst/>
              </a:prstGeom>
              <a:noFill/>
            </p:spPr>
            <p:txBody>
              <a:bodyPr wrap="square" rtlCol="0">
                <a:spAutoFit/>
              </a:bodyPr>
              <a:lstStyle/>
              <a:p>
                <a:pPr algn="ctr"/>
                <a:r>
                  <a:rPr lang="zh-CN" altLang="en-US" sz="1200"/>
                  <a:t>降低本地性，任务以更低</a:t>
                </a:r>
                <a:r>
                  <a:rPr lang="en-US" altLang="zh-CN" sz="1200"/>
                  <a:t>locality level</a:t>
                </a:r>
                <a:r>
                  <a:rPr lang="zh-CN" altLang="en-US" sz="1200"/>
                  <a:t>去执行</a:t>
                </a:r>
              </a:p>
            </p:txBody>
          </p:sp>
        </p:grpSp>
        <p:cxnSp>
          <p:nvCxnSpPr>
            <p:cNvPr id="11" name="肘形连接符 16">
              <a:extLst>
                <a:ext uri="{FF2B5EF4-FFF2-40B4-BE49-F238E27FC236}">
                  <a16:creationId xmlns:a16="http://schemas.microsoft.com/office/drawing/2014/main" id="{056811D9-89D5-4EFA-B29A-C38C4161D74A}"/>
                </a:ext>
              </a:extLst>
            </p:cNvPr>
            <p:cNvCxnSpPr>
              <a:stCxn id="21" idx="1"/>
              <a:endCxn id="5" idx="1"/>
            </p:cNvCxnSpPr>
            <p:nvPr/>
          </p:nvCxnSpPr>
          <p:spPr>
            <a:xfrm rot="10800000" flipH="1">
              <a:off x="875" y="2695"/>
              <a:ext cx="1666" cy="6368"/>
            </a:xfrm>
            <a:prstGeom prst="bentConnector3">
              <a:avLst>
                <a:gd name="adj1" fmla="val -261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7">
              <a:extLst>
                <a:ext uri="{FF2B5EF4-FFF2-40B4-BE49-F238E27FC236}">
                  <a16:creationId xmlns:a16="http://schemas.microsoft.com/office/drawing/2014/main" id="{0115F3CB-9ECE-42AD-92FB-A4947174844B}"/>
                </a:ext>
              </a:extLst>
            </p:cNvPr>
            <p:cNvCxnSpPr>
              <a:stCxn id="5" idx="2"/>
              <a:endCxn id="6" idx="0"/>
            </p:cNvCxnSpPr>
            <p:nvPr/>
          </p:nvCxnSpPr>
          <p:spPr>
            <a:xfrm flipH="1">
              <a:off x="3842" y="3209"/>
              <a:ext cx="1" cy="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8">
              <a:extLst>
                <a:ext uri="{FF2B5EF4-FFF2-40B4-BE49-F238E27FC236}">
                  <a16:creationId xmlns:a16="http://schemas.microsoft.com/office/drawing/2014/main" id="{722620AB-0376-4DE8-9D66-A26B22BA946F}"/>
                </a:ext>
              </a:extLst>
            </p:cNvPr>
            <p:cNvCxnSpPr>
              <a:stCxn id="6" idx="2"/>
              <a:endCxn id="22" idx="0"/>
            </p:cNvCxnSpPr>
            <p:nvPr/>
          </p:nvCxnSpPr>
          <p:spPr>
            <a:xfrm>
              <a:off x="3842" y="5630"/>
              <a:ext cx="1" cy="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9">
              <a:extLst>
                <a:ext uri="{FF2B5EF4-FFF2-40B4-BE49-F238E27FC236}">
                  <a16:creationId xmlns:a16="http://schemas.microsoft.com/office/drawing/2014/main" id="{CFE9B8C8-218C-4736-829A-0666419B2892}"/>
                </a:ext>
              </a:extLst>
            </p:cNvPr>
            <p:cNvCxnSpPr/>
            <p:nvPr/>
          </p:nvCxnSpPr>
          <p:spPr>
            <a:xfrm rot="10800000" flipV="1">
              <a:off x="1533" y="6948"/>
              <a:ext cx="268" cy="11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20">
              <a:extLst>
                <a:ext uri="{FF2B5EF4-FFF2-40B4-BE49-F238E27FC236}">
                  <a16:creationId xmlns:a16="http://schemas.microsoft.com/office/drawing/2014/main" id="{58B0FC28-1E5F-4365-9FF0-E53798E30BCF}"/>
                </a:ext>
              </a:extLst>
            </p:cNvPr>
            <p:cNvCxnSpPr/>
            <p:nvPr/>
          </p:nvCxnSpPr>
          <p:spPr>
            <a:xfrm>
              <a:off x="5922" y="6948"/>
              <a:ext cx="445" cy="11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21">
              <a:extLst>
                <a:ext uri="{FF2B5EF4-FFF2-40B4-BE49-F238E27FC236}">
                  <a16:creationId xmlns:a16="http://schemas.microsoft.com/office/drawing/2014/main" id="{CD75D69F-8048-43FA-8193-C61A103CA819}"/>
                </a:ext>
              </a:extLst>
            </p:cNvPr>
            <p:cNvCxnSpPr>
              <a:stCxn id="6" idx="3"/>
            </p:cNvCxnSpPr>
            <p:nvPr/>
          </p:nvCxnSpPr>
          <p:spPr>
            <a:xfrm>
              <a:off x="5902" y="4694"/>
              <a:ext cx="920" cy="34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22">
              <a:extLst>
                <a:ext uri="{FF2B5EF4-FFF2-40B4-BE49-F238E27FC236}">
                  <a16:creationId xmlns:a16="http://schemas.microsoft.com/office/drawing/2014/main" id="{BEB42EF8-783F-45B7-AF6F-55DB48427727}"/>
                </a:ext>
              </a:extLst>
            </p:cNvPr>
            <p:cNvCxnSpPr>
              <a:stCxn id="19" idx="3"/>
              <a:endCxn id="5" idx="3"/>
            </p:cNvCxnSpPr>
            <p:nvPr/>
          </p:nvCxnSpPr>
          <p:spPr>
            <a:xfrm flipH="1" flipV="1">
              <a:off x="5185" y="2695"/>
              <a:ext cx="1851" cy="6220"/>
            </a:xfrm>
            <a:prstGeom prst="bentConnector3">
              <a:avLst>
                <a:gd name="adj1" fmla="val -2345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0F91C88-9E29-4C76-A24A-9DA4CEDD1A34}"/>
              </a:ext>
            </a:extLst>
          </p:cNvPr>
          <p:cNvSpPr txBox="1"/>
          <p:nvPr/>
        </p:nvSpPr>
        <p:spPr>
          <a:xfrm>
            <a:off x="9384921" y="6172201"/>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延迟调度流程</a:t>
            </a:r>
          </a:p>
        </p:txBody>
      </p:sp>
      <p:sp>
        <p:nvSpPr>
          <p:cNvPr id="25" name="灯片编号占位符 24">
            <a:extLst>
              <a:ext uri="{FF2B5EF4-FFF2-40B4-BE49-F238E27FC236}">
                <a16:creationId xmlns:a16="http://schemas.microsoft.com/office/drawing/2014/main" id="{1F5D991F-8394-B049-8CCB-CDD4199A694C}"/>
              </a:ext>
            </a:extLst>
          </p:cNvPr>
          <p:cNvSpPr>
            <a:spLocks noGrp="1"/>
          </p:cNvSpPr>
          <p:nvPr>
            <p:ph type="sldNum" sz="quarter" idx="12"/>
          </p:nvPr>
        </p:nvSpPr>
        <p:spPr/>
        <p:txBody>
          <a:bodyPr/>
          <a:lstStyle/>
          <a:p>
            <a:fld id="{B13F0FA4-29F4-4B1D-A16B-0D7169EBD889}" type="slidenum">
              <a:rPr lang="en-US" smtClean="0"/>
              <a:t>25</a:t>
            </a:fld>
            <a:endParaRPr lang="en-US"/>
          </a:p>
        </p:txBody>
      </p:sp>
    </p:spTree>
    <p:extLst>
      <p:ext uri="{BB962C8B-B14F-4D97-AF65-F5344CB8AC3E}">
        <p14:creationId xmlns:p14="http://schemas.microsoft.com/office/powerpoint/2010/main" val="2328569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87D-E060-423F-932E-024BD260F638}"/>
              </a:ext>
            </a:extLst>
          </p:cNvPr>
          <p:cNvSpPr>
            <a:spLocks noGrp="1"/>
          </p:cNvSpPr>
          <p:nvPr>
            <p:ph type="title"/>
          </p:nvPr>
        </p:nvSpPr>
        <p:spPr/>
        <p:txBody>
          <a:bodyPr/>
          <a:lstStyle/>
          <a:p>
            <a:r>
              <a:rPr lang="en-US" altLang="zh-CN" dirty="0"/>
              <a:t>8.2 </a:t>
            </a:r>
            <a:r>
              <a:rPr lang="zh-CN" altLang="en-US" dirty="0"/>
              <a:t>调度优化</a:t>
            </a:r>
          </a:p>
        </p:txBody>
      </p:sp>
      <p:sp>
        <p:nvSpPr>
          <p:cNvPr id="3" name="Content Placeholder 2">
            <a:extLst>
              <a:ext uri="{FF2B5EF4-FFF2-40B4-BE49-F238E27FC236}">
                <a16:creationId xmlns:a16="http://schemas.microsoft.com/office/drawing/2014/main" id="{611FDCC2-0CDB-4CB1-BCF3-0FAF26AD3005}"/>
              </a:ext>
            </a:extLst>
          </p:cNvPr>
          <p:cNvSpPr>
            <a:spLocks noGrp="1"/>
          </p:cNvSpPr>
          <p:nvPr>
            <p:ph idx="1"/>
          </p:nvPr>
        </p:nvSpPr>
        <p:spPr/>
        <p:txBody>
          <a:bodyPr/>
          <a:lstStyle/>
          <a:p>
            <a:r>
              <a:rPr lang="zh-CN" altLang="en-US" dirty="0"/>
              <a:t>负载均衡</a:t>
            </a:r>
            <a:endParaRPr lang="en-US" altLang="zh-CN" dirty="0"/>
          </a:p>
          <a:p>
            <a:pPr lvl="1"/>
            <a:r>
              <a:rPr lang="zh-CN" altLang="en-US" dirty="0"/>
              <a:t>分布式系统如分布式存储、分布式计算、分布式数据库都需要考虑负载均衡</a:t>
            </a:r>
            <a:endParaRPr lang="en-US" altLang="zh-CN" dirty="0"/>
          </a:p>
          <a:p>
            <a:pPr lvl="1"/>
            <a:r>
              <a:rPr lang="zh-CN" altLang="en-US" dirty="0"/>
              <a:t>负载不均原因：</a:t>
            </a:r>
            <a:endParaRPr lang="en-US" altLang="zh-CN" dirty="0"/>
          </a:p>
          <a:p>
            <a:pPr lvl="2"/>
            <a:r>
              <a:rPr lang="zh-CN" altLang="en-US" dirty="0"/>
              <a:t>数据倾斜和计算倾斜</a:t>
            </a:r>
            <a:endParaRPr lang="en-US" altLang="zh-CN" dirty="0"/>
          </a:p>
          <a:p>
            <a:pPr lvl="1"/>
            <a:r>
              <a:rPr lang="zh-CN" altLang="en-US" dirty="0"/>
              <a:t>负载均衡思路：</a:t>
            </a:r>
            <a:endParaRPr lang="en-US" altLang="zh-CN" dirty="0"/>
          </a:p>
          <a:p>
            <a:pPr marL="914400" lvl="2" indent="0">
              <a:buNone/>
            </a:pPr>
            <a:r>
              <a:rPr lang="en-US" altLang="zh-CN" dirty="0"/>
              <a:t>1</a:t>
            </a:r>
            <a:r>
              <a:rPr lang="zh-CN" altLang="en-US" dirty="0"/>
              <a:t>）被动解决，发现负载倾斜后，将负载迁移到空闲节点</a:t>
            </a:r>
            <a:endParaRPr lang="en-US" altLang="zh-CN" dirty="0"/>
          </a:p>
          <a:p>
            <a:pPr marL="914400" lvl="2" indent="0">
              <a:buNone/>
            </a:pPr>
            <a:r>
              <a:rPr lang="en-US" altLang="zh-CN" dirty="0"/>
              <a:t>2</a:t>
            </a:r>
            <a:r>
              <a:rPr lang="zh-CN" altLang="en-US" dirty="0"/>
              <a:t>）主动预防，防止倾斜发生。可以是系统的静态和动态负载均衡，也可以是用户先验知识介入</a:t>
            </a:r>
            <a:endParaRPr lang="en-US" altLang="zh-CN" dirty="0"/>
          </a:p>
          <a:p>
            <a:pPr marL="914400" lvl="2" indent="0">
              <a:buNone/>
            </a:pPr>
            <a:endParaRPr lang="en-US" altLang="zh-CN" dirty="0"/>
          </a:p>
        </p:txBody>
      </p:sp>
      <p:sp>
        <p:nvSpPr>
          <p:cNvPr id="4" name="灯片编号占位符 3">
            <a:extLst>
              <a:ext uri="{FF2B5EF4-FFF2-40B4-BE49-F238E27FC236}">
                <a16:creationId xmlns:a16="http://schemas.microsoft.com/office/drawing/2014/main" id="{B98B1993-4B5B-024E-8A41-A9AEBF61EC9B}"/>
              </a:ext>
            </a:extLst>
          </p:cNvPr>
          <p:cNvSpPr>
            <a:spLocks noGrp="1"/>
          </p:cNvSpPr>
          <p:nvPr>
            <p:ph type="sldNum" sz="quarter" idx="12"/>
          </p:nvPr>
        </p:nvSpPr>
        <p:spPr/>
        <p:txBody>
          <a:bodyPr/>
          <a:lstStyle/>
          <a:p>
            <a:fld id="{B13F0FA4-29F4-4B1D-A16B-0D7169EBD889}" type="slidenum">
              <a:rPr lang="en-US" smtClean="0"/>
              <a:t>26</a:t>
            </a:fld>
            <a:endParaRPr lang="en-US"/>
          </a:p>
        </p:txBody>
      </p:sp>
    </p:spTree>
    <p:extLst>
      <p:ext uri="{BB962C8B-B14F-4D97-AF65-F5344CB8AC3E}">
        <p14:creationId xmlns:p14="http://schemas.microsoft.com/office/powerpoint/2010/main" val="380500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8265-F606-41EC-AF6F-419B309F2A69}"/>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B6E19D99-271A-4584-8D47-C3EBDF5584EA}"/>
              </a:ext>
            </a:extLst>
          </p:cNvPr>
          <p:cNvSpPr>
            <a:spLocks noGrp="1"/>
          </p:cNvSpPr>
          <p:nvPr>
            <p:ph idx="1"/>
          </p:nvPr>
        </p:nvSpPr>
        <p:spPr/>
        <p:txBody>
          <a:bodyPr/>
          <a:lstStyle/>
          <a:p>
            <a:r>
              <a:rPr lang="zh-CN" altLang="en-US" dirty="0"/>
              <a:t>负载均衡</a:t>
            </a:r>
            <a:endParaRPr lang="en-US" altLang="zh-CN" dirty="0"/>
          </a:p>
          <a:p>
            <a:pPr lvl="1"/>
            <a:r>
              <a:rPr lang="zh-CN" altLang="en-US" dirty="0"/>
              <a:t>静态负载</a:t>
            </a:r>
            <a:endParaRPr lang="en-US" altLang="zh-CN" dirty="0"/>
          </a:p>
          <a:p>
            <a:pPr lvl="2"/>
            <a:r>
              <a:rPr lang="zh-CN" altLang="en-US" dirty="0"/>
              <a:t>通过算法优化来改写用户程序，从而达到性能改善，即作业开始前，那块数据在哪个节点计算可以确定</a:t>
            </a:r>
            <a:endParaRPr lang="en-US" altLang="zh-CN" dirty="0"/>
          </a:p>
          <a:p>
            <a:pPr lvl="2"/>
            <a:r>
              <a:rPr lang="zh-CN" altLang="en-US" dirty="0"/>
              <a:t>难以解决计算倾斜的情况</a:t>
            </a:r>
            <a:endParaRPr lang="en-US" altLang="zh-CN" dirty="0"/>
          </a:p>
          <a:p>
            <a:pPr lvl="2"/>
            <a:r>
              <a:rPr lang="zh-CN" altLang="en-US" dirty="0"/>
              <a:t>例如</a:t>
            </a:r>
            <a:r>
              <a:rPr lang="en-US" altLang="zh-CN" dirty="0"/>
              <a:t>Hadoop</a:t>
            </a:r>
            <a:r>
              <a:rPr lang="zh-CN" altLang="en-US" dirty="0"/>
              <a:t>提供的</a:t>
            </a:r>
            <a:r>
              <a:rPr lang="en-US" altLang="zh-CN" dirty="0"/>
              <a:t>Partition</a:t>
            </a:r>
            <a:r>
              <a:rPr lang="zh-CN" altLang="en-US" dirty="0"/>
              <a:t>接口</a:t>
            </a:r>
          </a:p>
          <a:p>
            <a:pPr lvl="1"/>
            <a:r>
              <a:rPr lang="zh-CN" altLang="en-US" dirty="0"/>
              <a:t>动态负载：</a:t>
            </a:r>
            <a:endParaRPr lang="en-US" altLang="zh-CN" dirty="0"/>
          </a:p>
          <a:p>
            <a:pPr lvl="2"/>
            <a:r>
              <a:rPr lang="zh-CN" altLang="en-US" dirty="0"/>
              <a:t>不需要改变用户自己的应用代码，也不用针对不同的输入数据做算法定制优化，系统能够自适应地完成负载均衡工作</a:t>
            </a:r>
            <a:endParaRPr lang="en-US" altLang="zh-CN" dirty="0"/>
          </a:p>
          <a:p>
            <a:pPr lvl="2"/>
            <a:r>
              <a:rPr lang="zh-CN" altLang="en-US" dirty="0"/>
              <a:t>例如</a:t>
            </a:r>
            <a:r>
              <a:rPr lang="en-US" altLang="zh-CN" dirty="0"/>
              <a:t>Hadoop</a:t>
            </a:r>
            <a:r>
              <a:rPr lang="zh-CN" altLang="en-US" dirty="0"/>
              <a:t>平台中以</a:t>
            </a:r>
            <a:r>
              <a:rPr lang="en-US" altLang="zh-CN" dirty="0"/>
              <a:t>slot</a:t>
            </a:r>
            <a:r>
              <a:rPr lang="zh-CN" altLang="en-US" dirty="0"/>
              <a:t>为计算资源单位，</a:t>
            </a:r>
            <a:r>
              <a:rPr lang="en-US" altLang="zh-CN" dirty="0"/>
              <a:t>map</a:t>
            </a:r>
            <a:r>
              <a:rPr lang="zh-CN" altLang="en-US" dirty="0"/>
              <a:t>任务和</a:t>
            </a:r>
            <a:r>
              <a:rPr lang="en-US" altLang="zh-CN" dirty="0"/>
              <a:t>reduce</a:t>
            </a:r>
            <a:r>
              <a:rPr lang="zh-CN" altLang="en-US" dirty="0"/>
              <a:t>任务都运行在</a:t>
            </a:r>
            <a:r>
              <a:rPr lang="en-US" altLang="zh-CN" dirty="0"/>
              <a:t>slot</a:t>
            </a:r>
            <a:r>
              <a:rPr lang="zh-CN" altLang="en-US" dirty="0"/>
              <a:t>上</a:t>
            </a:r>
            <a:endParaRPr lang="en-US" altLang="zh-CN" dirty="0"/>
          </a:p>
          <a:p>
            <a:pPr lvl="2"/>
            <a:endParaRPr lang="en-US" altLang="zh-CN" dirty="0"/>
          </a:p>
          <a:p>
            <a:pPr lvl="1"/>
            <a:r>
              <a:rPr lang="zh-CN" altLang="en-US" dirty="0"/>
              <a:t>原始的负载均衡调度策略存在欠缺和漏洞</a:t>
            </a:r>
          </a:p>
          <a:p>
            <a:pPr lvl="1"/>
            <a:endParaRPr lang="en-US" dirty="0"/>
          </a:p>
        </p:txBody>
      </p:sp>
      <p:sp>
        <p:nvSpPr>
          <p:cNvPr id="4" name="灯片编号占位符 3">
            <a:extLst>
              <a:ext uri="{FF2B5EF4-FFF2-40B4-BE49-F238E27FC236}">
                <a16:creationId xmlns:a16="http://schemas.microsoft.com/office/drawing/2014/main" id="{DAE2D265-E529-6440-94D1-5E52009068AC}"/>
              </a:ext>
            </a:extLst>
          </p:cNvPr>
          <p:cNvSpPr>
            <a:spLocks noGrp="1"/>
          </p:cNvSpPr>
          <p:nvPr>
            <p:ph type="sldNum" sz="quarter" idx="12"/>
          </p:nvPr>
        </p:nvSpPr>
        <p:spPr/>
        <p:txBody>
          <a:bodyPr/>
          <a:lstStyle/>
          <a:p>
            <a:fld id="{B13F0FA4-29F4-4B1D-A16B-0D7169EBD889}" type="slidenum">
              <a:rPr lang="en-US" smtClean="0"/>
              <a:t>27</a:t>
            </a:fld>
            <a:endParaRPr lang="en-US"/>
          </a:p>
        </p:txBody>
      </p:sp>
    </p:spTree>
    <p:extLst>
      <p:ext uri="{BB962C8B-B14F-4D97-AF65-F5344CB8AC3E}">
        <p14:creationId xmlns:p14="http://schemas.microsoft.com/office/powerpoint/2010/main" val="311451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8265-F606-41EC-AF6F-419B309F2A69}"/>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B6E19D99-271A-4584-8D47-C3EBDF5584EA}"/>
              </a:ext>
            </a:extLst>
          </p:cNvPr>
          <p:cNvSpPr>
            <a:spLocks noGrp="1"/>
          </p:cNvSpPr>
          <p:nvPr>
            <p:ph idx="1"/>
          </p:nvPr>
        </p:nvSpPr>
        <p:spPr/>
        <p:txBody>
          <a:bodyPr/>
          <a:lstStyle/>
          <a:p>
            <a:r>
              <a:rPr lang="zh-CN" altLang="en-US" dirty="0"/>
              <a:t>负载均衡</a:t>
            </a:r>
            <a:endParaRPr lang="en-US" altLang="zh-CN" dirty="0"/>
          </a:p>
          <a:p>
            <a:pPr lvl="1"/>
            <a:r>
              <a:rPr lang="zh-CN" altLang="en-US" dirty="0"/>
              <a:t>原始的负载均衡调度策略存在欠缺和漏洞</a:t>
            </a:r>
            <a:endParaRPr lang="en-US" altLang="zh-CN" dirty="0"/>
          </a:p>
          <a:p>
            <a:pPr lvl="2"/>
            <a:r>
              <a:rPr lang="zh-CN" altLang="en-US" dirty="0"/>
              <a:t>异构集群包含快的和慢的节点，会在两个方面影响</a:t>
            </a:r>
            <a:r>
              <a:rPr lang="en-US" altLang="zh-CN" dirty="0"/>
              <a:t>MapReduce</a:t>
            </a:r>
            <a:r>
              <a:rPr lang="zh-CN" altLang="en-US" dirty="0"/>
              <a:t>框架</a:t>
            </a:r>
            <a:endParaRPr lang="en-US" altLang="zh-CN" dirty="0"/>
          </a:p>
          <a:p>
            <a:pPr marL="914400" lvl="2" indent="0">
              <a:buNone/>
            </a:pPr>
            <a:r>
              <a:rPr lang="en-US" altLang="zh-CN" dirty="0"/>
              <a:t>map</a:t>
            </a:r>
            <a:r>
              <a:rPr lang="zh-CN" altLang="en-US" dirty="0"/>
              <a:t>端：</a:t>
            </a:r>
            <a:endParaRPr lang="en-US" altLang="zh-CN" dirty="0"/>
          </a:p>
          <a:p>
            <a:pPr marL="914400" lvl="2" indent="0">
              <a:buNone/>
            </a:pPr>
            <a:r>
              <a:rPr lang="en-US" altLang="zh-CN" dirty="0"/>
              <a:t>1</a:t>
            </a:r>
            <a:r>
              <a:rPr lang="zh-CN" altLang="en-US" dirty="0"/>
              <a:t>）高性能的节点会从低性能节点窃取任务，但被窃取任务的数据还在原来节点上，远程数据传输导致严重的网络负载</a:t>
            </a:r>
            <a:endParaRPr lang="en-US" altLang="zh-CN" dirty="0"/>
          </a:p>
          <a:p>
            <a:pPr marL="914400" lvl="2" indent="0">
              <a:buNone/>
            </a:pPr>
            <a:r>
              <a:rPr lang="en-US" altLang="zh-CN" dirty="0"/>
              <a:t>2</a:t>
            </a:r>
            <a:r>
              <a:rPr lang="zh-CN" altLang="en-US" dirty="0"/>
              <a:t>）远程的</a:t>
            </a:r>
            <a:r>
              <a:rPr lang="en-US" altLang="zh-CN" dirty="0"/>
              <a:t>map</a:t>
            </a:r>
            <a:r>
              <a:rPr lang="zh-CN" altLang="en-US" dirty="0"/>
              <a:t>任务会和</a:t>
            </a:r>
            <a:r>
              <a:rPr lang="en-US" altLang="zh-CN" dirty="0"/>
              <a:t>shuffle</a:t>
            </a:r>
            <a:r>
              <a:rPr lang="zh-CN" altLang="en-US" dirty="0"/>
              <a:t>操作竞争带宽，进一步恶化网络性能</a:t>
            </a:r>
            <a:endParaRPr lang="en-US" altLang="zh-CN" dirty="0"/>
          </a:p>
          <a:p>
            <a:pPr marL="914400" lvl="2" indent="0">
              <a:buNone/>
            </a:pPr>
            <a:r>
              <a:rPr lang="en-US" altLang="zh-CN" dirty="0"/>
              <a:t>3</a:t>
            </a:r>
            <a:r>
              <a:rPr lang="zh-CN" altLang="en-US" dirty="0"/>
              <a:t>）使用内置的负载均衡策略时，每个节点会优先运行完本地</a:t>
            </a:r>
            <a:r>
              <a:rPr lang="en-US" altLang="zh-CN" dirty="0"/>
              <a:t>map</a:t>
            </a:r>
            <a:r>
              <a:rPr lang="zh-CN" altLang="en-US" dirty="0"/>
              <a:t>任务，必要时才会运行远程的任务，这会导致所有远程的</a:t>
            </a:r>
            <a:r>
              <a:rPr lang="en-US" altLang="zh-CN" dirty="0"/>
              <a:t>map</a:t>
            </a:r>
            <a:r>
              <a:rPr lang="zh-CN" altLang="en-US" dirty="0"/>
              <a:t>任务集中在</a:t>
            </a:r>
            <a:r>
              <a:rPr lang="en-US" altLang="zh-CN" dirty="0"/>
              <a:t>map</a:t>
            </a:r>
            <a:r>
              <a:rPr lang="zh-CN" altLang="en-US" dirty="0"/>
              <a:t>阶段结尾运行，负载过高</a:t>
            </a:r>
          </a:p>
          <a:p>
            <a:pPr lvl="1"/>
            <a:endParaRPr lang="en-US" dirty="0"/>
          </a:p>
        </p:txBody>
      </p:sp>
      <p:sp>
        <p:nvSpPr>
          <p:cNvPr id="4" name="灯片编号占位符 3">
            <a:extLst>
              <a:ext uri="{FF2B5EF4-FFF2-40B4-BE49-F238E27FC236}">
                <a16:creationId xmlns:a16="http://schemas.microsoft.com/office/drawing/2014/main" id="{A920AAA6-4956-3541-8546-8FB9701B1A24}"/>
              </a:ext>
            </a:extLst>
          </p:cNvPr>
          <p:cNvSpPr>
            <a:spLocks noGrp="1"/>
          </p:cNvSpPr>
          <p:nvPr>
            <p:ph type="sldNum" sz="quarter" idx="12"/>
          </p:nvPr>
        </p:nvSpPr>
        <p:spPr/>
        <p:txBody>
          <a:bodyPr/>
          <a:lstStyle/>
          <a:p>
            <a:fld id="{B13F0FA4-29F4-4B1D-A16B-0D7169EBD889}" type="slidenum">
              <a:rPr lang="en-US" smtClean="0"/>
              <a:t>28</a:t>
            </a:fld>
            <a:endParaRPr lang="en-US"/>
          </a:p>
        </p:txBody>
      </p:sp>
    </p:spTree>
    <p:extLst>
      <p:ext uri="{BB962C8B-B14F-4D97-AF65-F5344CB8AC3E}">
        <p14:creationId xmlns:p14="http://schemas.microsoft.com/office/powerpoint/2010/main" val="4202399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8265-F606-41EC-AF6F-419B309F2A69}"/>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B6E19D99-271A-4584-8D47-C3EBDF5584EA}"/>
              </a:ext>
            </a:extLst>
          </p:cNvPr>
          <p:cNvSpPr>
            <a:spLocks noGrp="1"/>
          </p:cNvSpPr>
          <p:nvPr>
            <p:ph idx="1"/>
          </p:nvPr>
        </p:nvSpPr>
        <p:spPr>
          <a:xfrm>
            <a:off x="680483" y="1160756"/>
            <a:ext cx="10930269" cy="2897317"/>
          </a:xfrm>
        </p:spPr>
        <p:txBody>
          <a:bodyPr/>
          <a:lstStyle/>
          <a:p>
            <a:r>
              <a:rPr lang="zh-CN" altLang="en-US" dirty="0"/>
              <a:t>负载均衡</a:t>
            </a:r>
            <a:endParaRPr lang="en-US" altLang="zh-CN" dirty="0"/>
          </a:p>
          <a:p>
            <a:pPr marL="468000" lvl="1"/>
            <a:r>
              <a:rPr lang="zh-CN" altLang="en-US" dirty="0"/>
              <a:t>如图，描述了快节点和满节点上的任务运行情况</a:t>
            </a:r>
            <a:endParaRPr lang="en-US" altLang="zh-CN" dirty="0"/>
          </a:p>
          <a:p>
            <a:pPr marL="468000" lvl="1"/>
            <a:r>
              <a:rPr lang="en-US" altLang="zh-CN" dirty="0"/>
              <a:t>map</a:t>
            </a:r>
            <a:r>
              <a:rPr lang="zh-CN" altLang="en-US" dirty="0"/>
              <a:t>阶段，快节点窃取慢节点上的任务，远超数据的传输造成大量</a:t>
            </a:r>
            <a:r>
              <a:rPr lang="en-US" altLang="zh-CN" dirty="0"/>
              <a:t>I/O</a:t>
            </a:r>
            <a:r>
              <a:rPr lang="zh-CN" altLang="en-US" dirty="0"/>
              <a:t>操作，慢节点上的任务更加缓慢。同时快节点优先执行本地任务，完成后才执行远超任务，进一步恶化性能</a:t>
            </a:r>
            <a:endParaRPr lang="en-US" altLang="zh-CN" dirty="0"/>
          </a:p>
        </p:txBody>
      </p:sp>
      <p:grpSp>
        <p:nvGrpSpPr>
          <p:cNvPr id="53" name="Group 52">
            <a:extLst>
              <a:ext uri="{FF2B5EF4-FFF2-40B4-BE49-F238E27FC236}">
                <a16:creationId xmlns:a16="http://schemas.microsoft.com/office/drawing/2014/main" id="{18A460EE-AB86-421C-9C09-7652391E05A4}"/>
              </a:ext>
            </a:extLst>
          </p:cNvPr>
          <p:cNvGrpSpPr/>
          <p:nvPr/>
        </p:nvGrpSpPr>
        <p:grpSpPr>
          <a:xfrm>
            <a:off x="4607243" y="2993325"/>
            <a:ext cx="7584757" cy="3044825"/>
            <a:chOff x="3887247" y="2969048"/>
            <a:chExt cx="7584757" cy="3044825"/>
          </a:xfrm>
        </p:grpSpPr>
        <p:cxnSp>
          <p:nvCxnSpPr>
            <p:cNvPr id="4" name="直接箭头连接符 72">
              <a:extLst>
                <a:ext uri="{FF2B5EF4-FFF2-40B4-BE49-F238E27FC236}">
                  <a16:creationId xmlns:a16="http://schemas.microsoft.com/office/drawing/2014/main" id="{040E6F99-EEF6-446A-9E34-265144587364}"/>
                </a:ext>
              </a:extLst>
            </p:cNvPr>
            <p:cNvCxnSpPr>
              <a:stCxn id="26" idx="3"/>
            </p:cNvCxnSpPr>
            <p:nvPr/>
          </p:nvCxnSpPr>
          <p:spPr>
            <a:xfrm flipV="1">
              <a:off x="9542557" y="4070773"/>
              <a:ext cx="662305" cy="842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24">
              <a:extLst>
                <a:ext uri="{FF2B5EF4-FFF2-40B4-BE49-F238E27FC236}">
                  <a16:creationId xmlns:a16="http://schemas.microsoft.com/office/drawing/2014/main" id="{9170D310-257A-447F-979F-16BB1FA7EB10}"/>
                </a:ext>
              </a:extLst>
            </p:cNvPr>
            <p:cNvSpPr/>
            <p:nvPr/>
          </p:nvSpPr>
          <p:spPr>
            <a:xfrm>
              <a:off x="4608607" y="4516543"/>
              <a:ext cx="276225"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
              <a:extLst>
                <a:ext uri="{FF2B5EF4-FFF2-40B4-BE49-F238E27FC236}">
                  <a16:creationId xmlns:a16="http://schemas.microsoft.com/office/drawing/2014/main" id="{6CF240D3-080A-4F3D-9C98-3FCFF6C21DC2}"/>
                </a:ext>
              </a:extLst>
            </p:cNvPr>
            <p:cNvSpPr/>
            <p:nvPr/>
          </p:nvSpPr>
          <p:spPr>
            <a:xfrm>
              <a:off x="4884832" y="4516543"/>
              <a:ext cx="276225"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6">
              <a:extLst>
                <a:ext uri="{FF2B5EF4-FFF2-40B4-BE49-F238E27FC236}">
                  <a16:creationId xmlns:a16="http://schemas.microsoft.com/office/drawing/2014/main" id="{03351B13-0B49-4B51-947D-9655C17BB1A0}"/>
                </a:ext>
              </a:extLst>
            </p:cNvPr>
            <p:cNvSpPr/>
            <p:nvPr/>
          </p:nvSpPr>
          <p:spPr>
            <a:xfrm>
              <a:off x="5161057" y="4522258"/>
              <a:ext cx="276225"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7">
              <a:extLst>
                <a:ext uri="{FF2B5EF4-FFF2-40B4-BE49-F238E27FC236}">
                  <a16:creationId xmlns:a16="http://schemas.microsoft.com/office/drawing/2014/main" id="{F656C712-1EF7-486A-86D5-BF1B4378C787}"/>
                </a:ext>
              </a:extLst>
            </p:cNvPr>
            <p:cNvSpPr/>
            <p:nvPr/>
          </p:nvSpPr>
          <p:spPr>
            <a:xfrm>
              <a:off x="5437282" y="4522258"/>
              <a:ext cx="276225"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a:extLst>
                <a:ext uri="{FF2B5EF4-FFF2-40B4-BE49-F238E27FC236}">
                  <a16:creationId xmlns:a16="http://schemas.microsoft.com/office/drawing/2014/main" id="{C347B365-C05D-4205-BBB2-8B36F47297B7}"/>
                </a:ext>
              </a:extLst>
            </p:cNvPr>
            <p:cNvSpPr/>
            <p:nvPr/>
          </p:nvSpPr>
          <p:spPr>
            <a:xfrm>
              <a:off x="5713507" y="4516543"/>
              <a:ext cx="628015" cy="2184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2">
              <a:extLst>
                <a:ext uri="{FF2B5EF4-FFF2-40B4-BE49-F238E27FC236}">
                  <a16:creationId xmlns:a16="http://schemas.microsoft.com/office/drawing/2014/main" id="{23DE3CCE-A222-4CF1-B32B-A8198452F397}"/>
                </a:ext>
              </a:extLst>
            </p:cNvPr>
            <p:cNvSpPr/>
            <p:nvPr/>
          </p:nvSpPr>
          <p:spPr>
            <a:xfrm>
              <a:off x="6341522" y="4511463"/>
              <a:ext cx="628015" cy="2184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33">
              <a:extLst>
                <a:ext uri="{FF2B5EF4-FFF2-40B4-BE49-F238E27FC236}">
                  <a16:creationId xmlns:a16="http://schemas.microsoft.com/office/drawing/2014/main" id="{FE1570AD-849B-4DB5-8737-E601903C32CA}"/>
                </a:ext>
              </a:extLst>
            </p:cNvPr>
            <p:cNvSpPr/>
            <p:nvPr/>
          </p:nvSpPr>
          <p:spPr>
            <a:xfrm>
              <a:off x="6969537" y="4511463"/>
              <a:ext cx="628015" cy="2184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34">
              <a:extLst>
                <a:ext uri="{FF2B5EF4-FFF2-40B4-BE49-F238E27FC236}">
                  <a16:creationId xmlns:a16="http://schemas.microsoft.com/office/drawing/2014/main" id="{3631BB83-A1A4-40F6-9D96-07FFE889980C}"/>
                </a:ext>
              </a:extLst>
            </p:cNvPr>
            <p:cNvSpPr/>
            <p:nvPr/>
          </p:nvSpPr>
          <p:spPr>
            <a:xfrm>
              <a:off x="5161057" y="5211233"/>
              <a:ext cx="389890" cy="2393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5">
              <a:extLst>
                <a:ext uri="{FF2B5EF4-FFF2-40B4-BE49-F238E27FC236}">
                  <a16:creationId xmlns:a16="http://schemas.microsoft.com/office/drawing/2014/main" id="{E42C09CA-F02C-4DB1-94DB-863AC7ADB3DC}"/>
                </a:ext>
              </a:extLst>
            </p:cNvPr>
            <p:cNvSpPr/>
            <p:nvPr/>
          </p:nvSpPr>
          <p:spPr>
            <a:xfrm>
              <a:off x="4608607" y="5210598"/>
              <a:ext cx="552450" cy="240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36">
              <a:extLst>
                <a:ext uri="{FF2B5EF4-FFF2-40B4-BE49-F238E27FC236}">
                  <a16:creationId xmlns:a16="http://schemas.microsoft.com/office/drawing/2014/main" id="{42A226A4-7D3C-42FA-84D6-C2B9B4EC7F0A}"/>
                </a:ext>
              </a:extLst>
            </p:cNvPr>
            <p:cNvSpPr/>
            <p:nvPr/>
          </p:nvSpPr>
          <p:spPr>
            <a:xfrm>
              <a:off x="5550947" y="5210598"/>
              <a:ext cx="628015" cy="240030"/>
            </a:xfrm>
            <a:prstGeom prst="rect">
              <a:avLst/>
            </a:prstGeom>
            <a:pattFill prst="wdUpDiag">
              <a:fgClr>
                <a:schemeClr val="accent1">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37">
              <a:extLst>
                <a:ext uri="{FF2B5EF4-FFF2-40B4-BE49-F238E27FC236}">
                  <a16:creationId xmlns:a16="http://schemas.microsoft.com/office/drawing/2014/main" id="{9802E7A7-F257-453B-AB67-8FA89163A685}"/>
                </a:ext>
              </a:extLst>
            </p:cNvPr>
            <p:cNvSpPr/>
            <p:nvPr/>
          </p:nvSpPr>
          <p:spPr>
            <a:xfrm>
              <a:off x="6178962" y="5211233"/>
              <a:ext cx="628015" cy="240030"/>
            </a:xfrm>
            <a:prstGeom prst="rect">
              <a:avLst/>
            </a:prstGeom>
            <a:pattFill prst="wdUpDiag">
              <a:fgClr>
                <a:schemeClr val="accent1">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38">
              <a:extLst>
                <a:ext uri="{FF2B5EF4-FFF2-40B4-BE49-F238E27FC236}">
                  <a16:creationId xmlns:a16="http://schemas.microsoft.com/office/drawing/2014/main" id="{B8004445-E8A4-436B-BD6D-B48652E65DC0}"/>
                </a:ext>
              </a:extLst>
            </p:cNvPr>
            <p:cNvSpPr/>
            <p:nvPr/>
          </p:nvSpPr>
          <p:spPr>
            <a:xfrm>
              <a:off x="6806977" y="5210598"/>
              <a:ext cx="628015" cy="240030"/>
            </a:xfrm>
            <a:prstGeom prst="rect">
              <a:avLst/>
            </a:prstGeom>
            <a:pattFill prst="wdUpDiag">
              <a:fgClr>
                <a:schemeClr val="accent1">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9">
              <a:extLst>
                <a:ext uri="{FF2B5EF4-FFF2-40B4-BE49-F238E27FC236}">
                  <a16:creationId xmlns:a16="http://schemas.microsoft.com/office/drawing/2014/main" id="{F7C77F3A-97B2-4219-BE37-A29A414D15B8}"/>
                </a:ext>
              </a:extLst>
            </p:cNvPr>
            <p:cNvSpPr/>
            <p:nvPr/>
          </p:nvSpPr>
          <p:spPr>
            <a:xfrm>
              <a:off x="5161057" y="5451263"/>
              <a:ext cx="2437130" cy="264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shuffle</a:t>
              </a:r>
            </a:p>
          </p:txBody>
        </p:sp>
        <p:sp>
          <p:nvSpPr>
            <p:cNvPr id="18" name="矩形 40">
              <a:extLst>
                <a:ext uri="{FF2B5EF4-FFF2-40B4-BE49-F238E27FC236}">
                  <a16:creationId xmlns:a16="http://schemas.microsoft.com/office/drawing/2014/main" id="{6735203F-41A9-4DE6-A8BE-B3C748022349}"/>
                </a:ext>
              </a:extLst>
            </p:cNvPr>
            <p:cNvSpPr/>
            <p:nvPr/>
          </p:nvSpPr>
          <p:spPr>
            <a:xfrm>
              <a:off x="4884832" y="4735618"/>
              <a:ext cx="3940175" cy="252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shuffle</a:t>
              </a:r>
            </a:p>
          </p:txBody>
        </p:sp>
        <p:sp>
          <p:nvSpPr>
            <p:cNvPr id="19" name="矩形 41">
              <a:extLst>
                <a:ext uri="{FF2B5EF4-FFF2-40B4-BE49-F238E27FC236}">
                  <a16:creationId xmlns:a16="http://schemas.microsoft.com/office/drawing/2014/main" id="{B1DB91D2-2398-48C4-B4DE-F15327940CFD}"/>
                </a:ext>
              </a:extLst>
            </p:cNvPr>
            <p:cNvSpPr/>
            <p:nvPr/>
          </p:nvSpPr>
          <p:spPr>
            <a:xfrm>
              <a:off x="8826912" y="4497493"/>
              <a:ext cx="1428115" cy="238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42">
              <a:extLst>
                <a:ext uri="{FF2B5EF4-FFF2-40B4-BE49-F238E27FC236}">
                  <a16:creationId xmlns:a16="http://schemas.microsoft.com/office/drawing/2014/main" id="{E8E379ED-4171-40C8-83E6-97A0A68DBA7B}"/>
                </a:ext>
              </a:extLst>
            </p:cNvPr>
            <p:cNvSpPr/>
            <p:nvPr/>
          </p:nvSpPr>
          <p:spPr>
            <a:xfrm>
              <a:off x="8825007" y="5218218"/>
              <a:ext cx="2117725" cy="2336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43">
              <a:extLst>
                <a:ext uri="{FF2B5EF4-FFF2-40B4-BE49-F238E27FC236}">
                  <a16:creationId xmlns:a16="http://schemas.microsoft.com/office/drawing/2014/main" id="{14D07966-9493-433E-9394-2A970FD1DEA4}"/>
                </a:ext>
              </a:extLst>
            </p:cNvPr>
            <p:cNvSpPr/>
            <p:nvPr/>
          </p:nvSpPr>
          <p:spPr>
            <a:xfrm>
              <a:off x="8862472" y="3920913"/>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44">
              <a:extLst>
                <a:ext uri="{FF2B5EF4-FFF2-40B4-BE49-F238E27FC236}">
                  <a16:creationId xmlns:a16="http://schemas.microsoft.com/office/drawing/2014/main" id="{6451300D-DBA5-4CAF-A4B7-55F1000BDB72}"/>
                </a:ext>
              </a:extLst>
            </p:cNvPr>
            <p:cNvSpPr/>
            <p:nvPr/>
          </p:nvSpPr>
          <p:spPr>
            <a:xfrm>
              <a:off x="9188227" y="3920913"/>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45">
              <a:extLst>
                <a:ext uri="{FF2B5EF4-FFF2-40B4-BE49-F238E27FC236}">
                  <a16:creationId xmlns:a16="http://schemas.microsoft.com/office/drawing/2014/main" id="{C59D5B84-FF1F-415D-82C4-2CB8F9D362CA}"/>
                </a:ext>
              </a:extLst>
            </p:cNvPr>
            <p:cNvSpPr/>
            <p:nvPr/>
          </p:nvSpPr>
          <p:spPr>
            <a:xfrm>
              <a:off x="8862472" y="4071408"/>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46">
              <a:extLst>
                <a:ext uri="{FF2B5EF4-FFF2-40B4-BE49-F238E27FC236}">
                  <a16:creationId xmlns:a16="http://schemas.microsoft.com/office/drawing/2014/main" id="{D767AFFA-490C-408D-9D5E-5FD1C47D3076}"/>
                </a:ext>
              </a:extLst>
            </p:cNvPr>
            <p:cNvSpPr/>
            <p:nvPr/>
          </p:nvSpPr>
          <p:spPr>
            <a:xfrm>
              <a:off x="9188227" y="4071408"/>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47">
              <a:extLst>
                <a:ext uri="{FF2B5EF4-FFF2-40B4-BE49-F238E27FC236}">
                  <a16:creationId xmlns:a16="http://schemas.microsoft.com/office/drawing/2014/main" id="{8AA619B2-FA4E-4C44-A185-2726AF6F1350}"/>
                </a:ext>
              </a:extLst>
            </p:cNvPr>
            <p:cNvSpPr/>
            <p:nvPr/>
          </p:nvSpPr>
          <p:spPr>
            <a:xfrm>
              <a:off x="8891047" y="4837853"/>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48">
              <a:extLst>
                <a:ext uri="{FF2B5EF4-FFF2-40B4-BE49-F238E27FC236}">
                  <a16:creationId xmlns:a16="http://schemas.microsoft.com/office/drawing/2014/main" id="{68021E6A-76EF-4644-B31A-D48573F759CA}"/>
                </a:ext>
              </a:extLst>
            </p:cNvPr>
            <p:cNvSpPr/>
            <p:nvPr/>
          </p:nvSpPr>
          <p:spPr>
            <a:xfrm>
              <a:off x="9216802" y="4837853"/>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49">
              <a:extLst>
                <a:ext uri="{FF2B5EF4-FFF2-40B4-BE49-F238E27FC236}">
                  <a16:creationId xmlns:a16="http://schemas.microsoft.com/office/drawing/2014/main" id="{D44587CF-62AC-4A74-AAC2-AA9DCB02259D}"/>
                </a:ext>
              </a:extLst>
            </p:cNvPr>
            <p:cNvSpPr/>
            <p:nvPr/>
          </p:nvSpPr>
          <p:spPr>
            <a:xfrm>
              <a:off x="8891047" y="4988348"/>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50">
              <a:extLst>
                <a:ext uri="{FF2B5EF4-FFF2-40B4-BE49-F238E27FC236}">
                  <a16:creationId xmlns:a16="http://schemas.microsoft.com/office/drawing/2014/main" id="{82CB03A2-49C1-4997-8B4E-EEE6F5C68E50}"/>
                </a:ext>
              </a:extLst>
            </p:cNvPr>
            <p:cNvSpPr/>
            <p:nvPr/>
          </p:nvSpPr>
          <p:spPr>
            <a:xfrm>
              <a:off x="9216802" y="4988348"/>
              <a:ext cx="325755" cy="150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51">
              <a:extLst>
                <a:ext uri="{FF2B5EF4-FFF2-40B4-BE49-F238E27FC236}">
                  <a16:creationId xmlns:a16="http://schemas.microsoft.com/office/drawing/2014/main" id="{695A4B4A-DA73-4AC1-8883-DB7E305C99E9}"/>
                </a:ext>
              </a:extLst>
            </p:cNvPr>
            <p:cNvCxnSpPr/>
            <p:nvPr/>
          </p:nvCxnSpPr>
          <p:spPr>
            <a:xfrm>
              <a:off x="4604162" y="6001173"/>
              <a:ext cx="6590665" cy="127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接连接符 52">
              <a:extLst>
                <a:ext uri="{FF2B5EF4-FFF2-40B4-BE49-F238E27FC236}">
                  <a16:creationId xmlns:a16="http://schemas.microsoft.com/office/drawing/2014/main" id="{B3A537C5-C1E1-40AC-99BE-6942CF05BB01}"/>
                </a:ext>
              </a:extLst>
            </p:cNvPr>
            <p:cNvCxnSpPr/>
            <p:nvPr/>
          </p:nvCxnSpPr>
          <p:spPr>
            <a:xfrm flipH="1">
              <a:off x="4603527" y="3532293"/>
              <a:ext cx="1270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53">
              <a:extLst>
                <a:ext uri="{FF2B5EF4-FFF2-40B4-BE49-F238E27FC236}">
                  <a16:creationId xmlns:a16="http://schemas.microsoft.com/office/drawing/2014/main" id="{E9FC5E69-8A28-41E4-A8D6-BDC77243E24E}"/>
                </a:ext>
              </a:extLst>
            </p:cNvPr>
            <p:cNvCxnSpPr/>
            <p:nvPr/>
          </p:nvCxnSpPr>
          <p:spPr>
            <a:xfrm flipH="1">
              <a:off x="8801512" y="3544993"/>
              <a:ext cx="12700" cy="245618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54">
              <a:extLst>
                <a:ext uri="{FF2B5EF4-FFF2-40B4-BE49-F238E27FC236}">
                  <a16:creationId xmlns:a16="http://schemas.microsoft.com/office/drawing/2014/main" id="{CDBE06E5-2B9E-47AF-B91B-D75F7B0FC6A4}"/>
                </a:ext>
              </a:extLst>
            </p:cNvPr>
            <p:cNvCxnSpPr/>
            <p:nvPr/>
          </p:nvCxnSpPr>
          <p:spPr>
            <a:xfrm flipH="1">
              <a:off x="10942732" y="3544993"/>
              <a:ext cx="12700" cy="245618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文本框 55">
              <a:extLst>
                <a:ext uri="{FF2B5EF4-FFF2-40B4-BE49-F238E27FC236}">
                  <a16:creationId xmlns:a16="http://schemas.microsoft.com/office/drawing/2014/main" id="{7635A06F-2C2E-43BA-BD56-CA3EAD3EE19E}"/>
                </a:ext>
              </a:extLst>
            </p:cNvPr>
            <p:cNvSpPr txBox="1"/>
            <p:nvPr/>
          </p:nvSpPr>
          <p:spPr>
            <a:xfrm>
              <a:off x="3887247" y="4367953"/>
              <a:ext cx="716280" cy="521970"/>
            </a:xfrm>
            <a:prstGeom prst="rect">
              <a:avLst/>
            </a:prstGeom>
            <a:noFill/>
          </p:spPr>
          <p:txBody>
            <a:bodyPr wrap="none" rtlCol="0">
              <a:spAutoFit/>
            </a:bodyPr>
            <a:lstStyle/>
            <a:p>
              <a:pPr algn="ctr"/>
              <a:r>
                <a:rPr lang="zh-CN" altLang="en-US" sz="1400">
                  <a:latin typeface="微软雅黑" panose="020B0503020204020204" pitchFamily="34" charset="-122"/>
                  <a:ea typeface="微软雅黑" panose="020B0503020204020204" pitchFamily="34" charset="-122"/>
                </a:rPr>
                <a:t>高性能</a:t>
              </a:r>
            </a:p>
            <a:p>
              <a:pPr algn="ctr"/>
              <a:r>
                <a:rPr lang="zh-CN" altLang="en-US" sz="1400">
                  <a:latin typeface="微软雅黑" panose="020B0503020204020204" pitchFamily="34" charset="-122"/>
                  <a:ea typeface="微软雅黑" panose="020B0503020204020204" pitchFamily="34" charset="-122"/>
                </a:rPr>
                <a:t>节点</a:t>
              </a:r>
            </a:p>
          </p:txBody>
        </p:sp>
        <p:sp>
          <p:nvSpPr>
            <p:cNvPr id="34" name="文本框 56">
              <a:extLst>
                <a:ext uri="{FF2B5EF4-FFF2-40B4-BE49-F238E27FC236}">
                  <a16:creationId xmlns:a16="http://schemas.microsoft.com/office/drawing/2014/main" id="{A28ADA89-323D-4C9C-BBF2-4D11C8091B2E}"/>
                </a:ext>
              </a:extLst>
            </p:cNvPr>
            <p:cNvSpPr txBox="1"/>
            <p:nvPr/>
          </p:nvSpPr>
          <p:spPr>
            <a:xfrm>
              <a:off x="3899947" y="5070263"/>
              <a:ext cx="716280" cy="521970"/>
            </a:xfrm>
            <a:prstGeom prst="rect">
              <a:avLst/>
            </a:prstGeom>
            <a:noFill/>
          </p:spPr>
          <p:txBody>
            <a:bodyPr wrap="none" rtlCol="0">
              <a:spAutoFit/>
            </a:bodyPr>
            <a:lstStyle/>
            <a:p>
              <a:pPr algn="ctr"/>
              <a:r>
                <a:rPr lang="zh-CN" altLang="en-US" sz="1400">
                  <a:latin typeface="微软雅黑" panose="020B0503020204020204" pitchFamily="34" charset="-122"/>
                  <a:ea typeface="微软雅黑" panose="020B0503020204020204" pitchFamily="34" charset="-122"/>
                </a:rPr>
                <a:t>高性能</a:t>
              </a:r>
            </a:p>
            <a:p>
              <a:pPr algn="ctr"/>
              <a:r>
                <a:rPr lang="zh-CN" altLang="en-US" sz="1400">
                  <a:latin typeface="微软雅黑" panose="020B0503020204020204" pitchFamily="34" charset="-122"/>
                  <a:ea typeface="微软雅黑" panose="020B0503020204020204" pitchFamily="34" charset="-122"/>
                </a:rPr>
                <a:t>节点</a:t>
              </a:r>
            </a:p>
          </p:txBody>
        </p:sp>
        <p:sp>
          <p:nvSpPr>
            <p:cNvPr id="35" name="文本框 57">
              <a:extLst>
                <a:ext uri="{FF2B5EF4-FFF2-40B4-BE49-F238E27FC236}">
                  <a16:creationId xmlns:a16="http://schemas.microsoft.com/office/drawing/2014/main" id="{D05E47AC-C27F-42D2-AACB-638515541399}"/>
                </a:ext>
              </a:extLst>
            </p:cNvPr>
            <p:cNvSpPr txBox="1"/>
            <p:nvPr/>
          </p:nvSpPr>
          <p:spPr>
            <a:xfrm>
              <a:off x="4634007" y="3845983"/>
              <a:ext cx="916940" cy="521970"/>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rPr>
                <a:t>本地</a:t>
              </a:r>
              <a:r>
                <a:rPr lang="en-US" altLang="zh-CN" sz="1400">
                  <a:latin typeface="微软雅黑" panose="020B0503020204020204" pitchFamily="34" charset="-122"/>
                  <a:ea typeface="微软雅黑" panose="020B0503020204020204" pitchFamily="34" charset="-122"/>
                </a:rPr>
                <a:t>map</a:t>
              </a:r>
            </a:p>
            <a:p>
              <a:pPr algn="l"/>
              <a:r>
                <a:rPr lang="zh-CN" altLang="en-US" sz="1400">
                  <a:latin typeface="微软雅黑" panose="020B0503020204020204" pitchFamily="34" charset="-122"/>
                  <a:ea typeface="微软雅黑" panose="020B0503020204020204" pitchFamily="34" charset="-122"/>
                </a:rPr>
                <a:t>任务</a:t>
              </a:r>
            </a:p>
          </p:txBody>
        </p:sp>
        <p:sp>
          <p:nvSpPr>
            <p:cNvPr id="36" name="文本框 58">
              <a:extLst>
                <a:ext uri="{FF2B5EF4-FFF2-40B4-BE49-F238E27FC236}">
                  <a16:creationId xmlns:a16="http://schemas.microsoft.com/office/drawing/2014/main" id="{AF78B60D-B79A-44A2-8B8D-2CA702DFDD24}"/>
                </a:ext>
              </a:extLst>
            </p:cNvPr>
            <p:cNvSpPr txBox="1"/>
            <p:nvPr/>
          </p:nvSpPr>
          <p:spPr>
            <a:xfrm>
              <a:off x="5890037" y="3885353"/>
              <a:ext cx="1545590" cy="306705"/>
            </a:xfrm>
            <a:prstGeom prst="rect">
              <a:avLst/>
            </a:prstGeom>
            <a:noFill/>
          </p:spPr>
          <p:txBody>
            <a:bodyPr wrap="square" rtlCol="0">
              <a:spAutoFit/>
            </a:bodyPr>
            <a:lstStyle/>
            <a:p>
              <a:pPr algn="l"/>
              <a:r>
                <a:rPr lang="zh-CN" altLang="en-US" sz="1400">
                  <a:latin typeface="微软雅黑" panose="020B0503020204020204" pitchFamily="34" charset="-122"/>
                  <a:ea typeface="微软雅黑" panose="020B0503020204020204" pitchFamily="34" charset="-122"/>
                </a:rPr>
                <a:t>远程</a:t>
              </a:r>
              <a:r>
                <a:rPr lang="en-US" altLang="zh-CN" sz="1400">
                  <a:latin typeface="微软雅黑" panose="020B0503020204020204" pitchFamily="34" charset="-122"/>
                  <a:ea typeface="微软雅黑" panose="020B0503020204020204" pitchFamily="34" charset="-122"/>
                </a:rPr>
                <a:t>map</a:t>
              </a:r>
              <a:r>
                <a:rPr lang="zh-CN" altLang="en-US" sz="1400">
                  <a:latin typeface="微软雅黑" panose="020B0503020204020204" pitchFamily="34" charset="-122"/>
                  <a:ea typeface="微软雅黑" panose="020B0503020204020204" pitchFamily="34" charset="-122"/>
                </a:rPr>
                <a:t>任务</a:t>
              </a:r>
            </a:p>
          </p:txBody>
        </p:sp>
        <p:sp>
          <p:nvSpPr>
            <p:cNvPr id="37" name="文本框 59">
              <a:extLst>
                <a:ext uri="{FF2B5EF4-FFF2-40B4-BE49-F238E27FC236}">
                  <a16:creationId xmlns:a16="http://schemas.microsoft.com/office/drawing/2014/main" id="{6EDDE546-7264-444C-A7D6-68196627F5A5}"/>
                </a:ext>
              </a:extLst>
            </p:cNvPr>
            <p:cNvSpPr txBox="1"/>
            <p:nvPr/>
          </p:nvSpPr>
          <p:spPr>
            <a:xfrm>
              <a:off x="6178962" y="2969048"/>
              <a:ext cx="1545590"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map</a:t>
              </a:r>
              <a:r>
                <a:rPr lang="zh-CN" altLang="en-US" sz="1400">
                  <a:latin typeface="微软雅黑" panose="020B0503020204020204" pitchFamily="34" charset="-122"/>
                  <a:ea typeface="微软雅黑" panose="020B0503020204020204" pitchFamily="34" charset="-122"/>
                </a:rPr>
                <a:t>阶段</a:t>
              </a:r>
            </a:p>
          </p:txBody>
        </p:sp>
        <p:sp>
          <p:nvSpPr>
            <p:cNvPr id="38" name="文本框 60">
              <a:extLst>
                <a:ext uri="{FF2B5EF4-FFF2-40B4-BE49-F238E27FC236}">
                  <a16:creationId xmlns:a16="http://schemas.microsoft.com/office/drawing/2014/main" id="{73E41563-6470-43EA-9D65-2B8F4FCAF45D}"/>
                </a:ext>
              </a:extLst>
            </p:cNvPr>
            <p:cNvSpPr txBox="1"/>
            <p:nvPr/>
          </p:nvSpPr>
          <p:spPr>
            <a:xfrm>
              <a:off x="7345457" y="4071408"/>
              <a:ext cx="1545590"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exposed shuffle</a:t>
              </a:r>
            </a:p>
          </p:txBody>
        </p:sp>
        <p:sp>
          <p:nvSpPr>
            <p:cNvPr id="39" name="文本框 61">
              <a:extLst>
                <a:ext uri="{FF2B5EF4-FFF2-40B4-BE49-F238E27FC236}">
                  <a16:creationId xmlns:a16="http://schemas.microsoft.com/office/drawing/2014/main" id="{A258776E-EBE2-4747-BB51-1A9B720878AB}"/>
                </a:ext>
              </a:extLst>
            </p:cNvPr>
            <p:cNvSpPr txBox="1"/>
            <p:nvPr/>
          </p:nvSpPr>
          <p:spPr>
            <a:xfrm>
              <a:off x="8361457" y="3010323"/>
              <a:ext cx="855345"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barrier</a:t>
              </a:r>
            </a:p>
          </p:txBody>
        </p:sp>
        <p:sp>
          <p:nvSpPr>
            <p:cNvPr id="40" name="文本框 62">
              <a:extLst>
                <a:ext uri="{FF2B5EF4-FFF2-40B4-BE49-F238E27FC236}">
                  <a16:creationId xmlns:a16="http://schemas.microsoft.com/office/drawing/2014/main" id="{BBF72052-50A1-489E-9909-7377112E6881}"/>
                </a:ext>
              </a:extLst>
            </p:cNvPr>
            <p:cNvSpPr txBox="1"/>
            <p:nvPr/>
          </p:nvSpPr>
          <p:spPr>
            <a:xfrm>
              <a:off x="9216802" y="3010323"/>
              <a:ext cx="1322705"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 reduce</a:t>
              </a:r>
              <a:r>
                <a:rPr lang="zh-CN" altLang="en-US" sz="1400">
                  <a:latin typeface="微软雅黑" panose="020B0503020204020204" pitchFamily="34" charset="-122"/>
                  <a:ea typeface="微软雅黑" panose="020B0503020204020204" pitchFamily="34" charset="-122"/>
                </a:rPr>
                <a:t>阶段</a:t>
              </a:r>
            </a:p>
          </p:txBody>
        </p:sp>
        <p:sp>
          <p:nvSpPr>
            <p:cNvPr id="41" name="文本框 63">
              <a:extLst>
                <a:ext uri="{FF2B5EF4-FFF2-40B4-BE49-F238E27FC236}">
                  <a16:creationId xmlns:a16="http://schemas.microsoft.com/office/drawing/2014/main" id="{4060F261-64B5-4753-B628-80021A4F5C5B}"/>
                </a:ext>
              </a:extLst>
            </p:cNvPr>
            <p:cNvSpPr txBox="1"/>
            <p:nvPr/>
          </p:nvSpPr>
          <p:spPr>
            <a:xfrm>
              <a:off x="10438859" y="3010323"/>
              <a:ext cx="1033145" cy="307777"/>
            </a:xfrm>
            <a:prstGeom prst="rect">
              <a:avLst/>
            </a:prstGeom>
            <a:noFill/>
          </p:spPr>
          <p:txBody>
            <a:bodyPr wrap="square" rtlCol="0">
              <a:spAutoFit/>
            </a:bodyPr>
            <a:lstStyle/>
            <a:p>
              <a:pPr algn="l"/>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作业完成</a:t>
              </a:r>
            </a:p>
          </p:txBody>
        </p:sp>
        <p:sp>
          <p:nvSpPr>
            <p:cNvPr id="42" name="文本框 64">
              <a:extLst>
                <a:ext uri="{FF2B5EF4-FFF2-40B4-BE49-F238E27FC236}">
                  <a16:creationId xmlns:a16="http://schemas.microsoft.com/office/drawing/2014/main" id="{2AF92C08-99ED-4DB8-9C45-3D9EEB1D97F9}"/>
                </a:ext>
              </a:extLst>
            </p:cNvPr>
            <p:cNvSpPr txBox="1"/>
            <p:nvPr/>
          </p:nvSpPr>
          <p:spPr>
            <a:xfrm>
              <a:off x="9378092" y="3683423"/>
              <a:ext cx="1652270"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 uniform key</a:t>
              </a:r>
              <a:r>
                <a:rPr lang="zh-CN" altLang="en-US" sz="1400">
                  <a:latin typeface="微软雅黑" panose="020B0503020204020204" pitchFamily="34" charset="-122"/>
                  <a:ea typeface="微软雅黑" panose="020B0503020204020204" pitchFamily="34" charset="-122"/>
                </a:rPr>
                <a:t>分布</a:t>
              </a:r>
            </a:p>
          </p:txBody>
        </p:sp>
        <p:sp>
          <p:nvSpPr>
            <p:cNvPr id="43" name="文本框 65">
              <a:extLst>
                <a:ext uri="{FF2B5EF4-FFF2-40B4-BE49-F238E27FC236}">
                  <a16:creationId xmlns:a16="http://schemas.microsoft.com/office/drawing/2014/main" id="{790BBFED-C010-40E2-B8FB-A3DAED8A06F3}"/>
                </a:ext>
              </a:extLst>
            </p:cNvPr>
            <p:cNvSpPr txBox="1"/>
            <p:nvPr/>
          </p:nvSpPr>
          <p:spPr>
            <a:xfrm>
              <a:off x="9707657" y="4835948"/>
              <a:ext cx="1322705"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 reduce</a:t>
              </a:r>
              <a:r>
                <a:rPr lang="zh-CN" altLang="en-US" sz="1400">
                  <a:latin typeface="微软雅黑" panose="020B0503020204020204" pitchFamily="34" charset="-122"/>
                  <a:ea typeface="微软雅黑" panose="020B0503020204020204" pitchFamily="34" charset="-122"/>
                </a:rPr>
                <a:t>任务</a:t>
              </a:r>
            </a:p>
          </p:txBody>
        </p:sp>
        <p:sp>
          <p:nvSpPr>
            <p:cNvPr id="44" name="文本框 66">
              <a:extLst>
                <a:ext uri="{FF2B5EF4-FFF2-40B4-BE49-F238E27FC236}">
                  <a16:creationId xmlns:a16="http://schemas.microsoft.com/office/drawing/2014/main" id="{2C35BCE5-4045-4162-B594-8CDAAC640904}"/>
                </a:ext>
              </a:extLst>
            </p:cNvPr>
            <p:cNvSpPr txBox="1"/>
            <p:nvPr/>
          </p:nvSpPr>
          <p:spPr>
            <a:xfrm>
              <a:off x="7817262" y="5694468"/>
              <a:ext cx="1322705" cy="306705"/>
            </a:xfrm>
            <a:prstGeom prst="rect">
              <a:avLst/>
            </a:prstGeom>
            <a:noFill/>
          </p:spPr>
          <p:txBody>
            <a:bodyPr wrap="square" rtlCol="0">
              <a:spAutoFit/>
            </a:bodyPr>
            <a:lstStyle/>
            <a:p>
              <a:pPr algn="l"/>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时间</a:t>
              </a:r>
            </a:p>
          </p:txBody>
        </p:sp>
        <p:cxnSp>
          <p:nvCxnSpPr>
            <p:cNvPr id="45" name="直接箭头连接符 67">
              <a:extLst>
                <a:ext uri="{FF2B5EF4-FFF2-40B4-BE49-F238E27FC236}">
                  <a16:creationId xmlns:a16="http://schemas.microsoft.com/office/drawing/2014/main" id="{BFA2BDD9-5154-4DE6-89DF-4924C7C3DFB3}"/>
                </a:ext>
              </a:extLst>
            </p:cNvPr>
            <p:cNvCxnSpPr>
              <a:stCxn id="5" idx="0"/>
              <a:endCxn id="35" idx="2"/>
            </p:cNvCxnSpPr>
            <p:nvPr/>
          </p:nvCxnSpPr>
          <p:spPr>
            <a:xfrm flipV="1">
              <a:off x="4734972" y="4367953"/>
              <a:ext cx="345440" cy="14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68">
              <a:extLst>
                <a:ext uri="{FF2B5EF4-FFF2-40B4-BE49-F238E27FC236}">
                  <a16:creationId xmlns:a16="http://schemas.microsoft.com/office/drawing/2014/main" id="{259F61F2-BAF2-4DBF-8A16-2D9C4F88A5C8}"/>
                </a:ext>
              </a:extLst>
            </p:cNvPr>
            <p:cNvCxnSpPr>
              <a:stCxn id="13" idx="0"/>
              <a:endCxn id="35" idx="2"/>
            </p:cNvCxnSpPr>
            <p:nvPr/>
          </p:nvCxnSpPr>
          <p:spPr>
            <a:xfrm flipV="1">
              <a:off x="4872767" y="4367953"/>
              <a:ext cx="207645" cy="842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69">
              <a:extLst>
                <a:ext uri="{FF2B5EF4-FFF2-40B4-BE49-F238E27FC236}">
                  <a16:creationId xmlns:a16="http://schemas.microsoft.com/office/drawing/2014/main" id="{450AE976-1320-4B5F-BC80-48E6A589F2E9}"/>
                </a:ext>
              </a:extLst>
            </p:cNvPr>
            <p:cNvCxnSpPr>
              <a:stCxn id="9" idx="0"/>
              <a:endCxn id="36" idx="2"/>
            </p:cNvCxnSpPr>
            <p:nvPr/>
          </p:nvCxnSpPr>
          <p:spPr>
            <a:xfrm flipV="1">
              <a:off x="6015767" y="4192058"/>
              <a:ext cx="635000" cy="32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70">
              <a:extLst>
                <a:ext uri="{FF2B5EF4-FFF2-40B4-BE49-F238E27FC236}">
                  <a16:creationId xmlns:a16="http://schemas.microsoft.com/office/drawing/2014/main" id="{D4A6B3CA-D4B8-4CBB-AB8B-5F6ABA944F86}"/>
                </a:ext>
              </a:extLst>
            </p:cNvPr>
            <p:cNvCxnSpPr>
              <a:endCxn id="38" idx="2"/>
            </p:cNvCxnSpPr>
            <p:nvPr/>
          </p:nvCxnSpPr>
          <p:spPr>
            <a:xfrm flipV="1">
              <a:off x="8075072" y="4378113"/>
              <a:ext cx="31115" cy="356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71">
              <a:extLst>
                <a:ext uri="{FF2B5EF4-FFF2-40B4-BE49-F238E27FC236}">
                  <a16:creationId xmlns:a16="http://schemas.microsoft.com/office/drawing/2014/main" id="{0C3A8BA3-9EA0-4640-AF76-557977D33D8C}"/>
                </a:ext>
              </a:extLst>
            </p:cNvPr>
            <p:cNvCxnSpPr>
              <a:stCxn id="24" idx="3"/>
              <a:endCxn id="42" idx="2"/>
            </p:cNvCxnSpPr>
            <p:nvPr/>
          </p:nvCxnSpPr>
          <p:spPr>
            <a:xfrm flipV="1">
              <a:off x="9513982" y="3990128"/>
              <a:ext cx="690245" cy="156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74">
              <a:extLst>
                <a:ext uri="{FF2B5EF4-FFF2-40B4-BE49-F238E27FC236}">
                  <a16:creationId xmlns:a16="http://schemas.microsoft.com/office/drawing/2014/main" id="{30EC7806-324A-4558-A818-216A0CD217AB}"/>
                </a:ext>
              </a:extLst>
            </p:cNvPr>
            <p:cNvCxnSpPr>
              <a:endCxn id="43" idx="0"/>
            </p:cNvCxnSpPr>
            <p:nvPr/>
          </p:nvCxnSpPr>
          <p:spPr>
            <a:xfrm>
              <a:off x="9879742" y="4772448"/>
              <a:ext cx="477520" cy="6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75">
              <a:extLst>
                <a:ext uri="{FF2B5EF4-FFF2-40B4-BE49-F238E27FC236}">
                  <a16:creationId xmlns:a16="http://schemas.microsoft.com/office/drawing/2014/main" id="{D350CC22-D911-4EA0-AB92-2666FD3664A0}"/>
                </a:ext>
              </a:extLst>
            </p:cNvPr>
            <p:cNvCxnSpPr/>
            <p:nvPr/>
          </p:nvCxnSpPr>
          <p:spPr>
            <a:xfrm flipV="1">
              <a:off x="9678447" y="5110903"/>
              <a:ext cx="200660" cy="74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8A19B61A-4CCD-4A23-9A4F-A581EE4B9AB3}"/>
              </a:ext>
            </a:extLst>
          </p:cNvPr>
          <p:cNvSpPr txBox="1"/>
          <p:nvPr/>
        </p:nvSpPr>
        <p:spPr>
          <a:xfrm>
            <a:off x="7526973" y="6228879"/>
            <a:ext cx="282256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异构集群</a:t>
            </a:r>
            <a:r>
              <a:rPr lang="en-US" altLang="zh-CN" sz="1400" dirty="0">
                <a:latin typeface="微软雅黑" panose="020B0503020204020204" pitchFamily="34" charset="-122"/>
                <a:ea typeface="微软雅黑" panose="020B0503020204020204" pitchFamily="34" charset="-122"/>
              </a:rPr>
              <a:t>MapReduce</a:t>
            </a:r>
            <a:r>
              <a:rPr lang="zh-CN" altLang="en-US" sz="1400" dirty="0">
                <a:latin typeface="微软雅黑" panose="020B0503020204020204" pitchFamily="34" charset="-122"/>
                <a:ea typeface="微软雅黑" panose="020B0503020204020204" pitchFamily="34" charset="-122"/>
              </a:rPr>
              <a:t>的性能问题</a:t>
            </a:r>
          </a:p>
        </p:txBody>
      </p:sp>
      <p:sp>
        <p:nvSpPr>
          <p:cNvPr id="54" name="Content Placeholder 2">
            <a:extLst>
              <a:ext uri="{FF2B5EF4-FFF2-40B4-BE49-F238E27FC236}">
                <a16:creationId xmlns:a16="http://schemas.microsoft.com/office/drawing/2014/main" id="{D5D8BFA6-07FD-4E05-817F-BDCE2FA9A1D9}"/>
              </a:ext>
            </a:extLst>
          </p:cNvPr>
          <p:cNvSpPr txBox="1">
            <a:spLocks/>
          </p:cNvSpPr>
          <p:nvPr/>
        </p:nvSpPr>
        <p:spPr>
          <a:xfrm>
            <a:off x="645850" y="3310060"/>
            <a:ext cx="4227869" cy="294047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8000" lvl="1"/>
            <a:r>
              <a:rPr lang="en-US" altLang="zh-CN" dirty="0"/>
              <a:t>reduce</a:t>
            </a:r>
            <a:r>
              <a:rPr lang="zh-CN" altLang="en-US" dirty="0"/>
              <a:t>阶段，</a:t>
            </a:r>
            <a:r>
              <a:rPr lang="en-US" altLang="zh-CN" dirty="0"/>
              <a:t>MapReduce</a:t>
            </a:r>
            <a:r>
              <a:rPr lang="zh-CN" altLang="en-US" dirty="0"/>
              <a:t>实现会使得在多个</a:t>
            </a:r>
            <a:r>
              <a:rPr lang="en-US" altLang="zh-CN" dirty="0"/>
              <a:t>reduce</a:t>
            </a:r>
            <a:r>
              <a:rPr lang="zh-CN" altLang="en-US" dirty="0"/>
              <a:t>任务均匀分布在各个节点，导致在快慢节点上不同的工作进度，从而影响这个作业完成任务的时间</a:t>
            </a:r>
            <a:endParaRPr lang="en-US" dirty="0"/>
          </a:p>
        </p:txBody>
      </p:sp>
      <p:sp>
        <p:nvSpPr>
          <p:cNvPr id="55" name="灯片编号占位符 54">
            <a:extLst>
              <a:ext uri="{FF2B5EF4-FFF2-40B4-BE49-F238E27FC236}">
                <a16:creationId xmlns:a16="http://schemas.microsoft.com/office/drawing/2014/main" id="{B3A1E1B5-69B2-DD42-8A33-A458C7AE2CD1}"/>
              </a:ext>
            </a:extLst>
          </p:cNvPr>
          <p:cNvSpPr>
            <a:spLocks noGrp="1"/>
          </p:cNvSpPr>
          <p:nvPr>
            <p:ph type="sldNum" sz="quarter" idx="12"/>
          </p:nvPr>
        </p:nvSpPr>
        <p:spPr/>
        <p:txBody>
          <a:bodyPr/>
          <a:lstStyle/>
          <a:p>
            <a:fld id="{B13F0FA4-29F4-4B1D-A16B-0D7169EBD889}" type="slidenum">
              <a:rPr lang="en-US" smtClean="0"/>
              <a:t>29</a:t>
            </a:fld>
            <a:endParaRPr lang="en-US"/>
          </a:p>
        </p:txBody>
      </p:sp>
    </p:spTree>
    <p:extLst>
      <p:ext uri="{BB962C8B-B14F-4D97-AF65-F5344CB8AC3E}">
        <p14:creationId xmlns:p14="http://schemas.microsoft.com/office/powerpoint/2010/main" val="370566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7044-CA11-4F1E-A3D4-C1CEE6F7B309}"/>
              </a:ext>
            </a:extLst>
          </p:cNvPr>
          <p:cNvSpPr>
            <a:spLocks noGrp="1"/>
          </p:cNvSpPr>
          <p:nvPr>
            <p:ph type="title"/>
          </p:nvPr>
        </p:nvSpPr>
        <p:spPr/>
        <p:txBody>
          <a:bodyPr/>
          <a:lstStyle/>
          <a:p>
            <a:r>
              <a:rPr lang="zh-CN" altLang="en-US" dirty="0"/>
              <a:t>大数据系统优化</a:t>
            </a:r>
          </a:p>
        </p:txBody>
      </p:sp>
      <p:sp>
        <p:nvSpPr>
          <p:cNvPr id="4" name="Rectangle 3">
            <a:extLst>
              <a:ext uri="{FF2B5EF4-FFF2-40B4-BE49-F238E27FC236}">
                <a16:creationId xmlns:a16="http://schemas.microsoft.com/office/drawing/2014/main" id="{73B7F932-30A1-46EC-A25F-11636077F7D5}"/>
              </a:ext>
            </a:extLst>
          </p:cNvPr>
          <p:cNvSpPr/>
          <p:nvPr/>
        </p:nvSpPr>
        <p:spPr>
          <a:xfrm>
            <a:off x="1491176" y="1890275"/>
            <a:ext cx="3538025" cy="906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大数据处理分析应用执行具有</a:t>
            </a:r>
            <a:r>
              <a:rPr lang="en-US" altLang="zh-CN" sz="2400" dirty="0">
                <a:solidFill>
                  <a:schemeClr val="tx1"/>
                </a:solidFill>
                <a:latin typeface="微软雅黑" panose="020B0503020204020204" pitchFamily="34" charset="-122"/>
                <a:ea typeface="微软雅黑" panose="020B0503020204020204" pitchFamily="34" charset="-122"/>
              </a:rPr>
              <a:t>I/O</a:t>
            </a:r>
            <a:r>
              <a:rPr lang="zh-CN" altLang="en-US" sz="2400" dirty="0">
                <a:solidFill>
                  <a:schemeClr val="tx1"/>
                </a:solidFill>
                <a:latin typeface="微软雅黑" panose="020B0503020204020204" pitchFamily="34" charset="-122"/>
                <a:ea typeface="微软雅黑" panose="020B0503020204020204" pitchFamily="34" charset="-122"/>
              </a:rPr>
              <a:t>密集型特征</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7" name="Rectangle: Rounded Corners 6">
            <a:extLst>
              <a:ext uri="{FF2B5EF4-FFF2-40B4-BE49-F238E27FC236}">
                <a16:creationId xmlns:a16="http://schemas.microsoft.com/office/drawing/2014/main" id="{0AD33DE9-680F-462A-BD14-F26009753AFD}"/>
              </a:ext>
            </a:extLst>
          </p:cNvPr>
          <p:cNvSpPr/>
          <p:nvPr/>
        </p:nvSpPr>
        <p:spPr>
          <a:xfrm>
            <a:off x="7315199" y="2373902"/>
            <a:ext cx="2346691" cy="731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存储优化</a:t>
            </a:r>
          </a:p>
        </p:txBody>
      </p:sp>
      <p:sp>
        <p:nvSpPr>
          <p:cNvPr id="9" name="Rectangle 8">
            <a:extLst>
              <a:ext uri="{FF2B5EF4-FFF2-40B4-BE49-F238E27FC236}">
                <a16:creationId xmlns:a16="http://schemas.microsoft.com/office/drawing/2014/main" id="{7D4F8AC3-EC57-4316-A941-64EC34F06865}"/>
              </a:ext>
            </a:extLst>
          </p:cNvPr>
          <p:cNvSpPr/>
          <p:nvPr/>
        </p:nvSpPr>
        <p:spPr>
          <a:xfrm>
            <a:off x="1491175" y="3429000"/>
            <a:ext cx="3538025" cy="906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更好的任务执行计划</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作业更快时间完成</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47B11C2E-B097-4405-9A89-34CC1A86F232}"/>
              </a:ext>
            </a:extLst>
          </p:cNvPr>
          <p:cNvSpPr/>
          <p:nvPr/>
        </p:nvSpPr>
        <p:spPr>
          <a:xfrm>
            <a:off x="1491174" y="4967725"/>
            <a:ext cx="3538025" cy="906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计算任务在节点运行优化来提升性能</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3" name="Rectangle: Rounded Corners 12">
            <a:extLst>
              <a:ext uri="{FF2B5EF4-FFF2-40B4-BE49-F238E27FC236}">
                <a16:creationId xmlns:a16="http://schemas.microsoft.com/office/drawing/2014/main" id="{72B3D217-E2EC-43E0-B34B-3138F20901F8}"/>
              </a:ext>
            </a:extLst>
          </p:cNvPr>
          <p:cNvSpPr/>
          <p:nvPr/>
        </p:nvSpPr>
        <p:spPr>
          <a:xfrm>
            <a:off x="7315199" y="3532238"/>
            <a:ext cx="2346691" cy="731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调度优化</a:t>
            </a:r>
          </a:p>
        </p:txBody>
      </p:sp>
      <p:sp>
        <p:nvSpPr>
          <p:cNvPr id="15" name="Rectangle: Rounded Corners 14">
            <a:extLst>
              <a:ext uri="{FF2B5EF4-FFF2-40B4-BE49-F238E27FC236}">
                <a16:creationId xmlns:a16="http://schemas.microsoft.com/office/drawing/2014/main" id="{5E286E0C-09B3-40AB-B822-45853EC5FDBA}"/>
              </a:ext>
            </a:extLst>
          </p:cNvPr>
          <p:cNvSpPr/>
          <p:nvPr/>
        </p:nvSpPr>
        <p:spPr>
          <a:xfrm>
            <a:off x="7315199" y="4690574"/>
            <a:ext cx="2346691" cy="731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运行时优化</a:t>
            </a:r>
          </a:p>
        </p:txBody>
      </p:sp>
      <p:cxnSp>
        <p:nvCxnSpPr>
          <p:cNvPr id="17" name="Straight Arrow Connector 16">
            <a:extLst>
              <a:ext uri="{FF2B5EF4-FFF2-40B4-BE49-F238E27FC236}">
                <a16:creationId xmlns:a16="http://schemas.microsoft.com/office/drawing/2014/main" id="{7802569A-98EC-42F0-BA5D-3E7E3AA44BE0}"/>
              </a:ext>
            </a:extLst>
          </p:cNvPr>
          <p:cNvCxnSpPr>
            <a:cxnSpLocks/>
            <a:stCxn id="4" idx="3"/>
            <a:endCxn id="7" idx="1"/>
          </p:cNvCxnSpPr>
          <p:nvPr/>
        </p:nvCxnSpPr>
        <p:spPr>
          <a:xfrm>
            <a:off x="5029201" y="2343372"/>
            <a:ext cx="2285998" cy="3960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FFFD37-F462-4D83-A1BF-23775D733AFF}"/>
              </a:ext>
            </a:extLst>
          </p:cNvPr>
          <p:cNvCxnSpPr>
            <a:cxnSpLocks/>
            <a:stCxn id="9" idx="3"/>
            <a:endCxn id="13" idx="1"/>
          </p:cNvCxnSpPr>
          <p:nvPr/>
        </p:nvCxnSpPr>
        <p:spPr>
          <a:xfrm>
            <a:off x="5029200" y="3882097"/>
            <a:ext cx="2285999" cy="156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7C043B-04FC-41F1-A9F3-41E0A72295B5}"/>
              </a:ext>
            </a:extLst>
          </p:cNvPr>
          <p:cNvCxnSpPr>
            <a:cxnSpLocks/>
            <a:stCxn id="11" idx="3"/>
            <a:endCxn id="15" idx="1"/>
          </p:cNvCxnSpPr>
          <p:nvPr/>
        </p:nvCxnSpPr>
        <p:spPr>
          <a:xfrm flipV="1">
            <a:off x="5029199" y="5056119"/>
            <a:ext cx="2286000" cy="3647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43A7786-945F-2145-AC69-89BCC10526F9}"/>
              </a:ext>
            </a:extLst>
          </p:cNvPr>
          <p:cNvSpPr>
            <a:spLocks noGrp="1"/>
          </p:cNvSpPr>
          <p:nvPr>
            <p:ph type="sldNum" sz="quarter" idx="12"/>
          </p:nvPr>
        </p:nvSpPr>
        <p:spPr/>
        <p:txBody>
          <a:bodyPr/>
          <a:lstStyle/>
          <a:p>
            <a:fld id="{B13F0FA4-29F4-4B1D-A16B-0D7169EBD889}" type="slidenum">
              <a:rPr lang="en-US" smtClean="0"/>
              <a:t>3</a:t>
            </a:fld>
            <a:endParaRPr lang="en-US"/>
          </a:p>
        </p:txBody>
      </p:sp>
    </p:spTree>
    <p:extLst>
      <p:ext uri="{BB962C8B-B14F-4D97-AF65-F5344CB8AC3E}">
        <p14:creationId xmlns:p14="http://schemas.microsoft.com/office/powerpoint/2010/main" val="371634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3526-84FA-4B62-A846-28F4941DC2D2}"/>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E830A9DF-200D-4B40-99B5-E653ADE60AE1}"/>
              </a:ext>
            </a:extLst>
          </p:cNvPr>
          <p:cNvSpPr>
            <a:spLocks noGrp="1"/>
          </p:cNvSpPr>
          <p:nvPr>
            <p:ph idx="1"/>
          </p:nvPr>
        </p:nvSpPr>
        <p:spPr/>
        <p:txBody>
          <a:bodyPr/>
          <a:lstStyle/>
          <a:p>
            <a:r>
              <a:rPr lang="zh-CN" altLang="en-US" dirty="0"/>
              <a:t>负载均衡优化策略</a:t>
            </a:r>
            <a:endParaRPr lang="en-US" altLang="zh-CN" dirty="0"/>
          </a:p>
          <a:p>
            <a:pPr lvl="1"/>
            <a:r>
              <a:rPr lang="en-US" altLang="zh-CN" dirty="0"/>
              <a:t>PIKACHU</a:t>
            </a:r>
            <a:r>
              <a:rPr lang="zh-CN" altLang="en-US" dirty="0"/>
              <a:t>：针对异构集群中性能瓶颈的负载均衡优化调度方法</a:t>
            </a:r>
            <a:endParaRPr lang="en-US" altLang="zh-CN" dirty="0"/>
          </a:p>
          <a:p>
            <a:pPr lvl="1"/>
            <a:r>
              <a:rPr lang="en-US" altLang="zh-CN" dirty="0"/>
              <a:t>CALB</a:t>
            </a:r>
            <a:r>
              <a:rPr lang="zh-CN" altLang="en-US" dirty="0"/>
              <a:t>：基于</a:t>
            </a:r>
            <a:r>
              <a:rPr lang="en-US" altLang="zh-CN" dirty="0"/>
              <a:t>map</a:t>
            </a:r>
            <a:r>
              <a:rPr lang="zh-CN" altLang="en-US" dirty="0"/>
              <a:t>计算的交换感知负载均衡方法</a:t>
            </a:r>
            <a:endParaRPr lang="en-US" dirty="0"/>
          </a:p>
        </p:txBody>
      </p:sp>
      <p:sp>
        <p:nvSpPr>
          <p:cNvPr id="4" name="灯片编号占位符 3">
            <a:extLst>
              <a:ext uri="{FF2B5EF4-FFF2-40B4-BE49-F238E27FC236}">
                <a16:creationId xmlns:a16="http://schemas.microsoft.com/office/drawing/2014/main" id="{82FB73DF-3731-4145-A95A-DA9FA6EBDC3C}"/>
              </a:ext>
            </a:extLst>
          </p:cNvPr>
          <p:cNvSpPr>
            <a:spLocks noGrp="1"/>
          </p:cNvSpPr>
          <p:nvPr>
            <p:ph type="sldNum" sz="quarter" idx="12"/>
          </p:nvPr>
        </p:nvSpPr>
        <p:spPr/>
        <p:txBody>
          <a:bodyPr/>
          <a:lstStyle/>
          <a:p>
            <a:fld id="{B13F0FA4-29F4-4B1D-A16B-0D7169EBD889}" type="slidenum">
              <a:rPr lang="en-US" smtClean="0"/>
              <a:t>30</a:t>
            </a:fld>
            <a:endParaRPr lang="en-US"/>
          </a:p>
        </p:txBody>
      </p:sp>
    </p:spTree>
    <p:extLst>
      <p:ext uri="{BB962C8B-B14F-4D97-AF65-F5344CB8AC3E}">
        <p14:creationId xmlns:p14="http://schemas.microsoft.com/office/powerpoint/2010/main" val="971111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6115-7C00-4BC2-A373-AD7AC558391E}"/>
              </a:ext>
            </a:extLst>
          </p:cNvPr>
          <p:cNvSpPr>
            <a:spLocks noGrp="1"/>
          </p:cNvSpPr>
          <p:nvPr>
            <p:ph type="title"/>
          </p:nvPr>
        </p:nvSpPr>
        <p:spPr/>
        <p:txBody>
          <a:bodyPr/>
          <a:lstStyle/>
          <a:p>
            <a:r>
              <a:rPr lang="en-US" altLang="zh-CN" dirty="0"/>
              <a:t>8.2 </a:t>
            </a:r>
            <a:r>
              <a:rPr lang="zh-CN" altLang="en-US" dirty="0"/>
              <a:t>调度优化</a:t>
            </a:r>
            <a:endParaRPr lang="en-US" dirty="0"/>
          </a:p>
        </p:txBody>
      </p:sp>
      <p:sp>
        <p:nvSpPr>
          <p:cNvPr id="3" name="Content Placeholder 2">
            <a:extLst>
              <a:ext uri="{FF2B5EF4-FFF2-40B4-BE49-F238E27FC236}">
                <a16:creationId xmlns:a16="http://schemas.microsoft.com/office/drawing/2014/main" id="{8E4D355B-1D71-4930-AA53-FF88C6995D73}"/>
              </a:ext>
            </a:extLst>
          </p:cNvPr>
          <p:cNvSpPr>
            <a:spLocks noGrp="1"/>
          </p:cNvSpPr>
          <p:nvPr>
            <p:ph idx="1"/>
          </p:nvPr>
        </p:nvSpPr>
        <p:spPr/>
        <p:txBody>
          <a:bodyPr/>
          <a:lstStyle/>
          <a:p>
            <a:r>
              <a:rPr lang="zh-CN" altLang="en-US" dirty="0"/>
              <a:t>拖后腿问题</a:t>
            </a:r>
            <a:endParaRPr lang="en-US" altLang="zh-CN" dirty="0"/>
          </a:p>
          <a:p>
            <a:pPr lvl="1"/>
            <a:r>
              <a:rPr lang="en-US" dirty="0"/>
              <a:t>Straggler</a:t>
            </a:r>
            <a:r>
              <a:rPr lang="zh-CN" altLang="en-US" dirty="0"/>
              <a:t>任务（拖后腿任务）：一个大的作业会被切分为多个小的任务并行执行，在某些情况下会发现某一个或者几个任务比同类型的其他任务执行要慢很多</a:t>
            </a:r>
            <a:endParaRPr lang="en-US" altLang="zh-CN" dirty="0"/>
          </a:p>
          <a:p>
            <a:pPr lvl="1"/>
            <a:r>
              <a:rPr lang="zh-CN" altLang="en-US" dirty="0"/>
              <a:t>判断这个数据任务执行超时，接着将该数据从源头开始在拓扑中重新计算</a:t>
            </a:r>
            <a:endParaRPr lang="en-US" altLang="zh-CN" dirty="0"/>
          </a:p>
          <a:p>
            <a:pPr lvl="1"/>
            <a:r>
              <a:rPr lang="zh-CN" altLang="en-US" dirty="0"/>
              <a:t>如图</a:t>
            </a:r>
            <a:r>
              <a:rPr lang="en-US" altLang="zh-CN" dirty="0"/>
              <a:t>Spark</a:t>
            </a:r>
            <a:r>
              <a:rPr lang="zh-CN" altLang="en-US" dirty="0"/>
              <a:t>的计算模型，一个阶段必须要等到所有节点该阶段的所有任务完成，才能进入下一阶段</a:t>
            </a:r>
            <a:endParaRPr lang="en-US" dirty="0"/>
          </a:p>
        </p:txBody>
      </p:sp>
      <p:grpSp>
        <p:nvGrpSpPr>
          <p:cNvPr id="30" name="Group 29">
            <a:extLst>
              <a:ext uri="{FF2B5EF4-FFF2-40B4-BE49-F238E27FC236}">
                <a16:creationId xmlns:a16="http://schemas.microsoft.com/office/drawing/2014/main" id="{EA342714-3FBE-4593-8116-ECE62741C8DB}"/>
              </a:ext>
            </a:extLst>
          </p:cNvPr>
          <p:cNvGrpSpPr/>
          <p:nvPr/>
        </p:nvGrpSpPr>
        <p:grpSpPr>
          <a:xfrm>
            <a:off x="4804410" y="3833269"/>
            <a:ext cx="5876290" cy="2268220"/>
            <a:chOff x="3077210" y="3638338"/>
            <a:chExt cx="5876290" cy="2268220"/>
          </a:xfrm>
        </p:grpSpPr>
        <p:sp>
          <p:nvSpPr>
            <p:cNvPr id="4" name="矩形 5">
              <a:extLst>
                <a:ext uri="{FF2B5EF4-FFF2-40B4-BE49-F238E27FC236}">
                  <a16:creationId xmlns:a16="http://schemas.microsoft.com/office/drawing/2014/main" id="{DC94F089-DE7F-4E9A-AB2B-B2B8D7C6BED0}"/>
                </a:ext>
              </a:extLst>
            </p:cNvPr>
            <p:cNvSpPr/>
            <p:nvPr/>
          </p:nvSpPr>
          <p:spPr>
            <a:xfrm>
              <a:off x="4258310" y="4152688"/>
              <a:ext cx="776605"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sp>
          <p:nvSpPr>
            <p:cNvPr id="5" name="矩形 6">
              <a:extLst>
                <a:ext uri="{FF2B5EF4-FFF2-40B4-BE49-F238E27FC236}">
                  <a16:creationId xmlns:a16="http://schemas.microsoft.com/office/drawing/2014/main" id="{AA8C08AE-3EF8-4EFE-8FB5-3D8A964C09E2}"/>
                </a:ext>
              </a:extLst>
            </p:cNvPr>
            <p:cNvSpPr/>
            <p:nvPr/>
          </p:nvSpPr>
          <p:spPr>
            <a:xfrm>
              <a:off x="5034915" y="4189518"/>
              <a:ext cx="888365" cy="2863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浪费</a:t>
              </a:r>
            </a:p>
          </p:txBody>
        </p:sp>
        <p:sp>
          <p:nvSpPr>
            <p:cNvPr id="6" name="矩形 7">
              <a:extLst>
                <a:ext uri="{FF2B5EF4-FFF2-40B4-BE49-F238E27FC236}">
                  <a16:creationId xmlns:a16="http://schemas.microsoft.com/office/drawing/2014/main" id="{3496AE36-BE56-451A-95B3-C4960DEDB88E}"/>
                </a:ext>
              </a:extLst>
            </p:cNvPr>
            <p:cNvSpPr/>
            <p:nvPr/>
          </p:nvSpPr>
          <p:spPr>
            <a:xfrm>
              <a:off x="4258310" y="4680373"/>
              <a:ext cx="1664970"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sp>
          <p:nvSpPr>
            <p:cNvPr id="7" name="文本框 8">
              <a:extLst>
                <a:ext uri="{FF2B5EF4-FFF2-40B4-BE49-F238E27FC236}">
                  <a16:creationId xmlns:a16="http://schemas.microsoft.com/office/drawing/2014/main" id="{F3F12163-687F-40AD-9B43-5637DDB1EA95}"/>
                </a:ext>
              </a:extLst>
            </p:cNvPr>
            <p:cNvSpPr txBox="1"/>
            <p:nvPr/>
          </p:nvSpPr>
          <p:spPr>
            <a:xfrm>
              <a:off x="3077210" y="4189518"/>
              <a:ext cx="1282700" cy="337185"/>
            </a:xfrm>
            <a:prstGeom prst="rect">
              <a:avLst/>
            </a:prstGeom>
            <a:noFill/>
          </p:spPr>
          <p:txBody>
            <a:bodyPr wrap="none" rtlCol="0">
              <a:spAutoFit/>
            </a:bodyPr>
            <a:lstStyle/>
            <a:p>
              <a:r>
                <a:rPr lang="zh-CN" altLang="en-US" sz="1600"/>
                <a:t>工作节点</a:t>
              </a:r>
              <a:r>
                <a:rPr lang="en-US" altLang="zh-CN" sz="1600"/>
                <a:t>1—</a:t>
              </a:r>
            </a:p>
          </p:txBody>
        </p:sp>
        <p:sp>
          <p:nvSpPr>
            <p:cNvPr id="8" name="矩形 9">
              <a:extLst>
                <a:ext uri="{FF2B5EF4-FFF2-40B4-BE49-F238E27FC236}">
                  <a16:creationId xmlns:a16="http://schemas.microsoft.com/office/drawing/2014/main" id="{5FE4FE75-3F87-46B1-AF4B-A478445987BD}"/>
                </a:ext>
              </a:extLst>
            </p:cNvPr>
            <p:cNvSpPr/>
            <p:nvPr/>
          </p:nvSpPr>
          <p:spPr>
            <a:xfrm>
              <a:off x="4258310" y="5194723"/>
              <a:ext cx="776605"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sp>
          <p:nvSpPr>
            <p:cNvPr id="9" name="矩形 10">
              <a:extLst>
                <a:ext uri="{FF2B5EF4-FFF2-40B4-BE49-F238E27FC236}">
                  <a16:creationId xmlns:a16="http://schemas.microsoft.com/office/drawing/2014/main" id="{9AD88403-04E7-4F64-852D-A2E107D43B11}"/>
                </a:ext>
              </a:extLst>
            </p:cNvPr>
            <p:cNvSpPr/>
            <p:nvPr/>
          </p:nvSpPr>
          <p:spPr>
            <a:xfrm>
              <a:off x="5034915" y="5231553"/>
              <a:ext cx="888365" cy="2863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浪费</a:t>
              </a:r>
            </a:p>
          </p:txBody>
        </p:sp>
        <p:sp>
          <p:nvSpPr>
            <p:cNvPr id="10" name="文本框 11">
              <a:extLst>
                <a:ext uri="{FF2B5EF4-FFF2-40B4-BE49-F238E27FC236}">
                  <a16:creationId xmlns:a16="http://schemas.microsoft.com/office/drawing/2014/main" id="{530AE344-9760-4D74-8F78-18F1A8BCF899}"/>
                </a:ext>
              </a:extLst>
            </p:cNvPr>
            <p:cNvSpPr txBox="1"/>
            <p:nvPr/>
          </p:nvSpPr>
          <p:spPr>
            <a:xfrm>
              <a:off x="3077210" y="5231553"/>
              <a:ext cx="1282700" cy="337185"/>
            </a:xfrm>
            <a:prstGeom prst="rect">
              <a:avLst/>
            </a:prstGeom>
            <a:noFill/>
          </p:spPr>
          <p:txBody>
            <a:bodyPr wrap="none" rtlCol="0">
              <a:spAutoFit/>
            </a:bodyPr>
            <a:lstStyle/>
            <a:p>
              <a:r>
                <a:rPr lang="zh-CN" altLang="en-US" sz="1600"/>
                <a:t>工作节点</a:t>
              </a:r>
              <a:r>
                <a:rPr lang="en-US" altLang="zh-CN" sz="1600"/>
                <a:t>3—</a:t>
              </a:r>
            </a:p>
          </p:txBody>
        </p:sp>
        <p:sp>
          <p:nvSpPr>
            <p:cNvPr id="11" name="文本框 12">
              <a:extLst>
                <a:ext uri="{FF2B5EF4-FFF2-40B4-BE49-F238E27FC236}">
                  <a16:creationId xmlns:a16="http://schemas.microsoft.com/office/drawing/2014/main" id="{4615EB3D-5184-4EE3-98FA-FB49A752EBB2}"/>
                </a:ext>
              </a:extLst>
            </p:cNvPr>
            <p:cNvSpPr txBox="1"/>
            <p:nvPr/>
          </p:nvSpPr>
          <p:spPr>
            <a:xfrm>
              <a:off x="3077210" y="4693708"/>
              <a:ext cx="1282700" cy="337185"/>
            </a:xfrm>
            <a:prstGeom prst="rect">
              <a:avLst/>
            </a:prstGeom>
            <a:noFill/>
          </p:spPr>
          <p:txBody>
            <a:bodyPr wrap="none" rtlCol="0">
              <a:spAutoFit/>
            </a:bodyPr>
            <a:lstStyle/>
            <a:p>
              <a:r>
                <a:rPr lang="zh-CN" altLang="en-US" sz="1600"/>
                <a:t>工作节点</a:t>
              </a:r>
              <a:r>
                <a:rPr lang="en-US" altLang="zh-CN" sz="1600"/>
                <a:t>2—</a:t>
              </a:r>
            </a:p>
          </p:txBody>
        </p:sp>
        <p:cxnSp>
          <p:nvCxnSpPr>
            <p:cNvPr id="12" name="直接箭头连接符 13">
              <a:extLst>
                <a:ext uri="{FF2B5EF4-FFF2-40B4-BE49-F238E27FC236}">
                  <a16:creationId xmlns:a16="http://schemas.microsoft.com/office/drawing/2014/main" id="{5CF8E15B-C8F9-44D8-A405-71AACB6944B6}"/>
                </a:ext>
              </a:extLst>
            </p:cNvPr>
            <p:cNvCxnSpPr/>
            <p:nvPr/>
          </p:nvCxnSpPr>
          <p:spPr>
            <a:xfrm flipH="1">
              <a:off x="5921375" y="3638338"/>
              <a:ext cx="12700" cy="22682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5">
              <a:extLst>
                <a:ext uri="{FF2B5EF4-FFF2-40B4-BE49-F238E27FC236}">
                  <a16:creationId xmlns:a16="http://schemas.microsoft.com/office/drawing/2014/main" id="{FCC4E727-D70D-4AD7-9B59-0248CCE89A8C}"/>
                </a:ext>
              </a:extLst>
            </p:cNvPr>
            <p:cNvCxnSpPr/>
            <p:nvPr/>
          </p:nvCxnSpPr>
          <p:spPr>
            <a:xfrm flipH="1">
              <a:off x="7088505" y="3638338"/>
              <a:ext cx="12700" cy="22682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6">
              <a:extLst>
                <a:ext uri="{FF2B5EF4-FFF2-40B4-BE49-F238E27FC236}">
                  <a16:creationId xmlns:a16="http://schemas.microsoft.com/office/drawing/2014/main" id="{84C111B0-3534-4F1E-833C-06676A0F06D7}"/>
                </a:ext>
              </a:extLst>
            </p:cNvPr>
            <p:cNvCxnSpPr/>
            <p:nvPr/>
          </p:nvCxnSpPr>
          <p:spPr>
            <a:xfrm>
              <a:off x="5908675" y="4340648"/>
              <a:ext cx="1189990" cy="1206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7">
              <a:extLst>
                <a:ext uri="{FF2B5EF4-FFF2-40B4-BE49-F238E27FC236}">
                  <a16:creationId xmlns:a16="http://schemas.microsoft.com/office/drawing/2014/main" id="{B4E8A01D-66E5-48B6-9C4D-11880F59EE1A}"/>
                </a:ext>
              </a:extLst>
            </p:cNvPr>
            <p:cNvCxnSpPr/>
            <p:nvPr/>
          </p:nvCxnSpPr>
          <p:spPr>
            <a:xfrm>
              <a:off x="5923280" y="4849283"/>
              <a:ext cx="1189990" cy="1206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8">
              <a:extLst>
                <a:ext uri="{FF2B5EF4-FFF2-40B4-BE49-F238E27FC236}">
                  <a16:creationId xmlns:a16="http://schemas.microsoft.com/office/drawing/2014/main" id="{DD13E7C4-A4BB-4D87-830A-8B4BDFA7D3B5}"/>
                </a:ext>
              </a:extLst>
            </p:cNvPr>
            <p:cNvCxnSpPr/>
            <p:nvPr/>
          </p:nvCxnSpPr>
          <p:spPr>
            <a:xfrm>
              <a:off x="5921375" y="5394113"/>
              <a:ext cx="1189990" cy="1206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9">
              <a:extLst>
                <a:ext uri="{FF2B5EF4-FFF2-40B4-BE49-F238E27FC236}">
                  <a16:creationId xmlns:a16="http://schemas.microsoft.com/office/drawing/2014/main" id="{DE618456-D2E7-4C7C-B4C3-B1B3650BFB90}"/>
                </a:ext>
              </a:extLst>
            </p:cNvPr>
            <p:cNvCxnSpPr/>
            <p:nvPr/>
          </p:nvCxnSpPr>
          <p:spPr>
            <a:xfrm>
              <a:off x="6221730" y="4340648"/>
              <a:ext cx="601345" cy="105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0">
              <a:extLst>
                <a:ext uri="{FF2B5EF4-FFF2-40B4-BE49-F238E27FC236}">
                  <a16:creationId xmlns:a16="http://schemas.microsoft.com/office/drawing/2014/main" id="{229C8897-0F27-4238-8D01-4BEE0B4E32E6}"/>
                </a:ext>
              </a:extLst>
            </p:cNvPr>
            <p:cNvCxnSpPr/>
            <p:nvPr/>
          </p:nvCxnSpPr>
          <p:spPr>
            <a:xfrm>
              <a:off x="5933440" y="4340648"/>
              <a:ext cx="262890" cy="50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21">
              <a:extLst>
                <a:ext uri="{FF2B5EF4-FFF2-40B4-BE49-F238E27FC236}">
                  <a16:creationId xmlns:a16="http://schemas.microsoft.com/office/drawing/2014/main" id="{CBAAA146-16B3-4E84-B94C-648BB332C4C9}"/>
                </a:ext>
              </a:extLst>
            </p:cNvPr>
            <p:cNvCxnSpPr/>
            <p:nvPr/>
          </p:nvCxnSpPr>
          <p:spPr>
            <a:xfrm flipV="1">
              <a:off x="6497320" y="4315248"/>
              <a:ext cx="325755" cy="52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22">
              <a:extLst>
                <a:ext uri="{FF2B5EF4-FFF2-40B4-BE49-F238E27FC236}">
                  <a16:creationId xmlns:a16="http://schemas.microsoft.com/office/drawing/2014/main" id="{C11CA8BB-5440-4699-85CD-5E578E0E2A3C}"/>
                </a:ext>
              </a:extLst>
            </p:cNvPr>
            <p:cNvCxnSpPr/>
            <p:nvPr/>
          </p:nvCxnSpPr>
          <p:spPr>
            <a:xfrm>
              <a:off x="5933440" y="4854363"/>
              <a:ext cx="351155"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3">
              <a:extLst>
                <a:ext uri="{FF2B5EF4-FFF2-40B4-BE49-F238E27FC236}">
                  <a16:creationId xmlns:a16="http://schemas.microsoft.com/office/drawing/2014/main" id="{4E4D5810-1F75-4B97-9632-450526336092}"/>
                </a:ext>
              </a:extLst>
            </p:cNvPr>
            <p:cNvCxnSpPr/>
            <p:nvPr/>
          </p:nvCxnSpPr>
          <p:spPr>
            <a:xfrm flipV="1">
              <a:off x="6021070" y="4841663"/>
              <a:ext cx="275590" cy="551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4">
              <a:extLst>
                <a:ext uri="{FF2B5EF4-FFF2-40B4-BE49-F238E27FC236}">
                  <a16:creationId xmlns:a16="http://schemas.microsoft.com/office/drawing/2014/main" id="{C604B33A-368B-4C99-9D66-6509AFC37F74}"/>
                </a:ext>
              </a:extLst>
            </p:cNvPr>
            <p:cNvCxnSpPr/>
            <p:nvPr/>
          </p:nvCxnSpPr>
          <p:spPr>
            <a:xfrm flipV="1">
              <a:off x="6434455" y="4315248"/>
              <a:ext cx="601980" cy="107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6">
              <a:extLst>
                <a:ext uri="{FF2B5EF4-FFF2-40B4-BE49-F238E27FC236}">
                  <a16:creationId xmlns:a16="http://schemas.microsoft.com/office/drawing/2014/main" id="{0ED30EBA-8894-428C-9E25-A0D846F9CA90}"/>
                </a:ext>
              </a:extLst>
            </p:cNvPr>
            <p:cNvSpPr/>
            <p:nvPr/>
          </p:nvSpPr>
          <p:spPr>
            <a:xfrm>
              <a:off x="7088505" y="4182533"/>
              <a:ext cx="1664970"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sp>
          <p:nvSpPr>
            <p:cNvPr id="24" name="矩形 27">
              <a:extLst>
                <a:ext uri="{FF2B5EF4-FFF2-40B4-BE49-F238E27FC236}">
                  <a16:creationId xmlns:a16="http://schemas.microsoft.com/office/drawing/2014/main" id="{4AA2FD34-0BCC-4041-9BE2-1155FD2B2A38}"/>
                </a:ext>
              </a:extLst>
            </p:cNvPr>
            <p:cNvSpPr/>
            <p:nvPr/>
          </p:nvSpPr>
          <p:spPr>
            <a:xfrm>
              <a:off x="7088505" y="4686723"/>
              <a:ext cx="776605"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sp>
          <p:nvSpPr>
            <p:cNvPr id="25" name="矩形 28">
              <a:extLst>
                <a:ext uri="{FF2B5EF4-FFF2-40B4-BE49-F238E27FC236}">
                  <a16:creationId xmlns:a16="http://schemas.microsoft.com/office/drawing/2014/main" id="{C3AE8F2F-0933-4BC7-888F-F965FB77A3B7}"/>
                </a:ext>
              </a:extLst>
            </p:cNvPr>
            <p:cNvSpPr/>
            <p:nvPr/>
          </p:nvSpPr>
          <p:spPr>
            <a:xfrm>
              <a:off x="7865110" y="4723553"/>
              <a:ext cx="888365" cy="2863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浪费</a:t>
              </a:r>
            </a:p>
          </p:txBody>
        </p:sp>
        <p:sp>
          <p:nvSpPr>
            <p:cNvPr id="26" name="矩形 29">
              <a:extLst>
                <a:ext uri="{FF2B5EF4-FFF2-40B4-BE49-F238E27FC236}">
                  <a16:creationId xmlns:a16="http://schemas.microsoft.com/office/drawing/2014/main" id="{F17D0A7B-CF54-4819-A2C2-827F769F9B1A}"/>
                </a:ext>
              </a:extLst>
            </p:cNvPr>
            <p:cNvSpPr/>
            <p:nvPr/>
          </p:nvSpPr>
          <p:spPr>
            <a:xfrm>
              <a:off x="7101205" y="5194723"/>
              <a:ext cx="1664970"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迭代</a:t>
              </a:r>
            </a:p>
          </p:txBody>
        </p:sp>
        <p:cxnSp>
          <p:nvCxnSpPr>
            <p:cNvPr id="27" name="直接箭头连接符 30">
              <a:extLst>
                <a:ext uri="{FF2B5EF4-FFF2-40B4-BE49-F238E27FC236}">
                  <a16:creationId xmlns:a16="http://schemas.microsoft.com/office/drawing/2014/main" id="{E0895B1C-22FA-4206-993B-F90181E2917B}"/>
                </a:ext>
              </a:extLst>
            </p:cNvPr>
            <p:cNvCxnSpPr>
              <a:stCxn id="23" idx="3"/>
            </p:cNvCxnSpPr>
            <p:nvPr/>
          </p:nvCxnSpPr>
          <p:spPr>
            <a:xfrm flipV="1">
              <a:off x="8765540" y="4352713"/>
              <a:ext cx="187325"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31">
              <a:extLst>
                <a:ext uri="{FF2B5EF4-FFF2-40B4-BE49-F238E27FC236}">
                  <a16:creationId xmlns:a16="http://schemas.microsoft.com/office/drawing/2014/main" id="{C6F7C08B-4545-4E5D-9E9A-77E35F0FDAFA}"/>
                </a:ext>
              </a:extLst>
            </p:cNvPr>
            <p:cNvCxnSpPr/>
            <p:nvPr/>
          </p:nvCxnSpPr>
          <p:spPr>
            <a:xfrm flipV="1">
              <a:off x="8766175" y="4864523"/>
              <a:ext cx="187325"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32">
              <a:extLst>
                <a:ext uri="{FF2B5EF4-FFF2-40B4-BE49-F238E27FC236}">
                  <a16:creationId xmlns:a16="http://schemas.microsoft.com/office/drawing/2014/main" id="{EB0D5446-19DE-4D9E-B9BA-A7C018E57FCA}"/>
                </a:ext>
              </a:extLst>
            </p:cNvPr>
            <p:cNvCxnSpPr/>
            <p:nvPr/>
          </p:nvCxnSpPr>
          <p:spPr>
            <a:xfrm flipV="1">
              <a:off x="8766175" y="5406178"/>
              <a:ext cx="187325"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8A23F497-9819-4686-B8F0-C0BEE56F4577}"/>
              </a:ext>
            </a:extLst>
          </p:cNvPr>
          <p:cNvSpPr txBox="1"/>
          <p:nvPr/>
        </p:nvSpPr>
        <p:spPr>
          <a:xfrm>
            <a:off x="7291316" y="6194412"/>
            <a:ext cx="1866408"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straggler</a:t>
            </a:r>
            <a:r>
              <a:rPr lang="zh-CN" altLang="en-US" sz="1400" dirty="0">
                <a:latin typeface="微软雅黑" panose="020B0503020204020204" pitchFamily="34" charset="-122"/>
                <a:ea typeface="微软雅黑" panose="020B0503020204020204" pitchFamily="34" charset="-122"/>
              </a:rPr>
              <a:t>对作业影响</a:t>
            </a:r>
          </a:p>
        </p:txBody>
      </p:sp>
      <p:sp>
        <p:nvSpPr>
          <p:cNvPr id="32" name="灯片编号占位符 31">
            <a:extLst>
              <a:ext uri="{FF2B5EF4-FFF2-40B4-BE49-F238E27FC236}">
                <a16:creationId xmlns:a16="http://schemas.microsoft.com/office/drawing/2014/main" id="{4923D229-544F-4444-B1E8-307A52D93839}"/>
              </a:ext>
            </a:extLst>
          </p:cNvPr>
          <p:cNvSpPr>
            <a:spLocks noGrp="1"/>
          </p:cNvSpPr>
          <p:nvPr>
            <p:ph type="sldNum" sz="quarter" idx="12"/>
          </p:nvPr>
        </p:nvSpPr>
        <p:spPr/>
        <p:txBody>
          <a:bodyPr/>
          <a:lstStyle/>
          <a:p>
            <a:fld id="{B13F0FA4-29F4-4B1D-A16B-0D7169EBD889}" type="slidenum">
              <a:rPr lang="en-US" smtClean="0"/>
              <a:t>31</a:t>
            </a:fld>
            <a:endParaRPr lang="en-US"/>
          </a:p>
        </p:txBody>
      </p:sp>
    </p:spTree>
    <p:extLst>
      <p:ext uri="{BB962C8B-B14F-4D97-AF65-F5344CB8AC3E}">
        <p14:creationId xmlns:p14="http://schemas.microsoft.com/office/powerpoint/2010/main" val="1876260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8FE7-708D-400E-86F1-DB3EE9053800}"/>
              </a:ext>
            </a:extLst>
          </p:cNvPr>
          <p:cNvSpPr>
            <a:spLocks noGrp="1"/>
          </p:cNvSpPr>
          <p:nvPr>
            <p:ph type="title"/>
          </p:nvPr>
        </p:nvSpPr>
        <p:spPr/>
        <p:txBody>
          <a:bodyPr/>
          <a:lstStyle/>
          <a:p>
            <a:r>
              <a:rPr lang="en-US" altLang="zh-CN" dirty="0"/>
              <a:t>8.2 </a:t>
            </a:r>
            <a:r>
              <a:rPr lang="zh-CN" altLang="en-US" dirty="0"/>
              <a:t>调度优化</a:t>
            </a:r>
          </a:p>
        </p:txBody>
      </p:sp>
      <p:sp>
        <p:nvSpPr>
          <p:cNvPr id="3" name="Content Placeholder 2">
            <a:extLst>
              <a:ext uri="{FF2B5EF4-FFF2-40B4-BE49-F238E27FC236}">
                <a16:creationId xmlns:a16="http://schemas.microsoft.com/office/drawing/2014/main" id="{3ED2863C-1828-4EFA-A782-3C494EE3728F}"/>
              </a:ext>
            </a:extLst>
          </p:cNvPr>
          <p:cNvSpPr>
            <a:spLocks noGrp="1"/>
          </p:cNvSpPr>
          <p:nvPr>
            <p:ph idx="1"/>
          </p:nvPr>
        </p:nvSpPr>
        <p:spPr>
          <a:xfrm>
            <a:off x="680483" y="1160756"/>
            <a:ext cx="10930269" cy="5016207"/>
          </a:xfrm>
        </p:spPr>
        <p:txBody>
          <a:bodyPr/>
          <a:lstStyle/>
          <a:p>
            <a:r>
              <a:rPr lang="zh-CN" altLang="en-US" dirty="0"/>
              <a:t>推测性调度执行机制（</a:t>
            </a:r>
            <a:r>
              <a:rPr lang="en-US" altLang="zh-CN" dirty="0"/>
              <a:t>speculative execution</a:t>
            </a:r>
            <a:r>
              <a:rPr lang="zh-CN" altLang="en-US" dirty="0"/>
              <a:t>）</a:t>
            </a:r>
            <a:endParaRPr lang="en-US" altLang="zh-CN" dirty="0"/>
          </a:p>
          <a:p>
            <a:pPr lvl="1"/>
            <a:r>
              <a:rPr lang="zh-CN" altLang="en-US" dirty="0"/>
              <a:t>通过利用更多的资源来换取时间的一种策略，大数据框架会为短板任务启动推测任务，推测任务通常分发到其他节点上，让该备份任务与原始任务同时处理一份数据，将先运行完的结果作为最终结果，并在运行完成后杀死掉另一个任务</a:t>
            </a:r>
            <a:endParaRPr lang="en-US" altLang="zh-CN" dirty="0"/>
          </a:p>
        </p:txBody>
      </p:sp>
      <p:grpSp>
        <p:nvGrpSpPr>
          <p:cNvPr id="18" name="Group 17">
            <a:extLst>
              <a:ext uri="{FF2B5EF4-FFF2-40B4-BE49-F238E27FC236}">
                <a16:creationId xmlns:a16="http://schemas.microsoft.com/office/drawing/2014/main" id="{19F2F8F7-CD4A-4006-9733-CCB9B56AC822}"/>
              </a:ext>
            </a:extLst>
          </p:cNvPr>
          <p:cNvGrpSpPr/>
          <p:nvPr/>
        </p:nvGrpSpPr>
        <p:grpSpPr>
          <a:xfrm>
            <a:off x="7086202" y="3811693"/>
            <a:ext cx="4425315" cy="1961515"/>
            <a:chOff x="1501140" y="3972560"/>
            <a:chExt cx="4425315" cy="1961515"/>
          </a:xfrm>
        </p:grpSpPr>
        <p:sp>
          <p:nvSpPr>
            <p:cNvPr id="4" name="圆角矩形 37">
              <a:extLst>
                <a:ext uri="{FF2B5EF4-FFF2-40B4-BE49-F238E27FC236}">
                  <a16:creationId xmlns:a16="http://schemas.microsoft.com/office/drawing/2014/main" id="{A1A7FDD1-447A-4C9B-B63F-08350B3D2BD6}"/>
                </a:ext>
              </a:extLst>
            </p:cNvPr>
            <p:cNvSpPr/>
            <p:nvPr/>
          </p:nvSpPr>
          <p:spPr>
            <a:xfrm>
              <a:off x="1501140" y="3972560"/>
              <a:ext cx="1090295" cy="19170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3">
              <a:extLst>
                <a:ext uri="{FF2B5EF4-FFF2-40B4-BE49-F238E27FC236}">
                  <a16:creationId xmlns:a16="http://schemas.microsoft.com/office/drawing/2014/main" id="{2127C6FF-CD9F-49F3-9683-5433EBBD8976}"/>
                </a:ext>
              </a:extLst>
            </p:cNvPr>
            <p:cNvSpPr/>
            <p:nvPr/>
          </p:nvSpPr>
          <p:spPr>
            <a:xfrm>
              <a:off x="1692910" y="4160520"/>
              <a:ext cx="713740" cy="387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节点</a:t>
              </a:r>
              <a:r>
                <a:rPr lang="en-US" altLang="zh-CN" sz="1400">
                  <a:solidFill>
                    <a:schemeClr val="tx1"/>
                  </a:solidFill>
                </a:rPr>
                <a:t>1</a:t>
              </a:r>
            </a:p>
          </p:txBody>
        </p:sp>
        <p:sp>
          <p:nvSpPr>
            <p:cNvPr id="6" name="矩形 34">
              <a:extLst>
                <a:ext uri="{FF2B5EF4-FFF2-40B4-BE49-F238E27FC236}">
                  <a16:creationId xmlns:a16="http://schemas.microsoft.com/office/drawing/2014/main" id="{8E063C3B-0A53-46D0-B38E-A6CF7281E344}"/>
                </a:ext>
              </a:extLst>
            </p:cNvPr>
            <p:cNvSpPr/>
            <p:nvPr/>
          </p:nvSpPr>
          <p:spPr>
            <a:xfrm>
              <a:off x="1692910" y="4716145"/>
              <a:ext cx="713740" cy="387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节点</a:t>
              </a:r>
              <a:r>
                <a:rPr lang="en-US" altLang="zh-CN" sz="1400">
                  <a:solidFill>
                    <a:schemeClr val="tx1"/>
                  </a:solidFill>
                </a:rPr>
                <a:t>2</a:t>
              </a:r>
            </a:p>
          </p:txBody>
        </p:sp>
        <p:sp>
          <p:nvSpPr>
            <p:cNvPr id="7" name="矩形 35">
              <a:extLst>
                <a:ext uri="{FF2B5EF4-FFF2-40B4-BE49-F238E27FC236}">
                  <a16:creationId xmlns:a16="http://schemas.microsoft.com/office/drawing/2014/main" id="{44783340-EC02-4897-96C0-D47139688A84}"/>
                </a:ext>
              </a:extLst>
            </p:cNvPr>
            <p:cNvSpPr/>
            <p:nvPr/>
          </p:nvSpPr>
          <p:spPr>
            <a:xfrm>
              <a:off x="1692910" y="5256530"/>
              <a:ext cx="713740" cy="387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节点</a:t>
              </a:r>
              <a:r>
                <a:rPr lang="en-US" altLang="zh-CN" sz="1400">
                  <a:solidFill>
                    <a:schemeClr val="tx1"/>
                  </a:solidFill>
                </a:rPr>
                <a:t>3</a:t>
              </a:r>
            </a:p>
          </p:txBody>
        </p:sp>
        <p:sp>
          <p:nvSpPr>
            <p:cNvPr id="8" name="矩形 39">
              <a:extLst>
                <a:ext uri="{FF2B5EF4-FFF2-40B4-BE49-F238E27FC236}">
                  <a16:creationId xmlns:a16="http://schemas.microsoft.com/office/drawing/2014/main" id="{6CD6FD3A-EF11-404F-BF16-37D3014442AB}"/>
                </a:ext>
              </a:extLst>
            </p:cNvPr>
            <p:cNvSpPr/>
            <p:nvPr/>
          </p:nvSpPr>
          <p:spPr>
            <a:xfrm>
              <a:off x="3079750" y="4060190"/>
              <a:ext cx="939800" cy="751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rPr>
                <a:t>节点</a:t>
              </a:r>
              <a:r>
                <a:rPr lang="en-US" altLang="zh-CN" sz="1400">
                  <a:solidFill>
                    <a:schemeClr val="tx1"/>
                  </a:solidFill>
                </a:rPr>
                <a:t>X</a:t>
              </a:r>
            </a:p>
          </p:txBody>
        </p:sp>
        <p:sp>
          <p:nvSpPr>
            <p:cNvPr id="9" name="矩形 36">
              <a:extLst>
                <a:ext uri="{FF2B5EF4-FFF2-40B4-BE49-F238E27FC236}">
                  <a16:creationId xmlns:a16="http://schemas.microsoft.com/office/drawing/2014/main" id="{3CF10968-A4C7-4107-A2E3-A7995929E2F1}"/>
                </a:ext>
              </a:extLst>
            </p:cNvPr>
            <p:cNvSpPr/>
            <p:nvPr/>
          </p:nvSpPr>
          <p:spPr>
            <a:xfrm>
              <a:off x="1692910" y="5546090"/>
              <a:ext cx="713740" cy="387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p>
          </p:txBody>
        </p:sp>
        <p:sp>
          <p:nvSpPr>
            <p:cNvPr id="10" name="矩形 38">
              <a:extLst>
                <a:ext uri="{FF2B5EF4-FFF2-40B4-BE49-F238E27FC236}">
                  <a16:creationId xmlns:a16="http://schemas.microsoft.com/office/drawing/2014/main" id="{3CDC4B43-6A70-4E5A-A104-9F3F6FE9EEED}"/>
                </a:ext>
              </a:extLst>
            </p:cNvPr>
            <p:cNvSpPr/>
            <p:nvPr/>
          </p:nvSpPr>
          <p:spPr>
            <a:xfrm>
              <a:off x="3192780" y="4375785"/>
              <a:ext cx="713740" cy="387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慢任务</a:t>
              </a:r>
              <a:endParaRPr lang="en-US" altLang="zh-CN" sz="1400">
                <a:solidFill>
                  <a:schemeClr val="tx1"/>
                </a:solidFill>
              </a:endParaRPr>
            </a:p>
          </p:txBody>
        </p:sp>
        <p:sp>
          <p:nvSpPr>
            <p:cNvPr id="11" name="矩形 40">
              <a:extLst>
                <a:ext uri="{FF2B5EF4-FFF2-40B4-BE49-F238E27FC236}">
                  <a16:creationId xmlns:a16="http://schemas.microsoft.com/office/drawing/2014/main" id="{8FE2322C-8E81-4DD7-8D50-62E655A9F182}"/>
                </a:ext>
              </a:extLst>
            </p:cNvPr>
            <p:cNvSpPr/>
            <p:nvPr/>
          </p:nvSpPr>
          <p:spPr>
            <a:xfrm>
              <a:off x="3073400" y="5074285"/>
              <a:ext cx="939800" cy="751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rPr>
                <a:t>节点</a:t>
              </a:r>
              <a:r>
                <a:rPr lang="en-US" altLang="zh-CN" sz="1400">
                  <a:solidFill>
                    <a:schemeClr val="tx1"/>
                  </a:solidFill>
                </a:rPr>
                <a:t>Y</a:t>
              </a:r>
            </a:p>
          </p:txBody>
        </p:sp>
        <p:sp>
          <p:nvSpPr>
            <p:cNvPr id="12" name="矩形 41">
              <a:extLst>
                <a:ext uri="{FF2B5EF4-FFF2-40B4-BE49-F238E27FC236}">
                  <a16:creationId xmlns:a16="http://schemas.microsoft.com/office/drawing/2014/main" id="{17DF36F9-2DA9-4168-ACC2-3A311717A07A}"/>
                </a:ext>
              </a:extLst>
            </p:cNvPr>
            <p:cNvSpPr/>
            <p:nvPr/>
          </p:nvSpPr>
          <p:spPr>
            <a:xfrm>
              <a:off x="3186430" y="5389880"/>
              <a:ext cx="713740" cy="387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任务（重复）</a:t>
              </a:r>
              <a:endParaRPr lang="en-US" altLang="zh-CN" sz="1400">
                <a:solidFill>
                  <a:schemeClr val="tx1"/>
                </a:solidFill>
              </a:endParaRPr>
            </a:p>
          </p:txBody>
        </p:sp>
        <p:sp>
          <p:nvSpPr>
            <p:cNvPr id="13" name="圆角矩形 42">
              <a:extLst>
                <a:ext uri="{FF2B5EF4-FFF2-40B4-BE49-F238E27FC236}">
                  <a16:creationId xmlns:a16="http://schemas.microsoft.com/office/drawing/2014/main" id="{54D61DD3-5571-4518-B2C8-04ABE9435639}"/>
                </a:ext>
              </a:extLst>
            </p:cNvPr>
            <p:cNvSpPr/>
            <p:nvPr/>
          </p:nvSpPr>
          <p:spPr>
            <a:xfrm>
              <a:off x="4810760" y="4592955"/>
              <a:ext cx="1115695" cy="6762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调度器</a:t>
              </a:r>
            </a:p>
          </p:txBody>
        </p:sp>
        <p:sp>
          <p:nvSpPr>
            <p:cNvPr id="14" name="圆角矩形 43">
              <a:extLst>
                <a:ext uri="{FF2B5EF4-FFF2-40B4-BE49-F238E27FC236}">
                  <a16:creationId xmlns:a16="http://schemas.microsoft.com/office/drawing/2014/main" id="{E50C7530-9AE8-4AA9-A507-BFA7A1DC4AF2}"/>
                </a:ext>
              </a:extLst>
            </p:cNvPr>
            <p:cNvSpPr/>
            <p:nvPr/>
          </p:nvSpPr>
          <p:spPr>
            <a:xfrm>
              <a:off x="4019550" y="5112385"/>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分配推测</a:t>
              </a:r>
            </a:p>
            <a:p>
              <a:pPr algn="ctr"/>
              <a:r>
                <a:rPr lang="zh-CN" altLang="en-US" sz="1200">
                  <a:solidFill>
                    <a:schemeClr val="tx1"/>
                  </a:solidFill>
                </a:rPr>
                <a:t>执行任务</a:t>
              </a:r>
            </a:p>
          </p:txBody>
        </p:sp>
        <p:cxnSp>
          <p:nvCxnSpPr>
            <p:cNvPr id="15" name="直接箭头连接符 44">
              <a:extLst>
                <a:ext uri="{FF2B5EF4-FFF2-40B4-BE49-F238E27FC236}">
                  <a16:creationId xmlns:a16="http://schemas.microsoft.com/office/drawing/2014/main" id="{B841D0A6-E9F9-44AF-AD71-86D5F800938B}"/>
                </a:ext>
              </a:extLst>
            </p:cNvPr>
            <p:cNvCxnSpPr>
              <a:endCxn id="8" idx="1"/>
            </p:cNvCxnSpPr>
            <p:nvPr/>
          </p:nvCxnSpPr>
          <p:spPr>
            <a:xfrm flipV="1">
              <a:off x="2603500" y="4436110"/>
              <a:ext cx="488315" cy="1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45">
              <a:extLst>
                <a:ext uri="{FF2B5EF4-FFF2-40B4-BE49-F238E27FC236}">
                  <a16:creationId xmlns:a16="http://schemas.microsoft.com/office/drawing/2014/main" id="{38AC0814-C61D-48E4-8D60-FD048297E56A}"/>
                </a:ext>
              </a:extLst>
            </p:cNvPr>
            <p:cNvCxnSpPr>
              <a:stCxn id="8" idx="3"/>
              <a:endCxn id="13" idx="1"/>
            </p:cNvCxnSpPr>
            <p:nvPr/>
          </p:nvCxnSpPr>
          <p:spPr>
            <a:xfrm>
              <a:off x="4031615" y="4436110"/>
              <a:ext cx="79121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46">
              <a:extLst>
                <a:ext uri="{FF2B5EF4-FFF2-40B4-BE49-F238E27FC236}">
                  <a16:creationId xmlns:a16="http://schemas.microsoft.com/office/drawing/2014/main" id="{18D6E910-1E36-419B-A886-D1685B21E1D4}"/>
                </a:ext>
              </a:extLst>
            </p:cNvPr>
            <p:cNvCxnSpPr>
              <a:stCxn id="13" idx="1"/>
              <a:endCxn id="11" idx="3"/>
            </p:cNvCxnSpPr>
            <p:nvPr/>
          </p:nvCxnSpPr>
          <p:spPr>
            <a:xfrm flipH="1">
              <a:off x="4025265" y="4931410"/>
              <a:ext cx="797560" cy="51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C4A73635-9675-47C8-9D72-FB599AD8F62F}"/>
              </a:ext>
            </a:extLst>
          </p:cNvPr>
          <p:cNvSpPr txBox="1"/>
          <p:nvPr/>
        </p:nvSpPr>
        <p:spPr>
          <a:xfrm>
            <a:off x="8432719" y="5965613"/>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推测性调度执行</a:t>
            </a:r>
          </a:p>
        </p:txBody>
      </p:sp>
      <p:sp>
        <p:nvSpPr>
          <p:cNvPr id="20" name="Content Placeholder 2">
            <a:extLst>
              <a:ext uri="{FF2B5EF4-FFF2-40B4-BE49-F238E27FC236}">
                <a16:creationId xmlns:a16="http://schemas.microsoft.com/office/drawing/2014/main" id="{1016DB61-90AC-4B20-BDC3-4C100D884382}"/>
              </a:ext>
            </a:extLst>
          </p:cNvPr>
          <p:cNvSpPr txBox="1">
            <a:spLocks/>
          </p:cNvSpPr>
          <p:nvPr/>
        </p:nvSpPr>
        <p:spPr>
          <a:xfrm>
            <a:off x="680484" y="3208867"/>
            <a:ext cx="6412704" cy="29680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三种优化推测执行方法：</a:t>
            </a:r>
            <a:endParaRPr lang="en-US" altLang="zh-CN" dirty="0"/>
          </a:p>
          <a:p>
            <a:pPr lvl="2"/>
            <a:r>
              <a:rPr lang="en-US" altLang="zh-CN" dirty="0"/>
              <a:t>LATE</a:t>
            </a:r>
            <a:r>
              <a:rPr lang="zh-CN" altLang="en-US" dirty="0"/>
              <a:t>：首先更新了</a:t>
            </a:r>
            <a:r>
              <a:rPr lang="en-US" altLang="zh-CN" dirty="0"/>
              <a:t>straggler</a:t>
            </a:r>
            <a:r>
              <a:rPr lang="zh-CN" altLang="en-US" dirty="0"/>
              <a:t>的判断方法，然后是执行决策</a:t>
            </a:r>
            <a:endParaRPr lang="en-US" altLang="zh-CN" dirty="0"/>
          </a:p>
          <a:p>
            <a:pPr lvl="2"/>
            <a:r>
              <a:rPr lang="en-US" altLang="zh-CN" dirty="0"/>
              <a:t>Mantri</a:t>
            </a:r>
            <a:r>
              <a:rPr lang="zh-CN" altLang="en-US" dirty="0"/>
              <a:t>：偏向于对系统中的异常任务进行检测，实时的检测可以及时地对异常任务采取适合的决策</a:t>
            </a:r>
            <a:endParaRPr lang="en-US" altLang="zh-CN" dirty="0"/>
          </a:p>
          <a:p>
            <a:pPr lvl="2"/>
            <a:r>
              <a:rPr lang="en-US" altLang="zh-CN" dirty="0"/>
              <a:t>Coworker</a:t>
            </a:r>
            <a:r>
              <a:rPr lang="zh-CN" altLang="en-US" dirty="0"/>
              <a:t>：采用协助的方法去加速</a:t>
            </a:r>
            <a:r>
              <a:rPr lang="en-US" altLang="zh-CN" dirty="0"/>
              <a:t>straggler</a:t>
            </a:r>
            <a:r>
              <a:rPr lang="zh-CN" altLang="en-US" dirty="0"/>
              <a:t>完成任务</a:t>
            </a:r>
            <a:endParaRPr lang="en-US" altLang="zh-CN" dirty="0"/>
          </a:p>
        </p:txBody>
      </p:sp>
      <p:sp>
        <p:nvSpPr>
          <p:cNvPr id="21" name="灯片编号占位符 20">
            <a:extLst>
              <a:ext uri="{FF2B5EF4-FFF2-40B4-BE49-F238E27FC236}">
                <a16:creationId xmlns:a16="http://schemas.microsoft.com/office/drawing/2014/main" id="{C707B339-60A2-C04F-A34F-1826613C2721}"/>
              </a:ext>
            </a:extLst>
          </p:cNvPr>
          <p:cNvSpPr>
            <a:spLocks noGrp="1"/>
          </p:cNvSpPr>
          <p:nvPr>
            <p:ph type="sldNum" sz="quarter" idx="12"/>
          </p:nvPr>
        </p:nvSpPr>
        <p:spPr/>
        <p:txBody>
          <a:bodyPr/>
          <a:lstStyle/>
          <a:p>
            <a:fld id="{B13F0FA4-29F4-4B1D-A16B-0D7169EBD889}" type="slidenum">
              <a:rPr lang="en-US" smtClean="0"/>
              <a:t>32</a:t>
            </a:fld>
            <a:endParaRPr lang="en-US"/>
          </a:p>
        </p:txBody>
      </p:sp>
    </p:spTree>
    <p:extLst>
      <p:ext uri="{BB962C8B-B14F-4D97-AF65-F5344CB8AC3E}">
        <p14:creationId xmlns:p14="http://schemas.microsoft.com/office/powerpoint/2010/main" val="589861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B83-7045-471D-A17E-6F70C4666473}"/>
              </a:ext>
            </a:extLst>
          </p:cNvPr>
          <p:cNvSpPr>
            <a:spLocks noGrp="1"/>
          </p:cNvSpPr>
          <p:nvPr>
            <p:ph type="title"/>
          </p:nvPr>
        </p:nvSpPr>
        <p:spPr/>
        <p:txBody>
          <a:bodyPr/>
          <a:lstStyle/>
          <a:p>
            <a:r>
              <a:rPr lang="en-US" altLang="zh-CN" dirty="0"/>
              <a:t>8.2 </a:t>
            </a:r>
            <a:r>
              <a:rPr lang="zh-CN" altLang="en-US" dirty="0"/>
              <a:t>调度优化</a:t>
            </a:r>
          </a:p>
        </p:txBody>
      </p:sp>
      <p:sp>
        <p:nvSpPr>
          <p:cNvPr id="3" name="Content Placeholder 2">
            <a:extLst>
              <a:ext uri="{FF2B5EF4-FFF2-40B4-BE49-F238E27FC236}">
                <a16:creationId xmlns:a16="http://schemas.microsoft.com/office/drawing/2014/main" id="{7960C49C-06EF-4B2E-95DF-427E2F9C5280}"/>
              </a:ext>
            </a:extLst>
          </p:cNvPr>
          <p:cNvSpPr>
            <a:spLocks noGrp="1"/>
          </p:cNvSpPr>
          <p:nvPr>
            <p:ph idx="1"/>
          </p:nvPr>
        </p:nvSpPr>
        <p:spPr>
          <a:xfrm>
            <a:off x="680484" y="1160756"/>
            <a:ext cx="6545182" cy="5016207"/>
          </a:xfrm>
        </p:spPr>
        <p:txBody>
          <a:bodyPr/>
          <a:lstStyle/>
          <a:p>
            <a:r>
              <a:rPr lang="zh-CN" altLang="en-US" dirty="0"/>
              <a:t>推测性调度比较</a:t>
            </a:r>
            <a:r>
              <a:rPr lang="en-US" altLang="zh-CN" dirty="0"/>
              <a:t>coworker vs straggler</a:t>
            </a:r>
          </a:p>
          <a:p>
            <a:pPr lvl="1"/>
            <a:r>
              <a:rPr lang="en-US" altLang="zh-CN" dirty="0"/>
              <a:t>coworker</a:t>
            </a:r>
            <a:r>
              <a:rPr lang="zh-CN" altLang="en-US" dirty="0"/>
              <a:t>采用协助的方法去加速</a:t>
            </a:r>
            <a:r>
              <a:rPr lang="en-US" altLang="zh-CN" dirty="0"/>
              <a:t>straggler</a:t>
            </a:r>
            <a:r>
              <a:rPr lang="zh-CN" altLang="en-US" dirty="0"/>
              <a:t>完成任务</a:t>
            </a:r>
            <a:endParaRPr lang="en-US" altLang="zh-CN" dirty="0"/>
          </a:p>
          <a:p>
            <a:pPr lvl="1"/>
            <a:r>
              <a:rPr lang="zh-CN" altLang="en-US" dirty="0"/>
              <a:t>与推测执行相似，</a:t>
            </a:r>
            <a:r>
              <a:rPr lang="en-US" altLang="zh-CN" dirty="0"/>
              <a:t>coworker</a:t>
            </a:r>
            <a:r>
              <a:rPr lang="zh-CN" altLang="en-US" dirty="0"/>
              <a:t>也是运行在其他节点上</a:t>
            </a:r>
            <a:endParaRPr lang="en-US" altLang="zh-CN" dirty="0"/>
          </a:p>
          <a:p>
            <a:pPr lvl="1"/>
            <a:r>
              <a:rPr lang="en-US" altLang="zh-CN" dirty="0"/>
              <a:t>coworker</a:t>
            </a:r>
            <a:r>
              <a:rPr lang="zh-CN" altLang="en-US" dirty="0"/>
              <a:t>与</a:t>
            </a:r>
            <a:r>
              <a:rPr lang="en-US" altLang="zh-CN" dirty="0"/>
              <a:t>straggler</a:t>
            </a:r>
            <a:r>
              <a:rPr lang="zh-CN" altLang="en-US" dirty="0"/>
              <a:t>是互补关系，即</a:t>
            </a:r>
            <a:r>
              <a:rPr lang="en-US" altLang="zh-CN" dirty="0"/>
              <a:t>straggler</a:t>
            </a:r>
            <a:r>
              <a:rPr lang="zh-CN" altLang="en-US" dirty="0"/>
              <a:t>处理一部分数据，</a:t>
            </a:r>
            <a:r>
              <a:rPr lang="en-US" altLang="zh-CN" dirty="0"/>
              <a:t>coworker</a:t>
            </a:r>
            <a:r>
              <a:rPr lang="zh-CN" altLang="en-US" dirty="0"/>
              <a:t>在另外一个节点上处理剩余数据</a:t>
            </a:r>
            <a:endParaRPr lang="en-US" altLang="zh-CN" dirty="0"/>
          </a:p>
          <a:p>
            <a:pPr lvl="1"/>
            <a:r>
              <a:rPr lang="en-US" altLang="zh-CN" dirty="0"/>
              <a:t>Coworker</a:t>
            </a:r>
            <a:r>
              <a:rPr lang="zh-CN" altLang="en-US" dirty="0"/>
              <a:t>在不浪费计算资源的情况下，同样能加快</a:t>
            </a:r>
            <a:r>
              <a:rPr lang="en-US" altLang="zh-CN" dirty="0"/>
              <a:t>straggler</a:t>
            </a:r>
            <a:r>
              <a:rPr lang="zh-CN" altLang="en-US" dirty="0"/>
              <a:t>的执行</a:t>
            </a:r>
          </a:p>
        </p:txBody>
      </p:sp>
      <p:grpSp>
        <p:nvGrpSpPr>
          <p:cNvPr id="20" name="Group 19">
            <a:extLst>
              <a:ext uri="{FF2B5EF4-FFF2-40B4-BE49-F238E27FC236}">
                <a16:creationId xmlns:a16="http://schemas.microsoft.com/office/drawing/2014/main" id="{A6BB3849-DF31-4F3A-B5AA-CD0F2F69E610}"/>
              </a:ext>
            </a:extLst>
          </p:cNvPr>
          <p:cNvGrpSpPr/>
          <p:nvPr/>
        </p:nvGrpSpPr>
        <p:grpSpPr>
          <a:xfrm>
            <a:off x="7289800" y="1948498"/>
            <a:ext cx="4643755" cy="4228465"/>
            <a:chOff x="6096000" y="1708573"/>
            <a:chExt cx="4643755" cy="4228465"/>
          </a:xfrm>
        </p:grpSpPr>
        <p:sp>
          <p:nvSpPr>
            <p:cNvPr id="4" name="矩形 47">
              <a:extLst>
                <a:ext uri="{FF2B5EF4-FFF2-40B4-BE49-F238E27FC236}">
                  <a16:creationId xmlns:a16="http://schemas.microsoft.com/office/drawing/2014/main" id="{BFEE62A3-DB2F-443E-9073-051878CE6C6C}"/>
                </a:ext>
              </a:extLst>
            </p:cNvPr>
            <p:cNvSpPr/>
            <p:nvPr/>
          </p:nvSpPr>
          <p:spPr>
            <a:xfrm>
              <a:off x="6096000" y="2092113"/>
              <a:ext cx="3520440" cy="350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straggle</a:t>
              </a:r>
            </a:p>
          </p:txBody>
        </p:sp>
        <p:sp>
          <p:nvSpPr>
            <p:cNvPr id="5" name="圆角矩形 48">
              <a:extLst>
                <a:ext uri="{FF2B5EF4-FFF2-40B4-BE49-F238E27FC236}">
                  <a16:creationId xmlns:a16="http://schemas.microsoft.com/office/drawing/2014/main" id="{FDBE4EA9-7E54-4589-AFDD-F8EB1DF5D917}"/>
                </a:ext>
              </a:extLst>
            </p:cNvPr>
            <p:cNvSpPr/>
            <p:nvPr/>
          </p:nvSpPr>
          <p:spPr>
            <a:xfrm>
              <a:off x="9624060" y="1708573"/>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完成时间</a:t>
              </a:r>
            </a:p>
          </p:txBody>
        </p:sp>
        <p:sp>
          <p:nvSpPr>
            <p:cNvPr id="6" name="矩形 49">
              <a:extLst>
                <a:ext uri="{FF2B5EF4-FFF2-40B4-BE49-F238E27FC236}">
                  <a16:creationId xmlns:a16="http://schemas.microsoft.com/office/drawing/2014/main" id="{EFD04739-AB0A-4CBF-9EAD-515E7751A1E1}"/>
                </a:ext>
              </a:extLst>
            </p:cNvPr>
            <p:cNvSpPr/>
            <p:nvPr/>
          </p:nvSpPr>
          <p:spPr>
            <a:xfrm>
              <a:off x="6096000" y="2922058"/>
              <a:ext cx="2630805" cy="350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straggle</a:t>
              </a:r>
            </a:p>
          </p:txBody>
        </p:sp>
        <p:sp>
          <p:nvSpPr>
            <p:cNvPr id="7" name="矩形 50">
              <a:extLst>
                <a:ext uri="{FF2B5EF4-FFF2-40B4-BE49-F238E27FC236}">
                  <a16:creationId xmlns:a16="http://schemas.microsoft.com/office/drawing/2014/main" id="{CDABF2D9-5CED-4F13-89B5-05C44D558E07}"/>
                </a:ext>
              </a:extLst>
            </p:cNvPr>
            <p:cNvSpPr/>
            <p:nvPr/>
          </p:nvSpPr>
          <p:spPr>
            <a:xfrm>
              <a:off x="8726805" y="2922058"/>
              <a:ext cx="889000" cy="350520"/>
            </a:xfrm>
            <a:prstGeom prst="rect">
              <a:avLst/>
            </a:prstGeom>
            <a:solidFill>
              <a:schemeClr val="accent1">
                <a:lumMod val="20000"/>
                <a:lumOff val="80000"/>
              </a:schemeClr>
            </a:solid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a:solidFill>
                  <a:schemeClr val="tx1"/>
                </a:solidFill>
              </a:endParaRPr>
            </a:p>
          </p:txBody>
        </p:sp>
        <p:sp>
          <p:nvSpPr>
            <p:cNvPr id="8" name="矩形 51">
              <a:extLst>
                <a:ext uri="{FF2B5EF4-FFF2-40B4-BE49-F238E27FC236}">
                  <a16:creationId xmlns:a16="http://schemas.microsoft.com/office/drawing/2014/main" id="{8F2F1C45-FB75-4C19-B9B6-5EE73B723989}"/>
                </a:ext>
              </a:extLst>
            </p:cNvPr>
            <p:cNvSpPr/>
            <p:nvPr/>
          </p:nvSpPr>
          <p:spPr>
            <a:xfrm>
              <a:off x="6985635" y="3520228"/>
              <a:ext cx="1728470"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推测执行</a:t>
              </a:r>
            </a:p>
          </p:txBody>
        </p:sp>
        <p:sp>
          <p:nvSpPr>
            <p:cNvPr id="9" name="圆角矩形 52">
              <a:extLst>
                <a:ext uri="{FF2B5EF4-FFF2-40B4-BE49-F238E27FC236}">
                  <a16:creationId xmlns:a16="http://schemas.microsoft.com/office/drawing/2014/main" id="{020F5913-E543-4700-B195-AB39F2E7985C}"/>
                </a:ext>
              </a:extLst>
            </p:cNvPr>
            <p:cNvSpPr/>
            <p:nvPr/>
          </p:nvSpPr>
          <p:spPr>
            <a:xfrm>
              <a:off x="7407275" y="3682788"/>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a:t>
              </a:r>
              <a:r>
                <a:rPr lang="en-US" altLang="zh-CN" sz="1200">
                  <a:solidFill>
                    <a:schemeClr val="tx1"/>
                  </a:solidFill>
                </a:rPr>
                <a:t>b</a:t>
              </a:r>
              <a:r>
                <a:rPr lang="zh-CN" altLang="en-US" sz="1200">
                  <a:solidFill>
                    <a:schemeClr val="tx1"/>
                  </a:solidFill>
                </a:rPr>
                <a:t>）</a:t>
              </a:r>
            </a:p>
          </p:txBody>
        </p:sp>
        <p:sp>
          <p:nvSpPr>
            <p:cNvPr id="10" name="矩形 53">
              <a:extLst>
                <a:ext uri="{FF2B5EF4-FFF2-40B4-BE49-F238E27FC236}">
                  <a16:creationId xmlns:a16="http://schemas.microsoft.com/office/drawing/2014/main" id="{69979173-BF57-490F-890F-3A63DA296380}"/>
                </a:ext>
              </a:extLst>
            </p:cNvPr>
            <p:cNvSpPr/>
            <p:nvPr/>
          </p:nvSpPr>
          <p:spPr>
            <a:xfrm>
              <a:off x="6096000" y="4500033"/>
              <a:ext cx="1967230" cy="350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straggle</a:t>
              </a:r>
            </a:p>
          </p:txBody>
        </p:sp>
        <p:sp>
          <p:nvSpPr>
            <p:cNvPr id="11" name="矩形 54">
              <a:extLst>
                <a:ext uri="{FF2B5EF4-FFF2-40B4-BE49-F238E27FC236}">
                  <a16:creationId xmlns:a16="http://schemas.microsoft.com/office/drawing/2014/main" id="{B627DFB8-A009-4BFD-A6E6-4107F0964686}"/>
                </a:ext>
              </a:extLst>
            </p:cNvPr>
            <p:cNvSpPr/>
            <p:nvPr/>
          </p:nvSpPr>
          <p:spPr>
            <a:xfrm>
              <a:off x="8063230" y="4500033"/>
              <a:ext cx="1552575" cy="350520"/>
            </a:xfrm>
            <a:prstGeom prst="rect">
              <a:avLst/>
            </a:prstGeom>
            <a:solidFill>
              <a:schemeClr val="accent1">
                <a:lumMod val="20000"/>
                <a:lumOff val="80000"/>
              </a:schemeClr>
            </a:solid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a:solidFill>
                  <a:schemeClr val="tx1"/>
                </a:solidFill>
              </a:endParaRPr>
            </a:p>
          </p:txBody>
        </p:sp>
        <p:sp>
          <p:nvSpPr>
            <p:cNvPr id="12" name="矩形 55">
              <a:extLst>
                <a:ext uri="{FF2B5EF4-FFF2-40B4-BE49-F238E27FC236}">
                  <a16:creationId xmlns:a16="http://schemas.microsoft.com/office/drawing/2014/main" id="{1E5F1071-46D8-4B7B-BD00-7768026271CA}"/>
                </a:ext>
              </a:extLst>
            </p:cNvPr>
            <p:cNvSpPr/>
            <p:nvPr/>
          </p:nvSpPr>
          <p:spPr>
            <a:xfrm>
              <a:off x="6322060" y="5065818"/>
              <a:ext cx="1728470" cy="350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coworker</a:t>
              </a:r>
            </a:p>
          </p:txBody>
        </p:sp>
        <p:sp>
          <p:nvSpPr>
            <p:cNvPr id="13" name="圆角矩形 56">
              <a:extLst>
                <a:ext uri="{FF2B5EF4-FFF2-40B4-BE49-F238E27FC236}">
                  <a16:creationId xmlns:a16="http://schemas.microsoft.com/office/drawing/2014/main" id="{EDEA53EC-7EB9-4A29-8755-D411D1B85A8E}"/>
                </a:ext>
              </a:extLst>
            </p:cNvPr>
            <p:cNvSpPr/>
            <p:nvPr/>
          </p:nvSpPr>
          <p:spPr>
            <a:xfrm>
              <a:off x="6853555" y="5260763"/>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a:t>
              </a:r>
              <a:r>
                <a:rPr lang="en-US" altLang="zh-CN" sz="1200">
                  <a:solidFill>
                    <a:schemeClr val="tx1"/>
                  </a:solidFill>
                </a:rPr>
                <a:t>c</a:t>
              </a:r>
              <a:r>
                <a:rPr lang="zh-CN" altLang="en-US" sz="1200">
                  <a:solidFill>
                    <a:schemeClr val="tx1"/>
                  </a:solidFill>
                </a:rPr>
                <a:t>）</a:t>
              </a:r>
            </a:p>
          </p:txBody>
        </p:sp>
        <p:cxnSp>
          <p:nvCxnSpPr>
            <p:cNvPr id="14" name="直接连接符 57">
              <a:extLst>
                <a:ext uri="{FF2B5EF4-FFF2-40B4-BE49-F238E27FC236}">
                  <a16:creationId xmlns:a16="http://schemas.microsoft.com/office/drawing/2014/main" id="{DB3D507D-9759-4542-8B45-84F1B5E74263}"/>
                </a:ext>
              </a:extLst>
            </p:cNvPr>
            <p:cNvCxnSpPr/>
            <p:nvPr/>
          </p:nvCxnSpPr>
          <p:spPr>
            <a:xfrm flipH="1">
              <a:off x="9611360" y="1828588"/>
              <a:ext cx="12700" cy="61404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圆角矩形 58">
              <a:extLst>
                <a:ext uri="{FF2B5EF4-FFF2-40B4-BE49-F238E27FC236}">
                  <a16:creationId xmlns:a16="http://schemas.microsoft.com/office/drawing/2014/main" id="{BFA25377-5878-4AEB-B370-DC610ADA5057}"/>
                </a:ext>
              </a:extLst>
            </p:cNvPr>
            <p:cNvSpPr/>
            <p:nvPr/>
          </p:nvSpPr>
          <p:spPr>
            <a:xfrm>
              <a:off x="7546975" y="2332778"/>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a:t>
              </a:r>
              <a:r>
                <a:rPr lang="en-US" altLang="zh-CN" sz="1200">
                  <a:solidFill>
                    <a:schemeClr val="tx1"/>
                  </a:solidFill>
                </a:rPr>
                <a:t>a</a:t>
              </a:r>
              <a:r>
                <a:rPr lang="zh-CN" altLang="en-US" sz="1200">
                  <a:solidFill>
                    <a:schemeClr val="tx1"/>
                  </a:solidFill>
                </a:rPr>
                <a:t>）</a:t>
              </a:r>
            </a:p>
          </p:txBody>
        </p:sp>
        <p:sp>
          <p:nvSpPr>
            <p:cNvPr id="16" name="圆角矩形 59">
              <a:extLst>
                <a:ext uri="{FF2B5EF4-FFF2-40B4-BE49-F238E27FC236}">
                  <a16:creationId xmlns:a16="http://schemas.microsoft.com/office/drawing/2014/main" id="{92025878-9EF9-4B45-9B47-0B01869172D8}"/>
                </a:ext>
              </a:extLst>
            </p:cNvPr>
            <p:cNvSpPr/>
            <p:nvPr/>
          </p:nvSpPr>
          <p:spPr>
            <a:xfrm>
              <a:off x="8613140" y="2478828"/>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完成时间</a:t>
              </a:r>
            </a:p>
          </p:txBody>
        </p:sp>
        <p:cxnSp>
          <p:nvCxnSpPr>
            <p:cNvPr id="17" name="直接连接符 60">
              <a:extLst>
                <a:ext uri="{FF2B5EF4-FFF2-40B4-BE49-F238E27FC236}">
                  <a16:creationId xmlns:a16="http://schemas.microsoft.com/office/drawing/2014/main" id="{53ACE844-E053-4D81-9F22-DC50ECA6BFC5}"/>
                </a:ext>
              </a:extLst>
            </p:cNvPr>
            <p:cNvCxnSpPr/>
            <p:nvPr/>
          </p:nvCxnSpPr>
          <p:spPr>
            <a:xfrm flipH="1">
              <a:off x="8709025" y="2705523"/>
              <a:ext cx="24765" cy="115316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圆角矩形 61">
              <a:extLst>
                <a:ext uri="{FF2B5EF4-FFF2-40B4-BE49-F238E27FC236}">
                  <a16:creationId xmlns:a16="http://schemas.microsoft.com/office/drawing/2014/main" id="{3CD006FD-BDFD-40A0-8FA6-A85E7B87CD08}"/>
                </a:ext>
              </a:extLst>
            </p:cNvPr>
            <p:cNvSpPr/>
            <p:nvPr/>
          </p:nvSpPr>
          <p:spPr>
            <a:xfrm>
              <a:off x="7952740" y="3981238"/>
              <a:ext cx="1115695" cy="67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完成时间</a:t>
              </a:r>
            </a:p>
          </p:txBody>
        </p:sp>
        <p:cxnSp>
          <p:nvCxnSpPr>
            <p:cNvPr id="19" name="直接连接符 62">
              <a:extLst>
                <a:ext uri="{FF2B5EF4-FFF2-40B4-BE49-F238E27FC236}">
                  <a16:creationId xmlns:a16="http://schemas.microsoft.com/office/drawing/2014/main" id="{1C3A0FAD-2C8E-4F8A-A14C-8FF3BBE3192C}"/>
                </a:ext>
              </a:extLst>
            </p:cNvPr>
            <p:cNvCxnSpPr/>
            <p:nvPr/>
          </p:nvCxnSpPr>
          <p:spPr>
            <a:xfrm flipH="1">
              <a:off x="8048625" y="4207933"/>
              <a:ext cx="24765" cy="115316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1D57B23F-A0AD-4B89-8D16-0938F0615CAF}"/>
              </a:ext>
            </a:extLst>
          </p:cNvPr>
          <p:cNvSpPr txBox="1"/>
          <p:nvPr/>
        </p:nvSpPr>
        <p:spPr>
          <a:xfrm>
            <a:off x="7509508" y="6119813"/>
            <a:ext cx="3569054"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(a) straggler (b) </a:t>
            </a:r>
            <a:r>
              <a:rPr lang="zh-CN" altLang="en-US" sz="1400" dirty="0">
                <a:latin typeface="微软雅黑" panose="020B0503020204020204" pitchFamily="34" charset="-122"/>
                <a:ea typeface="微软雅黑" panose="020B0503020204020204" pitchFamily="34" charset="-122"/>
              </a:rPr>
              <a:t>推测性调度 </a:t>
            </a:r>
            <a:r>
              <a:rPr lang="en-US" altLang="zh-CN" sz="1400" dirty="0">
                <a:latin typeface="微软雅黑" panose="020B0503020204020204" pitchFamily="34" charset="-122"/>
                <a:ea typeface="微软雅黑" panose="020B0503020204020204" pitchFamily="34" charset="-122"/>
              </a:rPr>
              <a:t>(c) coworker</a:t>
            </a:r>
            <a:endParaRPr lang="zh-CN" altLang="en-US" sz="1400" dirty="0">
              <a:latin typeface="微软雅黑" panose="020B0503020204020204" pitchFamily="34" charset="-122"/>
              <a:ea typeface="微软雅黑" panose="020B0503020204020204" pitchFamily="34" charset="-122"/>
            </a:endParaRPr>
          </a:p>
        </p:txBody>
      </p:sp>
      <p:sp>
        <p:nvSpPr>
          <p:cNvPr id="22" name="灯片编号占位符 21">
            <a:extLst>
              <a:ext uri="{FF2B5EF4-FFF2-40B4-BE49-F238E27FC236}">
                <a16:creationId xmlns:a16="http://schemas.microsoft.com/office/drawing/2014/main" id="{182D5FFC-815F-0C42-B705-88C065F29F9F}"/>
              </a:ext>
            </a:extLst>
          </p:cNvPr>
          <p:cNvSpPr>
            <a:spLocks noGrp="1"/>
          </p:cNvSpPr>
          <p:nvPr>
            <p:ph type="sldNum" sz="quarter" idx="12"/>
          </p:nvPr>
        </p:nvSpPr>
        <p:spPr/>
        <p:txBody>
          <a:bodyPr/>
          <a:lstStyle/>
          <a:p>
            <a:fld id="{B13F0FA4-29F4-4B1D-A16B-0D7169EBD889}" type="slidenum">
              <a:rPr lang="en-US" smtClean="0"/>
              <a:t>33</a:t>
            </a:fld>
            <a:endParaRPr lang="en-US"/>
          </a:p>
        </p:txBody>
      </p:sp>
    </p:spTree>
    <p:extLst>
      <p:ext uri="{BB962C8B-B14F-4D97-AF65-F5344CB8AC3E}">
        <p14:creationId xmlns:p14="http://schemas.microsoft.com/office/powerpoint/2010/main" val="3985976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8</a:t>
            </a:r>
            <a:r>
              <a:rPr lang="en-US" dirty="0">
                <a:solidFill>
                  <a:schemeClr val="bg1">
                    <a:lumMod val="50000"/>
                  </a:schemeClr>
                </a:solidFill>
              </a:rPr>
              <a:t>.1 </a:t>
            </a:r>
            <a:r>
              <a:rPr lang="zh-CN" altLang="en-US" dirty="0">
                <a:solidFill>
                  <a:schemeClr val="bg1">
                    <a:lumMod val="50000"/>
                  </a:schemeClr>
                </a:solidFill>
              </a:rPr>
              <a:t>存储优化</a:t>
            </a:r>
            <a:endParaRPr lang="en-US" altLang="zh-CN" dirty="0">
              <a:solidFill>
                <a:schemeClr val="bg1">
                  <a:lumMod val="50000"/>
                </a:schemeClr>
              </a:solidFill>
            </a:endParaRPr>
          </a:p>
          <a:p>
            <a:r>
              <a:rPr lang="en-US" altLang="zh-CN" dirty="0">
                <a:solidFill>
                  <a:schemeClr val="bg1">
                    <a:lumMod val="50000"/>
                  </a:schemeClr>
                </a:solidFill>
              </a:rPr>
              <a:t>8.2 </a:t>
            </a:r>
            <a:r>
              <a:rPr lang="zh-CN" altLang="en-US" dirty="0">
                <a:solidFill>
                  <a:schemeClr val="bg1">
                    <a:lumMod val="50000"/>
                  </a:schemeClr>
                </a:solidFill>
              </a:rPr>
              <a:t>调度优化</a:t>
            </a:r>
            <a:endParaRPr lang="en-US" altLang="zh-CN" dirty="0">
              <a:solidFill>
                <a:schemeClr val="bg1">
                  <a:lumMod val="50000"/>
                </a:schemeClr>
              </a:solidFill>
            </a:endParaRPr>
          </a:p>
          <a:p>
            <a:r>
              <a:rPr lang="en-US" altLang="zh-CN" dirty="0">
                <a:solidFill>
                  <a:srgbClr val="FF0000"/>
                </a:solidFill>
              </a:rPr>
              <a:t>8.3 </a:t>
            </a:r>
            <a:r>
              <a:rPr lang="zh-CN" altLang="en-US" dirty="0">
                <a:solidFill>
                  <a:srgbClr val="FF0000"/>
                </a:solidFill>
              </a:rPr>
              <a:t>运行时优化</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EF4B060C-6CC8-8A49-A1EA-E547211C60D4}"/>
              </a:ext>
            </a:extLst>
          </p:cNvPr>
          <p:cNvSpPr>
            <a:spLocks noGrp="1"/>
          </p:cNvSpPr>
          <p:nvPr>
            <p:ph type="sldNum" sz="quarter" idx="12"/>
          </p:nvPr>
        </p:nvSpPr>
        <p:spPr/>
        <p:txBody>
          <a:bodyPr/>
          <a:lstStyle/>
          <a:p>
            <a:fld id="{B13F0FA4-29F4-4B1D-A16B-0D7169EBD889}" type="slidenum">
              <a:rPr lang="en-US" smtClean="0"/>
              <a:t>34</a:t>
            </a:fld>
            <a:endParaRPr lang="en-US"/>
          </a:p>
        </p:txBody>
      </p:sp>
    </p:spTree>
    <p:extLst>
      <p:ext uri="{BB962C8B-B14F-4D97-AF65-F5344CB8AC3E}">
        <p14:creationId xmlns:p14="http://schemas.microsoft.com/office/powerpoint/2010/main" val="4149848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C6BD-0E35-426C-8468-709A7CED4791}"/>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56DC7117-FD09-4D36-97A8-CEEECD58E231}"/>
              </a:ext>
            </a:extLst>
          </p:cNvPr>
          <p:cNvSpPr>
            <a:spLocks noGrp="1"/>
          </p:cNvSpPr>
          <p:nvPr>
            <p:ph idx="1"/>
          </p:nvPr>
        </p:nvSpPr>
        <p:spPr/>
        <p:txBody>
          <a:bodyPr/>
          <a:lstStyle/>
          <a:p>
            <a:r>
              <a:rPr lang="zh-CN" altLang="en-US" dirty="0"/>
              <a:t>中间结果缓存</a:t>
            </a:r>
            <a:endParaRPr lang="en-US" altLang="zh-CN" dirty="0"/>
          </a:p>
          <a:p>
            <a:pPr lvl="1"/>
            <a:r>
              <a:rPr lang="en-US" altLang="zh-CN" dirty="0"/>
              <a:t>Hadoop</a:t>
            </a:r>
            <a:r>
              <a:rPr lang="zh-CN" altLang="en-US" dirty="0"/>
              <a:t>是分部对数据进行处理的，从集群中读取数据，进行一次处理，然后将结果写到集群，接着从集群中读取更新的结果，进行下一次处理</a:t>
            </a:r>
            <a:endParaRPr lang="en-US" altLang="zh-CN" dirty="0"/>
          </a:p>
          <a:p>
            <a:pPr lvl="1"/>
            <a:r>
              <a:rPr lang="zh-CN" altLang="en-US" dirty="0"/>
              <a:t>如果</a:t>
            </a:r>
            <a:r>
              <a:rPr lang="en-US" altLang="zh-CN" dirty="0"/>
              <a:t>Hadoop</a:t>
            </a:r>
            <a:r>
              <a:rPr lang="zh-CN" altLang="en-US" dirty="0"/>
              <a:t>作业较多，则每一次作业结果都写到磁盘上，且下次作业必须从磁盘读取数据，导致大量</a:t>
            </a:r>
            <a:r>
              <a:rPr lang="en-US" altLang="zh-CN" dirty="0"/>
              <a:t>I/O</a:t>
            </a:r>
            <a:r>
              <a:rPr lang="zh-CN" altLang="en-US" dirty="0"/>
              <a:t>操作、序列化、反序列化操作</a:t>
            </a:r>
            <a:endParaRPr lang="en-US" altLang="zh-CN" dirty="0"/>
          </a:p>
          <a:p>
            <a:pPr lvl="1"/>
            <a:endParaRPr lang="en-US" dirty="0"/>
          </a:p>
        </p:txBody>
      </p:sp>
      <p:sp>
        <p:nvSpPr>
          <p:cNvPr id="4" name="灯片编号占位符 3">
            <a:extLst>
              <a:ext uri="{FF2B5EF4-FFF2-40B4-BE49-F238E27FC236}">
                <a16:creationId xmlns:a16="http://schemas.microsoft.com/office/drawing/2014/main" id="{67BC97B5-EDC4-B444-AACF-C675217E61FC}"/>
              </a:ext>
            </a:extLst>
          </p:cNvPr>
          <p:cNvSpPr>
            <a:spLocks noGrp="1"/>
          </p:cNvSpPr>
          <p:nvPr>
            <p:ph type="sldNum" sz="quarter" idx="12"/>
          </p:nvPr>
        </p:nvSpPr>
        <p:spPr/>
        <p:txBody>
          <a:bodyPr/>
          <a:lstStyle/>
          <a:p>
            <a:fld id="{B13F0FA4-29F4-4B1D-A16B-0D7169EBD889}" type="slidenum">
              <a:rPr lang="en-US" smtClean="0"/>
              <a:t>35</a:t>
            </a:fld>
            <a:endParaRPr lang="en-US"/>
          </a:p>
        </p:txBody>
      </p:sp>
    </p:spTree>
    <p:extLst>
      <p:ext uri="{BB962C8B-B14F-4D97-AF65-F5344CB8AC3E}">
        <p14:creationId xmlns:p14="http://schemas.microsoft.com/office/powerpoint/2010/main" val="3802239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7127-711D-47CE-A3C9-9F11F96C18A4}"/>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16D33D5F-E734-4851-B685-3CD501E70D07}"/>
              </a:ext>
            </a:extLst>
          </p:cNvPr>
          <p:cNvSpPr>
            <a:spLocks noGrp="1"/>
          </p:cNvSpPr>
          <p:nvPr>
            <p:ph idx="1"/>
          </p:nvPr>
        </p:nvSpPr>
        <p:spPr/>
        <p:txBody>
          <a:bodyPr/>
          <a:lstStyle/>
          <a:p>
            <a:r>
              <a:rPr lang="zh-CN" altLang="en-US" dirty="0"/>
              <a:t>中间结果缓存</a:t>
            </a:r>
            <a:endParaRPr lang="en-US" altLang="zh-CN" dirty="0"/>
          </a:p>
          <a:p>
            <a:pPr lvl="1"/>
            <a:r>
              <a:rPr lang="zh-CN" altLang="en-US" dirty="0"/>
              <a:t>虚线代表基于内存的快捷的数据交互</a:t>
            </a:r>
            <a:endParaRPr lang="en-US" altLang="zh-CN" dirty="0"/>
          </a:p>
          <a:p>
            <a:pPr lvl="1"/>
            <a:r>
              <a:rPr lang="zh-CN" altLang="en-US" dirty="0"/>
              <a:t>实线代表开销很低的磁盘和</a:t>
            </a:r>
            <a:r>
              <a:rPr lang="en-US" altLang="zh-CN" dirty="0"/>
              <a:t>I/O</a:t>
            </a:r>
            <a:r>
              <a:rPr lang="zh-CN" altLang="en-US" dirty="0"/>
              <a:t>操作</a:t>
            </a:r>
            <a:endParaRPr lang="en-US" altLang="zh-CN" dirty="0"/>
          </a:p>
          <a:p>
            <a:pPr lvl="1"/>
            <a:r>
              <a:rPr lang="zh-CN" altLang="en-US" dirty="0"/>
              <a:t>当作业流程复杂时，磁盘的多次写入和读出产生大量的</a:t>
            </a:r>
            <a:r>
              <a:rPr lang="en-US" altLang="zh-CN" dirty="0"/>
              <a:t>I/O</a:t>
            </a:r>
            <a:r>
              <a:rPr lang="zh-CN" altLang="en-US" dirty="0"/>
              <a:t>开销</a:t>
            </a:r>
            <a:endParaRPr lang="en-US" altLang="zh-CN" dirty="0"/>
          </a:p>
          <a:p>
            <a:pPr lvl="1"/>
            <a:endParaRPr lang="en-US" dirty="0"/>
          </a:p>
        </p:txBody>
      </p:sp>
      <p:grpSp>
        <p:nvGrpSpPr>
          <p:cNvPr id="4" name="Group 3">
            <a:extLst>
              <a:ext uri="{FF2B5EF4-FFF2-40B4-BE49-F238E27FC236}">
                <a16:creationId xmlns:a16="http://schemas.microsoft.com/office/drawing/2014/main" id="{2F9600EB-CE2C-413B-8C5F-4EDC6DCD2B45}"/>
              </a:ext>
            </a:extLst>
          </p:cNvPr>
          <p:cNvGrpSpPr/>
          <p:nvPr/>
        </p:nvGrpSpPr>
        <p:grpSpPr>
          <a:xfrm>
            <a:off x="3378111" y="3084736"/>
            <a:ext cx="5833266" cy="3274789"/>
            <a:chOff x="2768600" y="1857375"/>
            <a:chExt cx="7143750" cy="4036695"/>
          </a:xfrm>
        </p:grpSpPr>
        <p:sp>
          <p:nvSpPr>
            <p:cNvPr id="5" name="圆柱形 2">
              <a:extLst>
                <a:ext uri="{FF2B5EF4-FFF2-40B4-BE49-F238E27FC236}">
                  <a16:creationId xmlns:a16="http://schemas.microsoft.com/office/drawing/2014/main" id="{090D5075-4E42-4AB6-BC8C-A61A04410F58}"/>
                </a:ext>
              </a:extLst>
            </p:cNvPr>
            <p:cNvSpPr/>
            <p:nvPr/>
          </p:nvSpPr>
          <p:spPr>
            <a:xfrm>
              <a:off x="5525135" y="1857375"/>
              <a:ext cx="1240155" cy="95250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文件系统（</a:t>
              </a:r>
              <a:r>
                <a:rPr lang="en-US" altLang="zh-CN" sz="1400" dirty="0">
                  <a:solidFill>
                    <a:schemeClr val="tx1"/>
                  </a:solidFill>
                </a:rPr>
                <a:t>HDFS</a:t>
              </a:r>
              <a:r>
                <a:rPr lang="zh-CN" altLang="en-US" sz="1400" dirty="0">
                  <a:solidFill>
                    <a:schemeClr val="tx1"/>
                  </a:solidFill>
                </a:rPr>
                <a:t>）</a:t>
              </a:r>
            </a:p>
          </p:txBody>
        </p:sp>
        <p:sp>
          <p:nvSpPr>
            <p:cNvPr id="6" name="矩形 3">
              <a:extLst>
                <a:ext uri="{FF2B5EF4-FFF2-40B4-BE49-F238E27FC236}">
                  <a16:creationId xmlns:a16="http://schemas.microsoft.com/office/drawing/2014/main" id="{6CA6E2F9-2687-4B53-A1E0-E48BF1517965}"/>
                </a:ext>
              </a:extLst>
            </p:cNvPr>
            <p:cNvSpPr/>
            <p:nvPr/>
          </p:nvSpPr>
          <p:spPr>
            <a:xfrm>
              <a:off x="2768600" y="3110230"/>
              <a:ext cx="1678305" cy="1741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输入端（输入格式</a:t>
              </a:r>
              <a:r>
                <a:rPr lang="en-US" altLang="zh-CN" sz="1400">
                  <a:solidFill>
                    <a:schemeClr val="tx1"/>
                  </a:solidFill>
                </a:rPr>
                <a:t>/</a:t>
              </a:r>
              <a:r>
                <a:rPr lang="zh-CN" altLang="en-US" sz="1400">
                  <a:solidFill>
                    <a:schemeClr val="tx1"/>
                  </a:solidFill>
                </a:rPr>
                <a:t>记录读取</a:t>
              </a:r>
              <a:r>
                <a:rPr lang="en-US" altLang="zh-CN" sz="1400">
                  <a:solidFill>
                    <a:schemeClr val="tx1"/>
                  </a:solidFill>
                </a:rPr>
                <a:t>/</a:t>
              </a:r>
              <a:r>
                <a:rPr lang="zh-CN" altLang="en-US" sz="1400">
                  <a:solidFill>
                    <a:schemeClr val="tx1"/>
                  </a:solidFill>
                </a:rPr>
                <a:t>输入分片）</a:t>
              </a:r>
            </a:p>
          </p:txBody>
        </p:sp>
        <p:sp>
          <p:nvSpPr>
            <p:cNvPr id="7" name="矩形 4">
              <a:extLst>
                <a:ext uri="{FF2B5EF4-FFF2-40B4-BE49-F238E27FC236}">
                  <a16:creationId xmlns:a16="http://schemas.microsoft.com/office/drawing/2014/main" id="{FDB0FFA8-F3EB-4317-A452-925DF2A728B5}"/>
                </a:ext>
              </a:extLst>
            </p:cNvPr>
            <p:cNvSpPr/>
            <p:nvPr/>
          </p:nvSpPr>
          <p:spPr>
            <a:xfrm>
              <a:off x="4559935" y="3248024"/>
              <a:ext cx="1332529" cy="751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altLang="zh-CN" sz="1400" dirty="0">
                  <a:solidFill>
                    <a:schemeClr val="tx1"/>
                  </a:solidFill>
                </a:rPr>
                <a:t>map</a:t>
              </a:r>
              <a:r>
                <a:rPr lang="zh-CN" altLang="en-US" sz="1400" dirty="0">
                  <a:solidFill>
                    <a:schemeClr val="tx1"/>
                  </a:solidFill>
                </a:rPr>
                <a:t>任务</a:t>
              </a:r>
            </a:p>
            <a:p>
              <a:pPr algn="ctr"/>
              <a:r>
                <a:rPr lang="zh-CN" altLang="en-US" sz="1400" dirty="0">
                  <a:solidFill>
                    <a:schemeClr val="tx1"/>
                  </a:solidFill>
                </a:rPr>
                <a:t>（</a:t>
              </a:r>
              <a:r>
                <a:rPr lang="en-US" altLang="zh-CN" sz="1400" dirty="0">
                  <a:solidFill>
                    <a:schemeClr val="tx1"/>
                  </a:solidFill>
                </a:rPr>
                <a:t>Mapper</a:t>
              </a:r>
              <a:r>
                <a:rPr lang="zh-CN" altLang="en-US" sz="1400" dirty="0">
                  <a:solidFill>
                    <a:schemeClr val="tx1"/>
                  </a:solidFill>
                </a:rPr>
                <a:t>）</a:t>
              </a:r>
            </a:p>
          </p:txBody>
        </p:sp>
        <p:sp>
          <p:nvSpPr>
            <p:cNvPr id="8" name="矩形 5">
              <a:extLst>
                <a:ext uri="{FF2B5EF4-FFF2-40B4-BE49-F238E27FC236}">
                  <a16:creationId xmlns:a16="http://schemas.microsoft.com/office/drawing/2014/main" id="{8FC2E8B3-3A67-4048-9411-8D7513D1C432}"/>
                </a:ext>
              </a:extLst>
            </p:cNvPr>
            <p:cNvSpPr/>
            <p:nvPr/>
          </p:nvSpPr>
          <p:spPr>
            <a:xfrm>
              <a:off x="6765289" y="3248024"/>
              <a:ext cx="1332529" cy="751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altLang="zh-CN" sz="1400" dirty="0">
                  <a:solidFill>
                    <a:schemeClr val="tx1"/>
                  </a:solidFill>
                </a:rPr>
                <a:t>reduce</a:t>
              </a:r>
              <a:r>
                <a:rPr lang="zh-CN" altLang="en-US" sz="1400" dirty="0">
                  <a:solidFill>
                    <a:schemeClr val="tx1"/>
                  </a:solidFill>
                </a:rPr>
                <a:t>任务</a:t>
              </a:r>
            </a:p>
            <a:p>
              <a:pPr algn="ctr"/>
              <a:r>
                <a:rPr lang="zh-CN" altLang="en-US" sz="1400" dirty="0">
                  <a:solidFill>
                    <a:schemeClr val="tx1"/>
                  </a:solidFill>
                </a:rPr>
                <a:t>（</a:t>
              </a:r>
              <a:r>
                <a:rPr lang="en-US" altLang="zh-CN" sz="1400" dirty="0">
                  <a:solidFill>
                    <a:schemeClr val="tx1"/>
                  </a:solidFill>
                </a:rPr>
                <a:t>Reducer</a:t>
              </a:r>
              <a:r>
                <a:rPr lang="zh-CN" altLang="en-US" sz="1400" dirty="0">
                  <a:solidFill>
                    <a:schemeClr val="tx1"/>
                  </a:solidFill>
                </a:rPr>
                <a:t>）</a:t>
              </a:r>
            </a:p>
          </p:txBody>
        </p:sp>
        <p:sp>
          <p:nvSpPr>
            <p:cNvPr id="9" name="矩形 7">
              <a:extLst>
                <a:ext uri="{FF2B5EF4-FFF2-40B4-BE49-F238E27FC236}">
                  <a16:creationId xmlns:a16="http://schemas.microsoft.com/office/drawing/2014/main" id="{FF5EFBA8-F508-43A9-8D6E-8539DCE9753F}"/>
                </a:ext>
              </a:extLst>
            </p:cNvPr>
            <p:cNvSpPr/>
            <p:nvPr/>
          </p:nvSpPr>
          <p:spPr>
            <a:xfrm>
              <a:off x="8234045" y="3110230"/>
              <a:ext cx="1678305" cy="1741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输出端（输出格式</a:t>
              </a:r>
              <a:r>
                <a:rPr lang="en-US" altLang="zh-CN" sz="1400">
                  <a:solidFill>
                    <a:schemeClr val="tx1"/>
                  </a:solidFill>
                </a:rPr>
                <a:t>/</a:t>
              </a:r>
              <a:r>
                <a:rPr lang="zh-CN" altLang="en-US" sz="1400">
                  <a:solidFill>
                    <a:schemeClr val="tx1"/>
                  </a:solidFill>
                </a:rPr>
                <a:t>记录写入</a:t>
              </a:r>
              <a:r>
                <a:rPr lang="en-US" altLang="zh-CN" sz="1400">
                  <a:solidFill>
                    <a:schemeClr val="tx1"/>
                  </a:solidFill>
                </a:rPr>
                <a:t>/</a:t>
              </a:r>
              <a:r>
                <a:rPr lang="zh-CN" altLang="en-US" sz="1400">
                  <a:solidFill>
                    <a:schemeClr val="tx1"/>
                  </a:solidFill>
                </a:rPr>
                <a:t>输入提交）</a:t>
              </a:r>
            </a:p>
          </p:txBody>
        </p:sp>
        <p:sp>
          <p:nvSpPr>
            <p:cNvPr id="10" name="圆柱形 8">
              <a:extLst>
                <a:ext uri="{FF2B5EF4-FFF2-40B4-BE49-F238E27FC236}">
                  <a16:creationId xmlns:a16="http://schemas.microsoft.com/office/drawing/2014/main" id="{38B04978-169F-4040-BF78-F97F9DA36CD2}"/>
                </a:ext>
              </a:extLst>
            </p:cNvPr>
            <p:cNvSpPr/>
            <p:nvPr/>
          </p:nvSpPr>
          <p:spPr>
            <a:xfrm>
              <a:off x="4725670" y="4941570"/>
              <a:ext cx="799465" cy="95250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文件系统</a:t>
              </a:r>
            </a:p>
          </p:txBody>
        </p:sp>
        <p:sp>
          <p:nvSpPr>
            <p:cNvPr id="11" name="圆柱形 9">
              <a:extLst>
                <a:ext uri="{FF2B5EF4-FFF2-40B4-BE49-F238E27FC236}">
                  <a16:creationId xmlns:a16="http://schemas.microsoft.com/office/drawing/2014/main" id="{B69D7715-1C0B-44C9-973C-8EE36899EE21}"/>
                </a:ext>
              </a:extLst>
            </p:cNvPr>
            <p:cNvSpPr/>
            <p:nvPr/>
          </p:nvSpPr>
          <p:spPr>
            <a:xfrm>
              <a:off x="6765290" y="4941570"/>
              <a:ext cx="799465" cy="95250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文件系统</a:t>
              </a:r>
            </a:p>
          </p:txBody>
        </p:sp>
        <p:sp>
          <p:nvSpPr>
            <p:cNvPr id="12" name="菱形 10">
              <a:extLst>
                <a:ext uri="{FF2B5EF4-FFF2-40B4-BE49-F238E27FC236}">
                  <a16:creationId xmlns:a16="http://schemas.microsoft.com/office/drawing/2014/main" id="{C9C9FDDF-CDBF-46A4-AD15-AEBC9648E78B}"/>
                </a:ext>
              </a:extLst>
            </p:cNvPr>
            <p:cNvSpPr/>
            <p:nvPr/>
          </p:nvSpPr>
          <p:spPr>
            <a:xfrm>
              <a:off x="5525135" y="5222875"/>
              <a:ext cx="1239520" cy="55181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50" dirty="0">
                  <a:solidFill>
                    <a:schemeClr val="tx1"/>
                  </a:solidFill>
                </a:rPr>
                <a:t>shuffle</a:t>
              </a:r>
            </a:p>
          </p:txBody>
        </p:sp>
        <p:cxnSp>
          <p:nvCxnSpPr>
            <p:cNvPr id="13" name="曲线连接符 11">
              <a:extLst>
                <a:ext uri="{FF2B5EF4-FFF2-40B4-BE49-F238E27FC236}">
                  <a16:creationId xmlns:a16="http://schemas.microsoft.com/office/drawing/2014/main" id="{57CCA420-A6EA-4E77-8424-A48D9E3E4C42}"/>
                </a:ext>
              </a:extLst>
            </p:cNvPr>
            <p:cNvCxnSpPr>
              <a:stCxn id="5" idx="2"/>
              <a:endCxn id="6" idx="0"/>
            </p:cNvCxnSpPr>
            <p:nvPr/>
          </p:nvCxnSpPr>
          <p:spPr>
            <a:xfrm rot="10800000" flipV="1">
              <a:off x="3608070" y="2321560"/>
              <a:ext cx="1917065" cy="7766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2">
              <a:extLst>
                <a:ext uri="{FF2B5EF4-FFF2-40B4-BE49-F238E27FC236}">
                  <a16:creationId xmlns:a16="http://schemas.microsoft.com/office/drawing/2014/main" id="{F4FD939C-AF13-40D0-B644-F6EE1F0ED451}"/>
                </a:ext>
              </a:extLst>
            </p:cNvPr>
            <p:cNvCxnSpPr>
              <a:stCxn id="9" idx="0"/>
              <a:endCxn id="5" idx="4"/>
            </p:cNvCxnSpPr>
            <p:nvPr/>
          </p:nvCxnSpPr>
          <p:spPr>
            <a:xfrm rot="16200000" flipV="1">
              <a:off x="7531100" y="1555750"/>
              <a:ext cx="776605" cy="2308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3">
              <a:extLst>
                <a:ext uri="{FF2B5EF4-FFF2-40B4-BE49-F238E27FC236}">
                  <a16:creationId xmlns:a16="http://schemas.microsoft.com/office/drawing/2014/main" id="{E2FC2BB2-9204-4F48-9641-2115CC914DE1}"/>
                </a:ext>
              </a:extLst>
            </p:cNvPr>
            <p:cNvCxnSpPr>
              <a:cxnSpLocks/>
              <a:stCxn id="6" idx="3"/>
              <a:endCxn id="7" idx="2"/>
            </p:cNvCxnSpPr>
            <p:nvPr/>
          </p:nvCxnSpPr>
          <p:spPr>
            <a:xfrm>
              <a:off x="4446905" y="3981133"/>
              <a:ext cx="779295" cy="18730"/>
            </a:xfrm>
            <a:prstGeom prst="curvedConnector4">
              <a:avLst>
                <a:gd name="adj1" fmla="val 7252"/>
                <a:gd name="adj2" fmla="val 2051678"/>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4">
              <a:extLst>
                <a:ext uri="{FF2B5EF4-FFF2-40B4-BE49-F238E27FC236}">
                  <a16:creationId xmlns:a16="http://schemas.microsoft.com/office/drawing/2014/main" id="{DC237E5A-BD1C-42A4-BA2D-F01B8CFAB0B5}"/>
                </a:ext>
              </a:extLst>
            </p:cNvPr>
            <p:cNvCxnSpPr>
              <a:endCxn id="10" idx="1"/>
            </p:cNvCxnSpPr>
            <p:nvPr/>
          </p:nvCxnSpPr>
          <p:spPr>
            <a:xfrm rot="5400000">
              <a:off x="4680585" y="4436110"/>
              <a:ext cx="937895" cy="482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a:extLst>
                <a:ext uri="{FF2B5EF4-FFF2-40B4-BE49-F238E27FC236}">
                  <a16:creationId xmlns:a16="http://schemas.microsoft.com/office/drawing/2014/main" id="{B7F06F6C-D2EB-427A-9F6E-3163508459B1}"/>
                </a:ext>
              </a:extLst>
            </p:cNvPr>
            <p:cNvCxnSpPr>
              <a:endCxn id="11" idx="1"/>
            </p:cNvCxnSpPr>
            <p:nvPr/>
          </p:nvCxnSpPr>
          <p:spPr>
            <a:xfrm>
              <a:off x="5111750" y="4918710"/>
              <a:ext cx="2053590" cy="10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6">
              <a:extLst>
                <a:ext uri="{FF2B5EF4-FFF2-40B4-BE49-F238E27FC236}">
                  <a16:creationId xmlns:a16="http://schemas.microsoft.com/office/drawing/2014/main" id="{492BCB72-5534-41C9-9E1E-79A7B5876173}"/>
                </a:ext>
              </a:extLst>
            </p:cNvPr>
            <p:cNvCxnSpPr>
              <a:cxnSpLocks/>
              <a:stCxn id="8" idx="2"/>
            </p:cNvCxnSpPr>
            <p:nvPr/>
          </p:nvCxnSpPr>
          <p:spPr>
            <a:xfrm rot="5400000">
              <a:off x="6814579" y="4338882"/>
              <a:ext cx="955995" cy="2779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7">
              <a:extLst>
                <a:ext uri="{FF2B5EF4-FFF2-40B4-BE49-F238E27FC236}">
                  <a16:creationId xmlns:a16="http://schemas.microsoft.com/office/drawing/2014/main" id="{31128149-4BCB-4C79-8865-8935B359BBEB}"/>
                </a:ext>
              </a:extLst>
            </p:cNvPr>
            <p:cNvCxnSpPr/>
            <p:nvPr/>
          </p:nvCxnSpPr>
          <p:spPr>
            <a:xfrm rot="10800000" flipV="1">
              <a:off x="7410450" y="3969385"/>
              <a:ext cx="823595" cy="18415"/>
            </a:xfrm>
            <a:prstGeom prst="curvedConnector4">
              <a:avLst>
                <a:gd name="adj1" fmla="val 10871"/>
                <a:gd name="adj2" fmla="val 1665517"/>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363E1981-CA43-411B-956D-7EDD9D522DA2}"/>
              </a:ext>
            </a:extLst>
          </p:cNvPr>
          <p:cNvSpPr txBox="1"/>
          <p:nvPr/>
        </p:nvSpPr>
        <p:spPr>
          <a:xfrm>
            <a:off x="7509508" y="6119813"/>
            <a:ext cx="1779654"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Hadoop</a:t>
            </a:r>
            <a:r>
              <a:rPr lang="zh-CN" altLang="en-US" sz="1400" dirty="0">
                <a:latin typeface="微软雅黑" panose="020B0503020204020204" pitchFamily="34" charset="-122"/>
                <a:ea typeface="微软雅黑" panose="020B0503020204020204" pitchFamily="34" charset="-122"/>
              </a:rPr>
              <a:t>数据流模型</a:t>
            </a:r>
          </a:p>
        </p:txBody>
      </p:sp>
      <p:sp>
        <p:nvSpPr>
          <p:cNvPr id="21" name="灯片编号占位符 20">
            <a:extLst>
              <a:ext uri="{FF2B5EF4-FFF2-40B4-BE49-F238E27FC236}">
                <a16:creationId xmlns:a16="http://schemas.microsoft.com/office/drawing/2014/main" id="{2C3F39EB-77BC-034C-907C-570F4CECEBA5}"/>
              </a:ext>
            </a:extLst>
          </p:cNvPr>
          <p:cNvSpPr>
            <a:spLocks noGrp="1"/>
          </p:cNvSpPr>
          <p:nvPr>
            <p:ph type="sldNum" sz="quarter" idx="12"/>
          </p:nvPr>
        </p:nvSpPr>
        <p:spPr/>
        <p:txBody>
          <a:bodyPr/>
          <a:lstStyle/>
          <a:p>
            <a:fld id="{B13F0FA4-29F4-4B1D-A16B-0D7169EBD889}" type="slidenum">
              <a:rPr lang="en-US" smtClean="0"/>
              <a:t>36</a:t>
            </a:fld>
            <a:endParaRPr lang="en-US"/>
          </a:p>
        </p:txBody>
      </p:sp>
    </p:spTree>
    <p:extLst>
      <p:ext uri="{BB962C8B-B14F-4D97-AF65-F5344CB8AC3E}">
        <p14:creationId xmlns:p14="http://schemas.microsoft.com/office/powerpoint/2010/main" val="1566492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7242-49F2-45C9-B7D0-F8DA5A9AD5F2}"/>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68414965-73E2-4315-891A-8E8CC2EEC0BA}"/>
              </a:ext>
            </a:extLst>
          </p:cNvPr>
          <p:cNvSpPr>
            <a:spLocks noGrp="1"/>
          </p:cNvSpPr>
          <p:nvPr>
            <p:ph idx="1"/>
          </p:nvPr>
        </p:nvSpPr>
        <p:spPr/>
        <p:txBody>
          <a:bodyPr/>
          <a:lstStyle/>
          <a:p>
            <a:r>
              <a:rPr lang="zh-CN" altLang="en-US" dirty="0"/>
              <a:t>内存缓存</a:t>
            </a:r>
            <a:endParaRPr lang="en-US" altLang="zh-CN" dirty="0"/>
          </a:p>
          <a:p>
            <a:pPr lvl="1"/>
            <a:r>
              <a:rPr lang="zh-CN" altLang="en-US" dirty="0"/>
              <a:t>基于内存计算的大数据框架：</a:t>
            </a:r>
            <a:r>
              <a:rPr lang="en-US" altLang="zh-CN" dirty="0"/>
              <a:t>Spark</a:t>
            </a:r>
            <a:r>
              <a:rPr lang="zh-CN" altLang="en-US" dirty="0"/>
              <a:t>、</a:t>
            </a:r>
            <a:r>
              <a:rPr lang="en-US" altLang="zh-CN" dirty="0" err="1"/>
              <a:t>Flink</a:t>
            </a:r>
            <a:endParaRPr lang="en-US" altLang="zh-CN" dirty="0"/>
          </a:p>
          <a:p>
            <a:pPr lvl="1"/>
            <a:r>
              <a:rPr lang="zh-CN" altLang="en-US" dirty="0"/>
              <a:t>将中间的关键性数据缓存在内存中，避免在磁盘中重复读取而增加</a:t>
            </a:r>
            <a:r>
              <a:rPr lang="en-US" altLang="zh-CN" dirty="0"/>
              <a:t>I/O</a:t>
            </a:r>
            <a:r>
              <a:rPr lang="zh-CN" altLang="en-US" dirty="0"/>
              <a:t>开销</a:t>
            </a:r>
            <a:endParaRPr lang="en-US" dirty="0"/>
          </a:p>
        </p:txBody>
      </p:sp>
      <p:grpSp>
        <p:nvGrpSpPr>
          <p:cNvPr id="44" name="Group 43">
            <a:extLst>
              <a:ext uri="{FF2B5EF4-FFF2-40B4-BE49-F238E27FC236}">
                <a16:creationId xmlns:a16="http://schemas.microsoft.com/office/drawing/2014/main" id="{A451A17E-8238-4ADD-B04F-D12ADB312E52}"/>
              </a:ext>
            </a:extLst>
          </p:cNvPr>
          <p:cNvGrpSpPr/>
          <p:nvPr/>
        </p:nvGrpSpPr>
        <p:grpSpPr>
          <a:xfrm>
            <a:off x="3976939" y="2720975"/>
            <a:ext cx="7901940" cy="3638550"/>
            <a:chOff x="2533149" y="2720975"/>
            <a:chExt cx="7901940" cy="3638550"/>
          </a:xfrm>
        </p:grpSpPr>
        <p:sp>
          <p:nvSpPr>
            <p:cNvPr id="4" name="圆角矩形 2">
              <a:extLst>
                <a:ext uri="{FF2B5EF4-FFF2-40B4-BE49-F238E27FC236}">
                  <a16:creationId xmlns:a16="http://schemas.microsoft.com/office/drawing/2014/main" id="{45BCA2D7-86B7-4977-AF32-B4CA5F9B3426}"/>
                </a:ext>
              </a:extLst>
            </p:cNvPr>
            <p:cNvSpPr/>
            <p:nvPr/>
          </p:nvSpPr>
          <p:spPr>
            <a:xfrm>
              <a:off x="5667509" y="2788285"/>
              <a:ext cx="1127760" cy="450850"/>
            </a:xfrm>
            <a:prstGeom prst="round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缓存池</a:t>
              </a:r>
            </a:p>
          </p:txBody>
        </p:sp>
        <p:sp>
          <p:nvSpPr>
            <p:cNvPr id="5" name="矩形 3">
              <a:extLst>
                <a:ext uri="{FF2B5EF4-FFF2-40B4-BE49-F238E27FC236}">
                  <a16:creationId xmlns:a16="http://schemas.microsoft.com/office/drawing/2014/main" id="{9D92D5B2-EBE2-4BFD-BA0D-1514ED7AC964}"/>
                </a:ext>
              </a:extLst>
            </p:cNvPr>
            <p:cNvSpPr/>
            <p:nvPr/>
          </p:nvSpPr>
          <p:spPr>
            <a:xfrm>
              <a:off x="4051434" y="3251835"/>
              <a:ext cx="1290320" cy="41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发送器</a:t>
              </a:r>
            </a:p>
          </p:txBody>
        </p:sp>
        <p:sp>
          <p:nvSpPr>
            <p:cNvPr id="6" name="矩形 4">
              <a:extLst>
                <a:ext uri="{FF2B5EF4-FFF2-40B4-BE49-F238E27FC236}">
                  <a16:creationId xmlns:a16="http://schemas.microsoft.com/office/drawing/2014/main" id="{DC7A16FF-DB75-46B2-A256-BE14EC371844}"/>
                </a:ext>
              </a:extLst>
            </p:cNvPr>
            <p:cNvSpPr/>
            <p:nvPr/>
          </p:nvSpPr>
          <p:spPr>
            <a:xfrm>
              <a:off x="7135629" y="3251835"/>
              <a:ext cx="1290320" cy="41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接收器</a:t>
              </a:r>
            </a:p>
          </p:txBody>
        </p:sp>
        <p:sp>
          <p:nvSpPr>
            <p:cNvPr id="7" name="圆角矩形 5">
              <a:extLst>
                <a:ext uri="{FF2B5EF4-FFF2-40B4-BE49-F238E27FC236}">
                  <a16:creationId xmlns:a16="http://schemas.microsoft.com/office/drawing/2014/main" id="{2448DFA2-BDF3-443D-8B5A-AB874D1FF371}"/>
                </a:ext>
              </a:extLst>
            </p:cNvPr>
            <p:cNvSpPr/>
            <p:nvPr/>
          </p:nvSpPr>
          <p:spPr>
            <a:xfrm>
              <a:off x="8963159" y="3339465"/>
              <a:ext cx="1290320" cy="48831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
              <a:extLst>
                <a:ext uri="{FF2B5EF4-FFF2-40B4-BE49-F238E27FC236}">
                  <a16:creationId xmlns:a16="http://schemas.microsoft.com/office/drawing/2014/main" id="{0C5BAB4C-F12A-4AA7-A19C-D0C660C3BBC0}"/>
                </a:ext>
              </a:extLst>
            </p:cNvPr>
            <p:cNvSpPr/>
            <p:nvPr/>
          </p:nvSpPr>
          <p:spPr>
            <a:xfrm>
              <a:off x="9113654"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a:extLst>
                <a:ext uri="{FF2B5EF4-FFF2-40B4-BE49-F238E27FC236}">
                  <a16:creationId xmlns:a16="http://schemas.microsoft.com/office/drawing/2014/main" id="{BD774FFD-7370-4A41-B98A-834F2E69CC20}"/>
                </a:ext>
              </a:extLst>
            </p:cNvPr>
            <p:cNvSpPr/>
            <p:nvPr/>
          </p:nvSpPr>
          <p:spPr>
            <a:xfrm>
              <a:off x="9470524"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8">
              <a:extLst>
                <a:ext uri="{FF2B5EF4-FFF2-40B4-BE49-F238E27FC236}">
                  <a16:creationId xmlns:a16="http://schemas.microsoft.com/office/drawing/2014/main" id="{72ADA775-0147-4B47-9E39-5C4EAC3ABCF3}"/>
                </a:ext>
              </a:extLst>
            </p:cNvPr>
            <p:cNvSpPr/>
            <p:nvPr/>
          </p:nvSpPr>
          <p:spPr>
            <a:xfrm>
              <a:off x="9843904"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角星 9">
              <a:extLst>
                <a:ext uri="{FF2B5EF4-FFF2-40B4-BE49-F238E27FC236}">
                  <a16:creationId xmlns:a16="http://schemas.microsoft.com/office/drawing/2014/main" id="{C89B1FC4-177D-41AA-80E1-DFCB7A6B97D9}"/>
                </a:ext>
              </a:extLst>
            </p:cNvPr>
            <p:cNvSpPr/>
            <p:nvPr/>
          </p:nvSpPr>
          <p:spPr>
            <a:xfrm>
              <a:off x="5855469" y="3571240"/>
              <a:ext cx="840105" cy="576580"/>
            </a:xfrm>
            <a:prstGeom prst="star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网络</a:t>
              </a:r>
            </a:p>
          </p:txBody>
        </p:sp>
        <p:sp>
          <p:nvSpPr>
            <p:cNvPr id="12" name="矩形 11">
              <a:extLst>
                <a:ext uri="{FF2B5EF4-FFF2-40B4-BE49-F238E27FC236}">
                  <a16:creationId xmlns:a16="http://schemas.microsoft.com/office/drawing/2014/main" id="{D433B108-5B2B-4A07-95EE-CBA596F49860}"/>
                </a:ext>
              </a:extLst>
            </p:cNvPr>
            <p:cNvSpPr/>
            <p:nvPr/>
          </p:nvSpPr>
          <p:spPr>
            <a:xfrm>
              <a:off x="2533784"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50121A2-A6F5-4942-B8C3-500DCF452E61}"/>
                </a:ext>
              </a:extLst>
            </p:cNvPr>
            <p:cNvSpPr/>
            <p:nvPr/>
          </p:nvSpPr>
          <p:spPr>
            <a:xfrm>
              <a:off x="2947169"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32AD58F-6137-4C2D-AD0B-E9597E0338A6}"/>
                </a:ext>
              </a:extLst>
            </p:cNvPr>
            <p:cNvSpPr/>
            <p:nvPr/>
          </p:nvSpPr>
          <p:spPr>
            <a:xfrm>
              <a:off x="3360554"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15BBC21-8B10-4258-8561-BF3C1463C351}"/>
                </a:ext>
              </a:extLst>
            </p:cNvPr>
            <p:cNvSpPr/>
            <p:nvPr/>
          </p:nvSpPr>
          <p:spPr>
            <a:xfrm>
              <a:off x="3773939"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CEB821A-B733-42A3-9D51-02DE8E0DA40F}"/>
                </a:ext>
              </a:extLst>
            </p:cNvPr>
            <p:cNvSpPr/>
            <p:nvPr/>
          </p:nvSpPr>
          <p:spPr>
            <a:xfrm>
              <a:off x="5492249" y="4742815"/>
              <a:ext cx="1202690" cy="375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I/O</a:t>
              </a:r>
              <a:r>
                <a:rPr lang="zh-CN" altLang="en-US">
                  <a:solidFill>
                    <a:schemeClr val="tx1"/>
                  </a:solidFill>
                </a:rPr>
                <a:t>调度器</a:t>
              </a:r>
            </a:p>
          </p:txBody>
        </p:sp>
        <p:sp>
          <p:nvSpPr>
            <p:cNvPr id="17" name="矩形 16">
              <a:extLst>
                <a:ext uri="{FF2B5EF4-FFF2-40B4-BE49-F238E27FC236}">
                  <a16:creationId xmlns:a16="http://schemas.microsoft.com/office/drawing/2014/main" id="{8B4F6849-19A5-44E6-9449-784DF5087583}"/>
                </a:ext>
              </a:extLst>
            </p:cNvPr>
            <p:cNvSpPr/>
            <p:nvPr/>
          </p:nvSpPr>
          <p:spPr>
            <a:xfrm>
              <a:off x="5492249" y="5118735"/>
              <a:ext cx="601345" cy="250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spiller</a:t>
              </a:r>
            </a:p>
          </p:txBody>
        </p:sp>
        <p:sp>
          <p:nvSpPr>
            <p:cNvPr id="18" name="矩形 17">
              <a:extLst>
                <a:ext uri="{FF2B5EF4-FFF2-40B4-BE49-F238E27FC236}">
                  <a16:creationId xmlns:a16="http://schemas.microsoft.com/office/drawing/2014/main" id="{2BDF9945-7698-4F64-8CFD-DB1FF1FE37C6}"/>
                </a:ext>
              </a:extLst>
            </p:cNvPr>
            <p:cNvSpPr/>
            <p:nvPr/>
          </p:nvSpPr>
          <p:spPr>
            <a:xfrm>
              <a:off x="6093594" y="5118735"/>
              <a:ext cx="601345" cy="250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sym typeface="+mn-ea"/>
                </a:rPr>
                <a:t>reader</a:t>
              </a:r>
              <a:endParaRPr lang="zh-CN" altLang="en-US"/>
            </a:p>
          </p:txBody>
        </p:sp>
        <p:sp>
          <p:nvSpPr>
            <p:cNvPr id="19" name="圆柱形 18">
              <a:extLst>
                <a:ext uri="{FF2B5EF4-FFF2-40B4-BE49-F238E27FC236}">
                  <a16:creationId xmlns:a16="http://schemas.microsoft.com/office/drawing/2014/main" id="{C8724CDC-BD4B-4BF0-889C-CC93E7896748}"/>
                </a:ext>
              </a:extLst>
            </p:cNvPr>
            <p:cNvSpPr/>
            <p:nvPr/>
          </p:nvSpPr>
          <p:spPr>
            <a:xfrm>
              <a:off x="5667509" y="5895340"/>
              <a:ext cx="989965" cy="46418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磁盘</a:t>
              </a:r>
            </a:p>
          </p:txBody>
        </p:sp>
        <p:cxnSp>
          <p:nvCxnSpPr>
            <p:cNvPr id="20" name="曲线连接符 19">
              <a:extLst>
                <a:ext uri="{FF2B5EF4-FFF2-40B4-BE49-F238E27FC236}">
                  <a16:creationId xmlns:a16="http://schemas.microsoft.com/office/drawing/2014/main" id="{968AF791-0B04-4CCD-B71D-5B1123E0D3F9}"/>
                </a:ext>
              </a:extLst>
            </p:cNvPr>
            <p:cNvCxnSpPr>
              <a:cxnSpLocks/>
              <a:stCxn id="5" idx="0"/>
              <a:endCxn id="4" idx="1"/>
            </p:cNvCxnSpPr>
            <p:nvPr/>
          </p:nvCxnSpPr>
          <p:spPr>
            <a:xfrm rot="16200000">
              <a:off x="5050289" y="2647315"/>
              <a:ext cx="238125" cy="970915"/>
            </a:xfrm>
            <a:prstGeom prst="curvedConnector2">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a:extLst>
                <a:ext uri="{FF2B5EF4-FFF2-40B4-BE49-F238E27FC236}">
                  <a16:creationId xmlns:a16="http://schemas.microsoft.com/office/drawing/2014/main" id="{CCE110F3-F7C8-455F-8684-213983A66DF8}"/>
                </a:ext>
              </a:extLst>
            </p:cNvPr>
            <p:cNvCxnSpPr>
              <a:cxnSpLocks/>
              <a:stCxn id="5" idx="1"/>
              <a:endCxn id="12" idx="0"/>
            </p:cNvCxnSpPr>
            <p:nvPr/>
          </p:nvCxnSpPr>
          <p:spPr>
            <a:xfrm rot="10800000" flipV="1">
              <a:off x="2728094" y="3458845"/>
              <a:ext cx="1310640"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a:extLst>
                <a:ext uri="{FF2B5EF4-FFF2-40B4-BE49-F238E27FC236}">
                  <a16:creationId xmlns:a16="http://schemas.microsoft.com/office/drawing/2014/main" id="{B30F29F3-DE14-4A18-98DD-3DD14850BC0E}"/>
                </a:ext>
              </a:extLst>
            </p:cNvPr>
            <p:cNvCxnSpPr>
              <a:cxnSpLocks/>
              <a:stCxn id="5" idx="1"/>
              <a:endCxn id="13" idx="0"/>
            </p:cNvCxnSpPr>
            <p:nvPr/>
          </p:nvCxnSpPr>
          <p:spPr>
            <a:xfrm rot="10800000" flipV="1">
              <a:off x="3141479" y="3458845"/>
              <a:ext cx="897255"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23" name="曲线连接符 22">
              <a:extLst>
                <a:ext uri="{FF2B5EF4-FFF2-40B4-BE49-F238E27FC236}">
                  <a16:creationId xmlns:a16="http://schemas.microsoft.com/office/drawing/2014/main" id="{E50FB580-F832-4EED-9F38-35BF74EAC08E}"/>
                </a:ext>
              </a:extLst>
            </p:cNvPr>
            <p:cNvCxnSpPr>
              <a:cxnSpLocks/>
              <a:stCxn id="5" idx="1"/>
              <a:endCxn id="14" idx="0"/>
            </p:cNvCxnSpPr>
            <p:nvPr/>
          </p:nvCxnSpPr>
          <p:spPr>
            <a:xfrm rot="10800000" flipV="1">
              <a:off x="3554864" y="3458845"/>
              <a:ext cx="483870"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a:extLst>
                <a:ext uri="{FF2B5EF4-FFF2-40B4-BE49-F238E27FC236}">
                  <a16:creationId xmlns:a16="http://schemas.microsoft.com/office/drawing/2014/main" id="{CB1769F1-BFB3-4182-8D0A-D74D6AC7E844}"/>
                </a:ext>
              </a:extLst>
            </p:cNvPr>
            <p:cNvCxnSpPr/>
            <p:nvPr/>
          </p:nvCxnSpPr>
          <p:spPr>
            <a:xfrm rot="5400000">
              <a:off x="3552324" y="3895090"/>
              <a:ext cx="927100" cy="70485"/>
            </a:xfrm>
            <a:prstGeom prst="curvedConnector3">
              <a:avLst>
                <a:gd name="adj1" fmla="val 2705"/>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65D87D9-734F-48EB-B0D3-519A6448C5A5}"/>
                </a:ext>
              </a:extLst>
            </p:cNvPr>
            <p:cNvCxnSpPr>
              <a:cxnSpLocks/>
              <a:stCxn id="5" idx="3"/>
              <a:endCxn id="11" idx="4"/>
            </p:cNvCxnSpPr>
            <p:nvPr/>
          </p:nvCxnSpPr>
          <p:spPr>
            <a:xfrm>
              <a:off x="5329054" y="3458845"/>
              <a:ext cx="513715" cy="25654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a:extLst>
                <a:ext uri="{FF2B5EF4-FFF2-40B4-BE49-F238E27FC236}">
                  <a16:creationId xmlns:a16="http://schemas.microsoft.com/office/drawing/2014/main" id="{BA9C329B-333F-4515-AC80-437C77AF59EE}"/>
                </a:ext>
              </a:extLst>
            </p:cNvPr>
            <p:cNvCxnSpPr>
              <a:cxnSpLocks/>
              <a:stCxn id="4" idx="3"/>
              <a:endCxn id="6" idx="0"/>
            </p:cNvCxnSpPr>
            <p:nvPr/>
          </p:nvCxnSpPr>
          <p:spPr>
            <a:xfrm>
              <a:off x="6782569" y="3013710"/>
              <a:ext cx="985520" cy="238125"/>
            </a:xfrm>
            <a:prstGeom prst="curvedConnector2">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37C362A-D318-46DE-9C2D-9653B135B330}"/>
                </a:ext>
              </a:extLst>
            </p:cNvPr>
            <p:cNvCxnSpPr>
              <a:cxnSpLocks/>
              <a:stCxn id="11" idx="0"/>
              <a:endCxn id="6" idx="1"/>
            </p:cNvCxnSpPr>
            <p:nvPr/>
          </p:nvCxnSpPr>
          <p:spPr>
            <a:xfrm flipV="1">
              <a:off x="6682874" y="3458845"/>
              <a:ext cx="440055" cy="25654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28C356B-A07C-4D7A-8A79-445D0DA3F9B8}"/>
                </a:ext>
              </a:extLst>
            </p:cNvPr>
            <p:cNvCxnSpPr>
              <a:cxnSpLocks/>
              <a:stCxn id="6" idx="3"/>
              <a:endCxn id="7" idx="1"/>
            </p:cNvCxnSpPr>
            <p:nvPr/>
          </p:nvCxnSpPr>
          <p:spPr>
            <a:xfrm>
              <a:off x="8413249" y="3458845"/>
              <a:ext cx="537210" cy="12509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56D8883-7132-47E2-B18C-9C02C1039AAD}"/>
                </a:ext>
              </a:extLst>
            </p:cNvPr>
            <p:cNvCxnSpPr>
              <a:cxnSpLocks/>
              <a:stCxn id="30" idx="0"/>
            </p:cNvCxnSpPr>
            <p:nvPr/>
          </p:nvCxnSpPr>
          <p:spPr>
            <a:xfrm flipV="1">
              <a:off x="7823969" y="3765550"/>
              <a:ext cx="1184275" cy="463550"/>
            </a:xfrm>
            <a:prstGeom prst="straightConnector1">
              <a:avLst/>
            </a:prstGeom>
            <a:noFill/>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AF74C26-3BE8-400B-8874-8ECB79EF4D18}"/>
                </a:ext>
              </a:extLst>
            </p:cNvPr>
            <p:cNvSpPr/>
            <p:nvPr/>
          </p:nvSpPr>
          <p:spPr>
            <a:xfrm>
              <a:off x="7221354" y="4229100"/>
              <a:ext cx="1204595" cy="375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归并排序</a:t>
              </a:r>
            </a:p>
          </p:txBody>
        </p:sp>
        <p:cxnSp>
          <p:nvCxnSpPr>
            <p:cNvPr id="31" name="肘形连接符 30">
              <a:extLst>
                <a:ext uri="{FF2B5EF4-FFF2-40B4-BE49-F238E27FC236}">
                  <a16:creationId xmlns:a16="http://schemas.microsoft.com/office/drawing/2014/main" id="{45D79A4E-DF2A-43D5-B5C6-AE6EF4C1CBFC}"/>
                </a:ext>
              </a:extLst>
            </p:cNvPr>
            <p:cNvCxnSpPr>
              <a:cxnSpLocks/>
              <a:endCxn id="7" idx="2"/>
            </p:cNvCxnSpPr>
            <p:nvPr/>
          </p:nvCxnSpPr>
          <p:spPr>
            <a:xfrm flipV="1">
              <a:off x="6682239" y="3827780"/>
              <a:ext cx="2913380" cy="1290955"/>
            </a:xfrm>
            <a:prstGeom prst="bentConnector2">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a:extLst>
                <a:ext uri="{FF2B5EF4-FFF2-40B4-BE49-F238E27FC236}">
                  <a16:creationId xmlns:a16="http://schemas.microsoft.com/office/drawing/2014/main" id="{F39CD8B9-3C50-48E8-A6BB-F5E9C6591554}"/>
                </a:ext>
              </a:extLst>
            </p:cNvPr>
            <p:cNvCxnSpPr>
              <a:cxnSpLocks/>
              <a:stCxn id="30" idx="1"/>
              <a:endCxn id="16" idx="0"/>
            </p:cNvCxnSpPr>
            <p:nvPr/>
          </p:nvCxnSpPr>
          <p:spPr>
            <a:xfrm rot="10800000" flipV="1">
              <a:off x="6080894" y="4417060"/>
              <a:ext cx="1127760" cy="325755"/>
            </a:xfrm>
            <a:prstGeom prst="bentConnector2">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D1537DD2-4317-4EF1-B270-16BED605B09D}"/>
                </a:ext>
              </a:extLst>
            </p:cNvPr>
            <p:cNvCxnSpPr>
              <a:cxnSpLocks/>
              <a:stCxn id="17" idx="2"/>
            </p:cNvCxnSpPr>
            <p:nvPr/>
          </p:nvCxnSpPr>
          <p:spPr>
            <a:xfrm>
              <a:off x="5780539" y="5369560"/>
              <a:ext cx="12065" cy="57594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EB32A28D-974B-41E4-86B9-873FF0354C28}"/>
                </a:ext>
              </a:extLst>
            </p:cNvPr>
            <p:cNvCxnSpPr>
              <a:cxnSpLocks/>
              <a:endCxn id="18" idx="2"/>
            </p:cNvCxnSpPr>
            <p:nvPr/>
          </p:nvCxnSpPr>
          <p:spPr>
            <a:xfrm flipV="1">
              <a:off x="6381884" y="5369560"/>
              <a:ext cx="0" cy="51625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4C64150-7AEC-49CB-A63C-435D3AB5E89B}"/>
                </a:ext>
              </a:extLst>
            </p:cNvPr>
            <p:cNvSpPr/>
            <p:nvPr/>
          </p:nvSpPr>
          <p:spPr>
            <a:xfrm>
              <a:off x="2533784" y="442341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最终缓存文件</a:t>
              </a:r>
            </a:p>
          </p:txBody>
        </p:sp>
        <p:cxnSp>
          <p:nvCxnSpPr>
            <p:cNvPr id="36" name="肘形连接符 35">
              <a:extLst>
                <a:ext uri="{FF2B5EF4-FFF2-40B4-BE49-F238E27FC236}">
                  <a16:creationId xmlns:a16="http://schemas.microsoft.com/office/drawing/2014/main" id="{C47A2413-FF9A-4357-9ED4-D2D66D819943}"/>
                </a:ext>
              </a:extLst>
            </p:cNvPr>
            <p:cNvCxnSpPr>
              <a:cxnSpLocks/>
              <a:stCxn id="35" idx="2"/>
            </p:cNvCxnSpPr>
            <p:nvPr/>
          </p:nvCxnSpPr>
          <p:spPr>
            <a:xfrm rot="5400000" flipV="1">
              <a:off x="4278129" y="3907155"/>
              <a:ext cx="271780" cy="21310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07ED81E-0239-481F-AA19-2ED71A6EE89B}"/>
                </a:ext>
              </a:extLst>
            </p:cNvPr>
            <p:cNvSpPr/>
            <p:nvPr/>
          </p:nvSpPr>
          <p:spPr>
            <a:xfrm>
              <a:off x="2533149" y="485584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发送端缓冲区</a:t>
              </a:r>
            </a:p>
          </p:txBody>
        </p:sp>
        <p:sp>
          <p:nvSpPr>
            <p:cNvPr id="38" name="矩形 37">
              <a:extLst>
                <a:ext uri="{FF2B5EF4-FFF2-40B4-BE49-F238E27FC236}">
                  <a16:creationId xmlns:a16="http://schemas.microsoft.com/office/drawing/2014/main" id="{DEF3350F-322F-4598-ACE2-0FB75FBCA249}"/>
                </a:ext>
              </a:extLst>
            </p:cNvPr>
            <p:cNvSpPr/>
            <p:nvPr/>
          </p:nvSpPr>
          <p:spPr>
            <a:xfrm>
              <a:off x="3869824" y="469519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溢出</a:t>
              </a:r>
            </a:p>
          </p:txBody>
        </p:sp>
        <p:sp>
          <p:nvSpPr>
            <p:cNvPr id="39" name="矩形 38">
              <a:extLst>
                <a:ext uri="{FF2B5EF4-FFF2-40B4-BE49-F238E27FC236}">
                  <a16:creationId xmlns:a16="http://schemas.microsoft.com/office/drawing/2014/main" id="{11C3BE2A-3827-49B4-B606-C7F64C5DF5FF}"/>
                </a:ext>
              </a:extLst>
            </p:cNvPr>
            <p:cNvSpPr/>
            <p:nvPr/>
          </p:nvSpPr>
          <p:spPr>
            <a:xfrm>
              <a:off x="3980949" y="278828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返回</a:t>
              </a:r>
            </a:p>
          </p:txBody>
        </p:sp>
        <p:sp>
          <p:nvSpPr>
            <p:cNvPr id="40" name="矩形 39">
              <a:extLst>
                <a:ext uri="{FF2B5EF4-FFF2-40B4-BE49-F238E27FC236}">
                  <a16:creationId xmlns:a16="http://schemas.microsoft.com/office/drawing/2014/main" id="{DBCE11F1-D787-4947-A1D6-0BB57E9EB574}"/>
                </a:ext>
              </a:extLst>
            </p:cNvPr>
            <p:cNvSpPr/>
            <p:nvPr/>
          </p:nvSpPr>
          <p:spPr>
            <a:xfrm>
              <a:off x="6695574" y="272097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获得</a:t>
              </a:r>
            </a:p>
          </p:txBody>
        </p:sp>
        <p:sp>
          <p:nvSpPr>
            <p:cNvPr id="41" name="矩形 40">
              <a:extLst>
                <a:ext uri="{FF2B5EF4-FFF2-40B4-BE49-F238E27FC236}">
                  <a16:creationId xmlns:a16="http://schemas.microsoft.com/office/drawing/2014/main" id="{23EFCECC-F244-49FC-8171-71492FC51881}"/>
                </a:ext>
              </a:extLst>
            </p:cNvPr>
            <p:cNvSpPr/>
            <p:nvPr/>
          </p:nvSpPr>
          <p:spPr>
            <a:xfrm>
              <a:off x="8780914" y="292608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接收端缓冲区</a:t>
              </a:r>
            </a:p>
          </p:txBody>
        </p:sp>
        <p:sp>
          <p:nvSpPr>
            <p:cNvPr id="42" name="矩形 41">
              <a:extLst>
                <a:ext uri="{FF2B5EF4-FFF2-40B4-BE49-F238E27FC236}">
                  <a16:creationId xmlns:a16="http://schemas.microsoft.com/office/drawing/2014/main" id="{C7FEED70-B554-4E3F-B969-271C85D71CD1}"/>
                </a:ext>
              </a:extLst>
            </p:cNvPr>
            <p:cNvSpPr/>
            <p:nvPr/>
          </p:nvSpPr>
          <p:spPr>
            <a:xfrm>
              <a:off x="5880869" y="407035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溢出</a:t>
              </a:r>
            </a:p>
          </p:txBody>
        </p:sp>
        <p:sp>
          <p:nvSpPr>
            <p:cNvPr id="43" name="矩形 42">
              <a:extLst>
                <a:ext uri="{FF2B5EF4-FFF2-40B4-BE49-F238E27FC236}">
                  <a16:creationId xmlns:a16="http://schemas.microsoft.com/office/drawing/2014/main" id="{3D7174C3-D4EC-42C4-AD24-753EE5C77A95}"/>
                </a:ext>
              </a:extLst>
            </p:cNvPr>
            <p:cNvSpPr/>
            <p:nvPr/>
          </p:nvSpPr>
          <p:spPr>
            <a:xfrm>
              <a:off x="7535044" y="476631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读取</a:t>
              </a:r>
            </a:p>
          </p:txBody>
        </p:sp>
      </p:grpSp>
      <p:sp>
        <p:nvSpPr>
          <p:cNvPr id="45" name="TextBox 44">
            <a:extLst>
              <a:ext uri="{FF2B5EF4-FFF2-40B4-BE49-F238E27FC236}">
                <a16:creationId xmlns:a16="http://schemas.microsoft.com/office/drawing/2014/main" id="{766D3470-5970-432C-9E35-998B8D91EEC9}"/>
              </a:ext>
            </a:extLst>
          </p:cNvPr>
          <p:cNvSpPr txBox="1"/>
          <p:nvPr/>
        </p:nvSpPr>
        <p:spPr>
          <a:xfrm>
            <a:off x="8953298" y="6119813"/>
            <a:ext cx="2385589"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Mammoth</a:t>
            </a:r>
            <a:r>
              <a:rPr lang="zh-CN" altLang="en-US" sz="1400" dirty="0">
                <a:latin typeface="微软雅黑" panose="020B0503020204020204" pitchFamily="34" charset="-122"/>
                <a:ea typeface="微软雅黑" panose="020B0503020204020204" pitchFamily="34" charset="-122"/>
              </a:rPr>
              <a:t>中的</a:t>
            </a:r>
            <a:r>
              <a:rPr lang="en-US" altLang="zh-CN" sz="1400" dirty="0">
                <a:latin typeface="微软雅黑" panose="020B0503020204020204" pitchFamily="34" charset="-122"/>
                <a:ea typeface="微软雅黑" panose="020B0503020204020204" pitchFamily="34" charset="-122"/>
              </a:rPr>
              <a:t>shuffle</a:t>
            </a:r>
            <a:r>
              <a:rPr lang="zh-CN" altLang="en-US" sz="1400" dirty="0">
                <a:latin typeface="微软雅黑" panose="020B0503020204020204" pitchFamily="34" charset="-122"/>
                <a:ea typeface="微软雅黑" panose="020B0503020204020204" pitchFamily="34" charset="-122"/>
              </a:rPr>
              <a:t>阶段</a:t>
            </a:r>
          </a:p>
        </p:txBody>
      </p:sp>
      <p:sp>
        <p:nvSpPr>
          <p:cNvPr id="46" name="Content Placeholder 2">
            <a:extLst>
              <a:ext uri="{FF2B5EF4-FFF2-40B4-BE49-F238E27FC236}">
                <a16:creationId xmlns:a16="http://schemas.microsoft.com/office/drawing/2014/main" id="{53535D57-B601-482B-B788-57EAA3F5DCD0}"/>
              </a:ext>
            </a:extLst>
          </p:cNvPr>
          <p:cNvSpPr txBox="1">
            <a:spLocks/>
          </p:cNvSpPr>
          <p:nvPr/>
        </p:nvSpPr>
        <p:spPr>
          <a:xfrm>
            <a:off x="1002095" y="3013709"/>
            <a:ext cx="3071997" cy="31596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100" indent="-216000"/>
            <a:r>
              <a:rPr lang="en-US" altLang="zh-CN" sz="2000" b="0" dirty="0"/>
              <a:t>shuffle</a:t>
            </a:r>
            <a:r>
              <a:rPr lang="zh-CN" altLang="en-US" sz="2000" b="0" dirty="0"/>
              <a:t>过程传递的数据和作业之间传递的数据</a:t>
            </a:r>
            <a:endParaRPr lang="en-US" altLang="zh-CN" sz="2000" b="0" dirty="0"/>
          </a:p>
          <a:p>
            <a:pPr marL="233100" indent="-216000"/>
            <a:r>
              <a:rPr lang="zh-CN" altLang="en-US" sz="2000" b="0" dirty="0"/>
              <a:t>缓存这些会在下一阶段的数据，且这些数据传输必定要产生磁盘开销，那么可以将这些数据持久化到内存中直到不会再被使用，从而避免不必要的磁盘读写操作</a:t>
            </a:r>
            <a:endParaRPr lang="en-US" sz="2000" b="0" dirty="0"/>
          </a:p>
        </p:txBody>
      </p:sp>
      <p:sp>
        <p:nvSpPr>
          <p:cNvPr id="47" name="灯片编号占位符 46">
            <a:extLst>
              <a:ext uri="{FF2B5EF4-FFF2-40B4-BE49-F238E27FC236}">
                <a16:creationId xmlns:a16="http://schemas.microsoft.com/office/drawing/2014/main" id="{F412F6E9-7AB5-8947-B34F-E9AA610503A1}"/>
              </a:ext>
            </a:extLst>
          </p:cNvPr>
          <p:cNvSpPr>
            <a:spLocks noGrp="1"/>
          </p:cNvSpPr>
          <p:nvPr>
            <p:ph type="sldNum" sz="quarter" idx="12"/>
          </p:nvPr>
        </p:nvSpPr>
        <p:spPr/>
        <p:txBody>
          <a:bodyPr/>
          <a:lstStyle/>
          <a:p>
            <a:fld id="{B13F0FA4-29F4-4B1D-A16B-0D7169EBD889}" type="slidenum">
              <a:rPr lang="en-US" smtClean="0"/>
              <a:t>37</a:t>
            </a:fld>
            <a:endParaRPr lang="en-US"/>
          </a:p>
        </p:txBody>
      </p:sp>
    </p:spTree>
    <p:extLst>
      <p:ext uri="{BB962C8B-B14F-4D97-AF65-F5344CB8AC3E}">
        <p14:creationId xmlns:p14="http://schemas.microsoft.com/office/powerpoint/2010/main" val="838622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E1A-6C51-44B9-B17C-039F07B77A44}"/>
              </a:ext>
            </a:extLst>
          </p:cNvPr>
          <p:cNvSpPr>
            <a:spLocks noGrp="1"/>
          </p:cNvSpPr>
          <p:nvPr>
            <p:ph type="title"/>
          </p:nvPr>
        </p:nvSpPr>
        <p:spPr/>
        <p:txBody>
          <a:bodyPr/>
          <a:lstStyle/>
          <a:p>
            <a:r>
              <a:rPr lang="en-US" altLang="zh-CN" dirty="0"/>
              <a:t>8.3 </a:t>
            </a:r>
            <a:r>
              <a:rPr lang="zh-CN" altLang="en-US"/>
              <a:t>运行时优化</a:t>
            </a:r>
          </a:p>
        </p:txBody>
      </p:sp>
      <p:sp>
        <p:nvSpPr>
          <p:cNvPr id="3" name="Content Placeholder 2">
            <a:extLst>
              <a:ext uri="{FF2B5EF4-FFF2-40B4-BE49-F238E27FC236}">
                <a16:creationId xmlns:a16="http://schemas.microsoft.com/office/drawing/2014/main" id="{960919C0-AFAD-48A2-AF4E-21518DDAAD5F}"/>
              </a:ext>
            </a:extLst>
          </p:cNvPr>
          <p:cNvSpPr>
            <a:spLocks noGrp="1"/>
          </p:cNvSpPr>
          <p:nvPr>
            <p:ph idx="1"/>
          </p:nvPr>
        </p:nvSpPr>
        <p:spPr/>
        <p:txBody>
          <a:bodyPr/>
          <a:lstStyle/>
          <a:p>
            <a:r>
              <a:rPr lang="zh-CN" altLang="en-US" dirty="0"/>
              <a:t>缓存数据方式：</a:t>
            </a:r>
            <a:endParaRPr lang="en-US" altLang="zh-CN" dirty="0"/>
          </a:p>
          <a:p>
            <a:pPr marL="914400" lvl="1" indent="-457200">
              <a:buFont typeface="+mj-lt"/>
              <a:buAutoNum type="arabicPeriod"/>
            </a:pPr>
            <a:r>
              <a:rPr lang="zh-CN" altLang="en-US" dirty="0"/>
              <a:t>将</a:t>
            </a:r>
            <a:r>
              <a:rPr lang="en-US" altLang="zh-CN" dirty="0"/>
              <a:t>map</a:t>
            </a:r>
            <a:r>
              <a:rPr lang="zh-CN" altLang="en-US" dirty="0"/>
              <a:t>与</a:t>
            </a:r>
            <a:r>
              <a:rPr lang="en-US" altLang="zh-CN" dirty="0"/>
              <a:t>reduce</a:t>
            </a:r>
            <a:r>
              <a:rPr lang="zh-CN" altLang="en-US" dirty="0"/>
              <a:t>之间产生的磁盘文件缓存到内存中间数据的方式</a:t>
            </a:r>
            <a:endParaRPr lang="en-US" altLang="zh-CN" dirty="0"/>
          </a:p>
          <a:p>
            <a:pPr marL="457200" lvl="1" indent="0">
              <a:buNone/>
            </a:pPr>
            <a:r>
              <a:rPr lang="zh-CN" altLang="en-US" dirty="0"/>
              <a:t>将</a:t>
            </a:r>
            <a:r>
              <a:rPr lang="en-US" altLang="zh-CN" dirty="0"/>
              <a:t>shuffle</a:t>
            </a:r>
            <a:r>
              <a:rPr lang="zh-CN" altLang="en-US" dirty="0"/>
              <a:t>产生的文件数据缓存到内存空间中，而不是直接写入磁盘</a:t>
            </a:r>
            <a:endParaRPr lang="en-US" altLang="zh-CN" dirty="0"/>
          </a:p>
          <a:p>
            <a:endParaRPr lang="zh-CN" altLang="en-US" dirty="0"/>
          </a:p>
        </p:txBody>
      </p:sp>
      <p:grpSp>
        <p:nvGrpSpPr>
          <p:cNvPr id="86" name="Group 85">
            <a:extLst>
              <a:ext uri="{FF2B5EF4-FFF2-40B4-BE49-F238E27FC236}">
                <a16:creationId xmlns:a16="http://schemas.microsoft.com/office/drawing/2014/main" id="{4D8C5726-615C-40D7-AC18-F40D95A98092}"/>
              </a:ext>
            </a:extLst>
          </p:cNvPr>
          <p:cNvGrpSpPr/>
          <p:nvPr/>
        </p:nvGrpSpPr>
        <p:grpSpPr>
          <a:xfrm>
            <a:off x="2436896" y="2720975"/>
            <a:ext cx="7901940" cy="3638550"/>
            <a:chOff x="2436896" y="2720975"/>
            <a:chExt cx="7901940" cy="3638550"/>
          </a:xfrm>
        </p:grpSpPr>
        <p:sp>
          <p:nvSpPr>
            <p:cNvPr id="46" name="圆角矩形 2">
              <a:extLst>
                <a:ext uri="{FF2B5EF4-FFF2-40B4-BE49-F238E27FC236}">
                  <a16:creationId xmlns:a16="http://schemas.microsoft.com/office/drawing/2014/main" id="{26E5581F-9521-49C2-A79D-4B099F4634B2}"/>
                </a:ext>
              </a:extLst>
            </p:cNvPr>
            <p:cNvSpPr/>
            <p:nvPr/>
          </p:nvSpPr>
          <p:spPr>
            <a:xfrm>
              <a:off x="5571256" y="2788285"/>
              <a:ext cx="1127760" cy="450850"/>
            </a:xfrm>
            <a:prstGeom prst="round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缓存池</a:t>
              </a:r>
            </a:p>
          </p:txBody>
        </p:sp>
        <p:sp>
          <p:nvSpPr>
            <p:cNvPr id="47" name="矩形 3">
              <a:extLst>
                <a:ext uri="{FF2B5EF4-FFF2-40B4-BE49-F238E27FC236}">
                  <a16:creationId xmlns:a16="http://schemas.microsoft.com/office/drawing/2014/main" id="{89174B27-1FE2-4672-BE0C-1B7989F0F580}"/>
                </a:ext>
              </a:extLst>
            </p:cNvPr>
            <p:cNvSpPr/>
            <p:nvPr/>
          </p:nvSpPr>
          <p:spPr>
            <a:xfrm>
              <a:off x="3955181" y="3251835"/>
              <a:ext cx="1290320" cy="41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发送器</a:t>
              </a:r>
            </a:p>
          </p:txBody>
        </p:sp>
        <p:sp>
          <p:nvSpPr>
            <p:cNvPr id="48" name="矩形 4">
              <a:extLst>
                <a:ext uri="{FF2B5EF4-FFF2-40B4-BE49-F238E27FC236}">
                  <a16:creationId xmlns:a16="http://schemas.microsoft.com/office/drawing/2014/main" id="{ECBE6403-9CAA-4D26-81EE-61831018E3D0}"/>
                </a:ext>
              </a:extLst>
            </p:cNvPr>
            <p:cNvSpPr/>
            <p:nvPr/>
          </p:nvSpPr>
          <p:spPr>
            <a:xfrm>
              <a:off x="7039376" y="3251835"/>
              <a:ext cx="1290320" cy="413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接收器</a:t>
              </a:r>
            </a:p>
          </p:txBody>
        </p:sp>
        <p:sp>
          <p:nvSpPr>
            <p:cNvPr id="49" name="圆角矩形 5">
              <a:extLst>
                <a:ext uri="{FF2B5EF4-FFF2-40B4-BE49-F238E27FC236}">
                  <a16:creationId xmlns:a16="http://schemas.microsoft.com/office/drawing/2014/main" id="{BFC5511A-0E1B-4748-B951-55D8C0A8B224}"/>
                </a:ext>
              </a:extLst>
            </p:cNvPr>
            <p:cNvSpPr/>
            <p:nvPr/>
          </p:nvSpPr>
          <p:spPr>
            <a:xfrm>
              <a:off x="8866906" y="3339465"/>
              <a:ext cx="1290320" cy="48831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6">
              <a:extLst>
                <a:ext uri="{FF2B5EF4-FFF2-40B4-BE49-F238E27FC236}">
                  <a16:creationId xmlns:a16="http://schemas.microsoft.com/office/drawing/2014/main" id="{22628731-F733-4712-98B7-132EA1DADBE3}"/>
                </a:ext>
              </a:extLst>
            </p:cNvPr>
            <p:cNvSpPr/>
            <p:nvPr/>
          </p:nvSpPr>
          <p:spPr>
            <a:xfrm>
              <a:off x="9017401"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7">
              <a:extLst>
                <a:ext uri="{FF2B5EF4-FFF2-40B4-BE49-F238E27FC236}">
                  <a16:creationId xmlns:a16="http://schemas.microsoft.com/office/drawing/2014/main" id="{D3B1F8A2-D7C1-4F9D-BAE5-9F59EC6D4B43}"/>
                </a:ext>
              </a:extLst>
            </p:cNvPr>
            <p:cNvSpPr/>
            <p:nvPr/>
          </p:nvSpPr>
          <p:spPr>
            <a:xfrm>
              <a:off x="9374271"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8">
              <a:extLst>
                <a:ext uri="{FF2B5EF4-FFF2-40B4-BE49-F238E27FC236}">
                  <a16:creationId xmlns:a16="http://schemas.microsoft.com/office/drawing/2014/main" id="{4E257B98-5C06-4314-ADB8-DC4D3B51CC5C}"/>
                </a:ext>
              </a:extLst>
            </p:cNvPr>
            <p:cNvSpPr/>
            <p:nvPr/>
          </p:nvSpPr>
          <p:spPr>
            <a:xfrm>
              <a:off x="9747651" y="3446145"/>
              <a:ext cx="275590" cy="275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六角星 9">
              <a:extLst>
                <a:ext uri="{FF2B5EF4-FFF2-40B4-BE49-F238E27FC236}">
                  <a16:creationId xmlns:a16="http://schemas.microsoft.com/office/drawing/2014/main" id="{BF3A1ED6-EDC2-4677-AC76-DA0F3D1781BA}"/>
                </a:ext>
              </a:extLst>
            </p:cNvPr>
            <p:cNvSpPr/>
            <p:nvPr/>
          </p:nvSpPr>
          <p:spPr>
            <a:xfrm>
              <a:off x="5759216" y="3571240"/>
              <a:ext cx="840105" cy="576580"/>
            </a:xfrm>
            <a:prstGeom prst="star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网络</a:t>
              </a:r>
            </a:p>
          </p:txBody>
        </p:sp>
        <p:sp>
          <p:nvSpPr>
            <p:cNvPr id="54" name="矩形 11">
              <a:extLst>
                <a:ext uri="{FF2B5EF4-FFF2-40B4-BE49-F238E27FC236}">
                  <a16:creationId xmlns:a16="http://schemas.microsoft.com/office/drawing/2014/main" id="{C0CE2037-E2AC-4593-AFE4-347E6423E341}"/>
                </a:ext>
              </a:extLst>
            </p:cNvPr>
            <p:cNvSpPr/>
            <p:nvPr/>
          </p:nvSpPr>
          <p:spPr>
            <a:xfrm>
              <a:off x="2437531"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12">
              <a:extLst>
                <a:ext uri="{FF2B5EF4-FFF2-40B4-BE49-F238E27FC236}">
                  <a16:creationId xmlns:a16="http://schemas.microsoft.com/office/drawing/2014/main" id="{882F35A1-5749-48D1-9FD6-AA370BEDC90E}"/>
                </a:ext>
              </a:extLst>
            </p:cNvPr>
            <p:cNvSpPr/>
            <p:nvPr/>
          </p:nvSpPr>
          <p:spPr>
            <a:xfrm>
              <a:off x="2850916"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13">
              <a:extLst>
                <a:ext uri="{FF2B5EF4-FFF2-40B4-BE49-F238E27FC236}">
                  <a16:creationId xmlns:a16="http://schemas.microsoft.com/office/drawing/2014/main" id="{A1B05A33-3A97-43A8-A315-5961F2669E8C}"/>
                </a:ext>
              </a:extLst>
            </p:cNvPr>
            <p:cNvSpPr/>
            <p:nvPr/>
          </p:nvSpPr>
          <p:spPr>
            <a:xfrm>
              <a:off x="3264301"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4">
              <a:extLst>
                <a:ext uri="{FF2B5EF4-FFF2-40B4-BE49-F238E27FC236}">
                  <a16:creationId xmlns:a16="http://schemas.microsoft.com/office/drawing/2014/main" id="{2FE3767E-1AA8-416D-A3C9-7DC780BD41B4}"/>
                </a:ext>
              </a:extLst>
            </p:cNvPr>
            <p:cNvSpPr/>
            <p:nvPr/>
          </p:nvSpPr>
          <p:spPr>
            <a:xfrm>
              <a:off x="3677686" y="4404360"/>
              <a:ext cx="413385" cy="45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15">
              <a:extLst>
                <a:ext uri="{FF2B5EF4-FFF2-40B4-BE49-F238E27FC236}">
                  <a16:creationId xmlns:a16="http://schemas.microsoft.com/office/drawing/2014/main" id="{2C1081CE-5AD8-47E7-A48F-9F4DA0C28489}"/>
                </a:ext>
              </a:extLst>
            </p:cNvPr>
            <p:cNvSpPr/>
            <p:nvPr/>
          </p:nvSpPr>
          <p:spPr>
            <a:xfrm>
              <a:off x="5395996" y="4742815"/>
              <a:ext cx="1202690" cy="375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I/O</a:t>
              </a:r>
              <a:r>
                <a:rPr lang="zh-CN" altLang="en-US">
                  <a:solidFill>
                    <a:schemeClr val="tx1"/>
                  </a:solidFill>
                </a:rPr>
                <a:t>调度器</a:t>
              </a:r>
            </a:p>
          </p:txBody>
        </p:sp>
        <p:sp>
          <p:nvSpPr>
            <p:cNvPr id="59" name="矩形 16">
              <a:extLst>
                <a:ext uri="{FF2B5EF4-FFF2-40B4-BE49-F238E27FC236}">
                  <a16:creationId xmlns:a16="http://schemas.microsoft.com/office/drawing/2014/main" id="{8190CDF0-A4C0-4D91-AB66-1477FE4F7E1E}"/>
                </a:ext>
              </a:extLst>
            </p:cNvPr>
            <p:cNvSpPr/>
            <p:nvPr/>
          </p:nvSpPr>
          <p:spPr>
            <a:xfrm>
              <a:off x="5395996" y="5118735"/>
              <a:ext cx="601345" cy="250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spiller</a:t>
              </a:r>
            </a:p>
          </p:txBody>
        </p:sp>
        <p:sp>
          <p:nvSpPr>
            <p:cNvPr id="60" name="矩形 17">
              <a:extLst>
                <a:ext uri="{FF2B5EF4-FFF2-40B4-BE49-F238E27FC236}">
                  <a16:creationId xmlns:a16="http://schemas.microsoft.com/office/drawing/2014/main" id="{8B164E43-0118-4B40-A61D-A6261BB91264}"/>
                </a:ext>
              </a:extLst>
            </p:cNvPr>
            <p:cNvSpPr/>
            <p:nvPr/>
          </p:nvSpPr>
          <p:spPr>
            <a:xfrm>
              <a:off x="5997341" y="5118735"/>
              <a:ext cx="601345" cy="250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sym typeface="+mn-ea"/>
                </a:rPr>
                <a:t>reader</a:t>
              </a:r>
              <a:endParaRPr lang="zh-CN" altLang="en-US"/>
            </a:p>
          </p:txBody>
        </p:sp>
        <p:sp>
          <p:nvSpPr>
            <p:cNvPr id="61" name="圆柱形 18">
              <a:extLst>
                <a:ext uri="{FF2B5EF4-FFF2-40B4-BE49-F238E27FC236}">
                  <a16:creationId xmlns:a16="http://schemas.microsoft.com/office/drawing/2014/main" id="{35C1BEBE-73F1-41D6-AB88-78B2B4F61C0C}"/>
                </a:ext>
              </a:extLst>
            </p:cNvPr>
            <p:cNvSpPr/>
            <p:nvPr/>
          </p:nvSpPr>
          <p:spPr>
            <a:xfrm>
              <a:off x="5571256" y="5895340"/>
              <a:ext cx="989965" cy="46418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磁盘</a:t>
              </a:r>
            </a:p>
          </p:txBody>
        </p:sp>
        <p:cxnSp>
          <p:nvCxnSpPr>
            <p:cNvPr id="62" name="曲线连接符 19">
              <a:extLst>
                <a:ext uri="{FF2B5EF4-FFF2-40B4-BE49-F238E27FC236}">
                  <a16:creationId xmlns:a16="http://schemas.microsoft.com/office/drawing/2014/main" id="{29F27B5B-AE7B-4E0C-8231-D230CDEED7F4}"/>
                </a:ext>
              </a:extLst>
            </p:cNvPr>
            <p:cNvCxnSpPr>
              <a:stCxn id="47" idx="0"/>
              <a:endCxn id="46" idx="1"/>
            </p:cNvCxnSpPr>
            <p:nvPr/>
          </p:nvCxnSpPr>
          <p:spPr>
            <a:xfrm rot="16200000">
              <a:off x="4954036" y="2647315"/>
              <a:ext cx="238125" cy="970915"/>
            </a:xfrm>
            <a:prstGeom prst="curvedConnector2">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20">
              <a:extLst>
                <a:ext uri="{FF2B5EF4-FFF2-40B4-BE49-F238E27FC236}">
                  <a16:creationId xmlns:a16="http://schemas.microsoft.com/office/drawing/2014/main" id="{3F22BF02-055C-40E6-B40C-6D69656C446D}"/>
                </a:ext>
              </a:extLst>
            </p:cNvPr>
            <p:cNvCxnSpPr>
              <a:stCxn id="47" idx="1"/>
              <a:endCxn id="54" idx="0"/>
            </p:cNvCxnSpPr>
            <p:nvPr/>
          </p:nvCxnSpPr>
          <p:spPr>
            <a:xfrm rot="10800000" flipV="1">
              <a:off x="2631841" y="3458845"/>
              <a:ext cx="1310640"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64" name="曲线连接符 21">
              <a:extLst>
                <a:ext uri="{FF2B5EF4-FFF2-40B4-BE49-F238E27FC236}">
                  <a16:creationId xmlns:a16="http://schemas.microsoft.com/office/drawing/2014/main" id="{E6357422-7C7F-464C-AE81-B1AD81225040}"/>
                </a:ext>
              </a:extLst>
            </p:cNvPr>
            <p:cNvCxnSpPr>
              <a:stCxn id="47" idx="1"/>
              <a:endCxn id="55" idx="0"/>
            </p:cNvCxnSpPr>
            <p:nvPr/>
          </p:nvCxnSpPr>
          <p:spPr>
            <a:xfrm rot="10800000" flipV="1">
              <a:off x="3045226" y="3458845"/>
              <a:ext cx="897255"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65" name="曲线连接符 22">
              <a:extLst>
                <a:ext uri="{FF2B5EF4-FFF2-40B4-BE49-F238E27FC236}">
                  <a16:creationId xmlns:a16="http://schemas.microsoft.com/office/drawing/2014/main" id="{C9C48FCC-C246-4CE7-814E-8B46BCB2388E}"/>
                </a:ext>
              </a:extLst>
            </p:cNvPr>
            <p:cNvCxnSpPr>
              <a:stCxn id="47" idx="1"/>
              <a:endCxn id="56" idx="0"/>
            </p:cNvCxnSpPr>
            <p:nvPr/>
          </p:nvCxnSpPr>
          <p:spPr>
            <a:xfrm rot="10800000" flipV="1">
              <a:off x="3458611" y="3458845"/>
              <a:ext cx="483870" cy="945515"/>
            </a:xfrm>
            <a:prstGeom prst="curvedConnector2">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66" name="曲线连接符 23">
              <a:extLst>
                <a:ext uri="{FF2B5EF4-FFF2-40B4-BE49-F238E27FC236}">
                  <a16:creationId xmlns:a16="http://schemas.microsoft.com/office/drawing/2014/main" id="{8C1C1284-3540-43D9-A5BB-FFB323AF9DC7}"/>
                </a:ext>
              </a:extLst>
            </p:cNvPr>
            <p:cNvCxnSpPr/>
            <p:nvPr/>
          </p:nvCxnSpPr>
          <p:spPr>
            <a:xfrm rot="5400000">
              <a:off x="3456071" y="3895090"/>
              <a:ext cx="927100" cy="70485"/>
            </a:xfrm>
            <a:prstGeom prst="curvedConnector3">
              <a:avLst>
                <a:gd name="adj1" fmla="val 2705"/>
              </a:avLst>
            </a:prstGeom>
            <a:noFill/>
            <a:ln>
              <a:head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24">
              <a:extLst>
                <a:ext uri="{FF2B5EF4-FFF2-40B4-BE49-F238E27FC236}">
                  <a16:creationId xmlns:a16="http://schemas.microsoft.com/office/drawing/2014/main" id="{8BEAE04B-2BCD-498D-BB54-47E505127247}"/>
                </a:ext>
              </a:extLst>
            </p:cNvPr>
            <p:cNvCxnSpPr>
              <a:stCxn id="47" idx="3"/>
              <a:endCxn id="53" idx="4"/>
            </p:cNvCxnSpPr>
            <p:nvPr/>
          </p:nvCxnSpPr>
          <p:spPr>
            <a:xfrm>
              <a:off x="5232801" y="3458845"/>
              <a:ext cx="513715" cy="25654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25">
              <a:extLst>
                <a:ext uri="{FF2B5EF4-FFF2-40B4-BE49-F238E27FC236}">
                  <a16:creationId xmlns:a16="http://schemas.microsoft.com/office/drawing/2014/main" id="{FB273FAB-239F-429D-9EC1-04847417C44F}"/>
                </a:ext>
              </a:extLst>
            </p:cNvPr>
            <p:cNvCxnSpPr>
              <a:stCxn id="46" idx="3"/>
              <a:endCxn id="48" idx="0"/>
            </p:cNvCxnSpPr>
            <p:nvPr/>
          </p:nvCxnSpPr>
          <p:spPr>
            <a:xfrm>
              <a:off x="6686316" y="3013710"/>
              <a:ext cx="985520" cy="238125"/>
            </a:xfrm>
            <a:prstGeom prst="curvedConnector2">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26">
              <a:extLst>
                <a:ext uri="{FF2B5EF4-FFF2-40B4-BE49-F238E27FC236}">
                  <a16:creationId xmlns:a16="http://schemas.microsoft.com/office/drawing/2014/main" id="{B62F29AD-778C-4FDB-BF66-FC95BED679A4}"/>
                </a:ext>
              </a:extLst>
            </p:cNvPr>
            <p:cNvCxnSpPr>
              <a:stCxn id="53" idx="0"/>
              <a:endCxn id="48" idx="1"/>
            </p:cNvCxnSpPr>
            <p:nvPr/>
          </p:nvCxnSpPr>
          <p:spPr>
            <a:xfrm flipV="1">
              <a:off x="6586621" y="3458845"/>
              <a:ext cx="440055" cy="25654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27">
              <a:extLst>
                <a:ext uri="{FF2B5EF4-FFF2-40B4-BE49-F238E27FC236}">
                  <a16:creationId xmlns:a16="http://schemas.microsoft.com/office/drawing/2014/main" id="{45F1B2EE-602B-4441-99BC-FA376E9C4952}"/>
                </a:ext>
              </a:extLst>
            </p:cNvPr>
            <p:cNvCxnSpPr>
              <a:stCxn id="48" idx="3"/>
              <a:endCxn id="49" idx="1"/>
            </p:cNvCxnSpPr>
            <p:nvPr/>
          </p:nvCxnSpPr>
          <p:spPr>
            <a:xfrm>
              <a:off x="8316996" y="3458845"/>
              <a:ext cx="537210" cy="12509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28">
              <a:extLst>
                <a:ext uri="{FF2B5EF4-FFF2-40B4-BE49-F238E27FC236}">
                  <a16:creationId xmlns:a16="http://schemas.microsoft.com/office/drawing/2014/main" id="{677A168C-4D13-4319-985D-3BA73D11A613}"/>
                </a:ext>
              </a:extLst>
            </p:cNvPr>
            <p:cNvCxnSpPr>
              <a:stCxn id="72" idx="0"/>
            </p:cNvCxnSpPr>
            <p:nvPr/>
          </p:nvCxnSpPr>
          <p:spPr>
            <a:xfrm flipV="1">
              <a:off x="7727716" y="3765550"/>
              <a:ext cx="1184275" cy="463550"/>
            </a:xfrm>
            <a:prstGeom prst="straightConnector1">
              <a:avLst/>
            </a:prstGeom>
            <a:noFill/>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矩形 29">
              <a:extLst>
                <a:ext uri="{FF2B5EF4-FFF2-40B4-BE49-F238E27FC236}">
                  <a16:creationId xmlns:a16="http://schemas.microsoft.com/office/drawing/2014/main" id="{8008AE48-3497-4790-AE11-3412AEC12265}"/>
                </a:ext>
              </a:extLst>
            </p:cNvPr>
            <p:cNvSpPr/>
            <p:nvPr/>
          </p:nvSpPr>
          <p:spPr>
            <a:xfrm>
              <a:off x="7125101" y="4229100"/>
              <a:ext cx="1204595" cy="375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归并排序</a:t>
              </a:r>
            </a:p>
          </p:txBody>
        </p:sp>
        <p:cxnSp>
          <p:nvCxnSpPr>
            <p:cNvPr id="73" name="肘形连接符 30">
              <a:extLst>
                <a:ext uri="{FF2B5EF4-FFF2-40B4-BE49-F238E27FC236}">
                  <a16:creationId xmlns:a16="http://schemas.microsoft.com/office/drawing/2014/main" id="{1EC9268A-EC24-4988-AAA7-02C98D617195}"/>
                </a:ext>
              </a:extLst>
            </p:cNvPr>
            <p:cNvCxnSpPr>
              <a:endCxn id="49" idx="2"/>
            </p:cNvCxnSpPr>
            <p:nvPr/>
          </p:nvCxnSpPr>
          <p:spPr>
            <a:xfrm flipV="1">
              <a:off x="6585986" y="3827780"/>
              <a:ext cx="2913380" cy="1290955"/>
            </a:xfrm>
            <a:prstGeom prst="bentConnector2">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31">
              <a:extLst>
                <a:ext uri="{FF2B5EF4-FFF2-40B4-BE49-F238E27FC236}">
                  <a16:creationId xmlns:a16="http://schemas.microsoft.com/office/drawing/2014/main" id="{CB9D38F1-1AE0-4615-98A0-4C0C4DF1A450}"/>
                </a:ext>
              </a:extLst>
            </p:cNvPr>
            <p:cNvCxnSpPr>
              <a:stCxn id="72" idx="1"/>
              <a:endCxn id="58" idx="0"/>
            </p:cNvCxnSpPr>
            <p:nvPr/>
          </p:nvCxnSpPr>
          <p:spPr>
            <a:xfrm rot="10800000" flipV="1">
              <a:off x="5984641" y="4417060"/>
              <a:ext cx="1127760" cy="325755"/>
            </a:xfrm>
            <a:prstGeom prst="bentConnector2">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32">
              <a:extLst>
                <a:ext uri="{FF2B5EF4-FFF2-40B4-BE49-F238E27FC236}">
                  <a16:creationId xmlns:a16="http://schemas.microsoft.com/office/drawing/2014/main" id="{D3E11555-0E28-4D77-9CFD-3136CAEBBE20}"/>
                </a:ext>
              </a:extLst>
            </p:cNvPr>
            <p:cNvCxnSpPr>
              <a:stCxn id="59" idx="2"/>
            </p:cNvCxnSpPr>
            <p:nvPr/>
          </p:nvCxnSpPr>
          <p:spPr>
            <a:xfrm>
              <a:off x="5684286" y="5369560"/>
              <a:ext cx="12065" cy="57594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33">
              <a:extLst>
                <a:ext uri="{FF2B5EF4-FFF2-40B4-BE49-F238E27FC236}">
                  <a16:creationId xmlns:a16="http://schemas.microsoft.com/office/drawing/2014/main" id="{E51977FE-CC6B-44C9-B053-A26B4AF974DE}"/>
                </a:ext>
              </a:extLst>
            </p:cNvPr>
            <p:cNvCxnSpPr>
              <a:endCxn id="60" idx="2"/>
            </p:cNvCxnSpPr>
            <p:nvPr/>
          </p:nvCxnSpPr>
          <p:spPr>
            <a:xfrm flipV="1">
              <a:off x="6285631" y="5369560"/>
              <a:ext cx="0" cy="516255"/>
            </a:xfrm>
            <a:prstGeom prst="straightConnector1">
              <a:avLst/>
            </a:prstGeom>
            <a:noFill/>
            <a:ln>
              <a:tailEnd type="arrow"/>
            </a:ln>
          </p:spPr>
          <p:style>
            <a:lnRef idx="1">
              <a:schemeClr val="accent1"/>
            </a:lnRef>
            <a:fillRef idx="0">
              <a:schemeClr val="accent1"/>
            </a:fillRef>
            <a:effectRef idx="0">
              <a:schemeClr val="accent1"/>
            </a:effectRef>
            <a:fontRef idx="minor">
              <a:schemeClr val="tx1"/>
            </a:fontRef>
          </p:style>
        </p:cxnSp>
        <p:sp>
          <p:nvSpPr>
            <p:cNvPr id="77" name="矩形 34">
              <a:extLst>
                <a:ext uri="{FF2B5EF4-FFF2-40B4-BE49-F238E27FC236}">
                  <a16:creationId xmlns:a16="http://schemas.microsoft.com/office/drawing/2014/main" id="{B9008A2C-9ECE-4BC2-A5D6-F5C0DBBCA502}"/>
                </a:ext>
              </a:extLst>
            </p:cNvPr>
            <p:cNvSpPr/>
            <p:nvPr/>
          </p:nvSpPr>
          <p:spPr>
            <a:xfrm>
              <a:off x="2437531" y="442341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最终缓存文件</a:t>
              </a:r>
            </a:p>
          </p:txBody>
        </p:sp>
        <p:cxnSp>
          <p:nvCxnSpPr>
            <p:cNvPr id="78" name="肘形连接符 35">
              <a:extLst>
                <a:ext uri="{FF2B5EF4-FFF2-40B4-BE49-F238E27FC236}">
                  <a16:creationId xmlns:a16="http://schemas.microsoft.com/office/drawing/2014/main" id="{9FB58D7E-ACB5-4A74-9343-864B9BFD46BA}"/>
                </a:ext>
              </a:extLst>
            </p:cNvPr>
            <p:cNvCxnSpPr>
              <a:stCxn id="77" idx="2"/>
            </p:cNvCxnSpPr>
            <p:nvPr/>
          </p:nvCxnSpPr>
          <p:spPr>
            <a:xfrm rot="5400000" flipV="1">
              <a:off x="4181876" y="3907155"/>
              <a:ext cx="271780" cy="21310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矩形 36">
              <a:extLst>
                <a:ext uri="{FF2B5EF4-FFF2-40B4-BE49-F238E27FC236}">
                  <a16:creationId xmlns:a16="http://schemas.microsoft.com/office/drawing/2014/main" id="{9AED4B3F-F1BF-4A1E-963C-B6D54BBA152D}"/>
                </a:ext>
              </a:extLst>
            </p:cNvPr>
            <p:cNvSpPr/>
            <p:nvPr/>
          </p:nvSpPr>
          <p:spPr>
            <a:xfrm>
              <a:off x="2436896" y="485584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发送端缓冲区</a:t>
              </a:r>
            </a:p>
          </p:txBody>
        </p:sp>
        <p:sp>
          <p:nvSpPr>
            <p:cNvPr id="80" name="矩形 37">
              <a:extLst>
                <a:ext uri="{FF2B5EF4-FFF2-40B4-BE49-F238E27FC236}">
                  <a16:creationId xmlns:a16="http://schemas.microsoft.com/office/drawing/2014/main" id="{F7F7C76C-D218-492A-9DB4-5250E1C15703}"/>
                </a:ext>
              </a:extLst>
            </p:cNvPr>
            <p:cNvSpPr/>
            <p:nvPr/>
          </p:nvSpPr>
          <p:spPr>
            <a:xfrm>
              <a:off x="3773571" y="469519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溢出</a:t>
              </a:r>
            </a:p>
          </p:txBody>
        </p:sp>
        <p:sp>
          <p:nvSpPr>
            <p:cNvPr id="81" name="矩形 38">
              <a:extLst>
                <a:ext uri="{FF2B5EF4-FFF2-40B4-BE49-F238E27FC236}">
                  <a16:creationId xmlns:a16="http://schemas.microsoft.com/office/drawing/2014/main" id="{39471824-FCAC-4118-8339-00C4B1CFDD32}"/>
                </a:ext>
              </a:extLst>
            </p:cNvPr>
            <p:cNvSpPr/>
            <p:nvPr/>
          </p:nvSpPr>
          <p:spPr>
            <a:xfrm>
              <a:off x="3884696" y="278828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返回</a:t>
              </a:r>
            </a:p>
          </p:txBody>
        </p:sp>
        <p:sp>
          <p:nvSpPr>
            <p:cNvPr id="82" name="矩形 39">
              <a:extLst>
                <a:ext uri="{FF2B5EF4-FFF2-40B4-BE49-F238E27FC236}">
                  <a16:creationId xmlns:a16="http://schemas.microsoft.com/office/drawing/2014/main" id="{9E17C765-F736-429E-838D-957C93D4DC82}"/>
                </a:ext>
              </a:extLst>
            </p:cNvPr>
            <p:cNvSpPr/>
            <p:nvPr/>
          </p:nvSpPr>
          <p:spPr>
            <a:xfrm>
              <a:off x="6599321" y="2720975"/>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获得</a:t>
              </a:r>
            </a:p>
          </p:txBody>
        </p:sp>
        <p:sp>
          <p:nvSpPr>
            <p:cNvPr id="83" name="矩形 40">
              <a:extLst>
                <a:ext uri="{FF2B5EF4-FFF2-40B4-BE49-F238E27FC236}">
                  <a16:creationId xmlns:a16="http://schemas.microsoft.com/office/drawing/2014/main" id="{3DDBD24A-8A02-4B7C-8074-D3217ACE2E7D}"/>
                </a:ext>
              </a:extLst>
            </p:cNvPr>
            <p:cNvSpPr/>
            <p:nvPr/>
          </p:nvSpPr>
          <p:spPr>
            <a:xfrm>
              <a:off x="8684661" y="292608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接收端缓冲区</a:t>
              </a:r>
            </a:p>
          </p:txBody>
        </p:sp>
        <p:sp>
          <p:nvSpPr>
            <p:cNvPr id="84" name="矩形 41">
              <a:extLst>
                <a:ext uri="{FF2B5EF4-FFF2-40B4-BE49-F238E27FC236}">
                  <a16:creationId xmlns:a16="http://schemas.microsoft.com/office/drawing/2014/main" id="{9F858E9C-1118-458D-B89F-9DC650EF3D25}"/>
                </a:ext>
              </a:extLst>
            </p:cNvPr>
            <p:cNvSpPr/>
            <p:nvPr/>
          </p:nvSpPr>
          <p:spPr>
            <a:xfrm>
              <a:off x="5784616" y="407035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溢出</a:t>
              </a:r>
            </a:p>
          </p:txBody>
        </p:sp>
        <p:sp>
          <p:nvSpPr>
            <p:cNvPr id="85" name="矩形 42">
              <a:extLst>
                <a:ext uri="{FF2B5EF4-FFF2-40B4-BE49-F238E27FC236}">
                  <a16:creationId xmlns:a16="http://schemas.microsoft.com/office/drawing/2014/main" id="{A8A884D2-4F59-4BD2-AE0A-F73B3510C0A9}"/>
                </a:ext>
              </a:extLst>
            </p:cNvPr>
            <p:cNvSpPr/>
            <p:nvPr/>
          </p:nvSpPr>
          <p:spPr>
            <a:xfrm>
              <a:off x="7438791" y="4766310"/>
              <a:ext cx="1654175"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读取</a:t>
              </a:r>
            </a:p>
          </p:txBody>
        </p:sp>
      </p:grpSp>
      <p:sp>
        <p:nvSpPr>
          <p:cNvPr id="87" name="TextBox 86">
            <a:extLst>
              <a:ext uri="{FF2B5EF4-FFF2-40B4-BE49-F238E27FC236}">
                <a16:creationId xmlns:a16="http://schemas.microsoft.com/office/drawing/2014/main" id="{C9BAA112-FEB6-49E0-B5E9-D0DADDDB96E2}"/>
              </a:ext>
            </a:extLst>
          </p:cNvPr>
          <p:cNvSpPr txBox="1"/>
          <p:nvPr/>
        </p:nvSpPr>
        <p:spPr>
          <a:xfrm>
            <a:off x="7362062" y="6050796"/>
            <a:ext cx="2385589"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Mammoth</a:t>
            </a:r>
            <a:r>
              <a:rPr lang="zh-CN" altLang="en-US" sz="1400" dirty="0">
                <a:latin typeface="微软雅黑" panose="020B0503020204020204" pitchFamily="34" charset="-122"/>
                <a:ea typeface="微软雅黑" panose="020B0503020204020204" pitchFamily="34" charset="-122"/>
              </a:rPr>
              <a:t>中的</a:t>
            </a:r>
            <a:r>
              <a:rPr lang="en-US" altLang="zh-CN" sz="1400" dirty="0">
                <a:latin typeface="微软雅黑" panose="020B0503020204020204" pitchFamily="34" charset="-122"/>
                <a:ea typeface="微软雅黑" panose="020B0503020204020204" pitchFamily="34" charset="-122"/>
              </a:rPr>
              <a:t>shuffle</a:t>
            </a:r>
            <a:r>
              <a:rPr lang="zh-CN" altLang="en-US" sz="1400" dirty="0">
                <a:latin typeface="微软雅黑" panose="020B0503020204020204" pitchFamily="34" charset="-122"/>
                <a:ea typeface="微软雅黑" panose="020B0503020204020204" pitchFamily="34" charset="-122"/>
              </a:rPr>
              <a:t>阶段</a:t>
            </a:r>
          </a:p>
        </p:txBody>
      </p:sp>
      <p:sp>
        <p:nvSpPr>
          <p:cNvPr id="4" name="灯片编号占位符 3">
            <a:extLst>
              <a:ext uri="{FF2B5EF4-FFF2-40B4-BE49-F238E27FC236}">
                <a16:creationId xmlns:a16="http://schemas.microsoft.com/office/drawing/2014/main" id="{B2237018-A681-9344-9200-D81906C4C4D3}"/>
              </a:ext>
            </a:extLst>
          </p:cNvPr>
          <p:cNvSpPr>
            <a:spLocks noGrp="1"/>
          </p:cNvSpPr>
          <p:nvPr>
            <p:ph type="sldNum" sz="quarter" idx="12"/>
          </p:nvPr>
        </p:nvSpPr>
        <p:spPr/>
        <p:txBody>
          <a:bodyPr/>
          <a:lstStyle/>
          <a:p>
            <a:fld id="{B13F0FA4-29F4-4B1D-A16B-0D7169EBD889}" type="slidenum">
              <a:rPr lang="en-US" smtClean="0"/>
              <a:t>38</a:t>
            </a:fld>
            <a:endParaRPr lang="en-US"/>
          </a:p>
        </p:txBody>
      </p:sp>
    </p:spTree>
    <p:extLst>
      <p:ext uri="{BB962C8B-B14F-4D97-AF65-F5344CB8AC3E}">
        <p14:creationId xmlns:p14="http://schemas.microsoft.com/office/powerpoint/2010/main" val="117581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E1A-6C51-44B9-B17C-039F07B77A44}"/>
              </a:ext>
            </a:extLst>
          </p:cNvPr>
          <p:cNvSpPr>
            <a:spLocks noGrp="1"/>
          </p:cNvSpPr>
          <p:nvPr>
            <p:ph type="title"/>
          </p:nvPr>
        </p:nvSpPr>
        <p:spPr/>
        <p:txBody>
          <a:bodyPr/>
          <a:lstStyle/>
          <a:p>
            <a:r>
              <a:rPr lang="en-US" altLang="zh-CN" dirty="0"/>
              <a:t>8.3 </a:t>
            </a:r>
            <a:r>
              <a:rPr lang="zh-CN" altLang="en-US" dirty="0"/>
              <a:t>运行时优化</a:t>
            </a:r>
          </a:p>
        </p:txBody>
      </p:sp>
      <p:sp>
        <p:nvSpPr>
          <p:cNvPr id="3" name="Content Placeholder 2">
            <a:extLst>
              <a:ext uri="{FF2B5EF4-FFF2-40B4-BE49-F238E27FC236}">
                <a16:creationId xmlns:a16="http://schemas.microsoft.com/office/drawing/2014/main" id="{960919C0-AFAD-48A2-AF4E-21518DDAAD5F}"/>
              </a:ext>
            </a:extLst>
          </p:cNvPr>
          <p:cNvSpPr>
            <a:spLocks noGrp="1"/>
          </p:cNvSpPr>
          <p:nvPr>
            <p:ph idx="1"/>
          </p:nvPr>
        </p:nvSpPr>
        <p:spPr/>
        <p:txBody>
          <a:bodyPr/>
          <a:lstStyle/>
          <a:p>
            <a:r>
              <a:rPr lang="zh-CN" altLang="en-US" dirty="0"/>
              <a:t>缓存数据方式：</a:t>
            </a:r>
            <a:endParaRPr lang="en-US" altLang="zh-CN" dirty="0"/>
          </a:p>
          <a:p>
            <a:pPr marL="914400" lvl="1" indent="-457200">
              <a:buFont typeface="+mj-lt"/>
              <a:buAutoNum type="arabicPeriod" startAt="2"/>
            </a:pPr>
            <a:r>
              <a:rPr lang="zh-CN" altLang="en-US" dirty="0"/>
              <a:t>将多次使用的关键性数据缓存到内存中，多见于迭代性应用</a:t>
            </a:r>
            <a:endParaRPr lang="en-US" altLang="zh-CN" dirty="0"/>
          </a:p>
          <a:p>
            <a:pPr lvl="1"/>
            <a:r>
              <a:rPr lang="en-US" altLang="zh-CN" sz="2000" dirty="0"/>
              <a:t>Spark</a:t>
            </a:r>
            <a:r>
              <a:rPr lang="zh-CN" altLang="en-US" sz="2000" dirty="0"/>
              <a:t>会对中间结果进行缓存，这些关键数据会在多个</a:t>
            </a:r>
            <a:r>
              <a:rPr lang="en-US" altLang="zh-CN" sz="2000" dirty="0"/>
              <a:t>stage</a:t>
            </a:r>
            <a:r>
              <a:rPr lang="zh-CN" altLang="en-US" sz="2000" dirty="0"/>
              <a:t>或者</a:t>
            </a:r>
            <a:r>
              <a:rPr lang="en-US" altLang="zh-CN" sz="2000" dirty="0"/>
              <a:t>job</a:t>
            </a:r>
            <a:r>
              <a:rPr lang="zh-CN" altLang="en-US" sz="2000" dirty="0"/>
              <a:t>之间重复利用。</a:t>
            </a:r>
            <a:r>
              <a:rPr lang="en-US" altLang="zh-CN" sz="2000" dirty="0"/>
              <a:t>Spark</a:t>
            </a:r>
            <a:r>
              <a:rPr lang="zh-CN" altLang="en-US" sz="2000" dirty="0"/>
              <a:t>通过调用</a:t>
            </a:r>
            <a:r>
              <a:rPr lang="en-US" altLang="zh-CN" sz="2000" dirty="0"/>
              <a:t>RDD</a:t>
            </a:r>
            <a:r>
              <a:rPr lang="zh-CN" altLang="en-US" sz="2000" dirty="0"/>
              <a:t>的</a:t>
            </a:r>
            <a:r>
              <a:rPr lang="en-US" altLang="zh-CN" sz="2000" dirty="0"/>
              <a:t>persist</a:t>
            </a:r>
            <a:r>
              <a:rPr lang="zh-CN" altLang="en-US" sz="2000" dirty="0"/>
              <a:t>（）方法来标记需要进行缓存的数据，通过调用</a:t>
            </a:r>
            <a:r>
              <a:rPr lang="en-US" altLang="zh-CN" sz="2000" dirty="0" err="1"/>
              <a:t>unpersist</a:t>
            </a:r>
            <a:r>
              <a:rPr lang="zh-CN" altLang="en-US" sz="2000" dirty="0"/>
              <a:t>（）来移除缓存的数据</a:t>
            </a:r>
            <a:endParaRPr lang="en-US" altLang="zh-CN" sz="2000" dirty="0"/>
          </a:p>
          <a:p>
            <a:pPr lvl="1"/>
            <a:r>
              <a:rPr lang="zh-CN" altLang="en-US" sz="2000" dirty="0"/>
              <a:t>当持久化一个</a:t>
            </a:r>
            <a:r>
              <a:rPr lang="en-US" altLang="zh-CN" sz="2000" dirty="0"/>
              <a:t>RDD</a:t>
            </a:r>
            <a:r>
              <a:rPr lang="zh-CN" altLang="en-US" sz="2000" dirty="0"/>
              <a:t>，每一个节点都会将计算的分片结果保存在内存中，是的后续操作加速（</a:t>
            </a:r>
            <a:r>
              <a:rPr lang="en-US" altLang="zh-CN" sz="2000" dirty="0"/>
              <a:t>10</a:t>
            </a:r>
            <a:r>
              <a:rPr lang="zh-CN" altLang="en-US" sz="2000" dirty="0"/>
              <a:t>倍）</a:t>
            </a:r>
            <a:endParaRPr lang="en-US" altLang="zh-CN" sz="2000" dirty="0"/>
          </a:p>
          <a:p>
            <a:pPr marL="457200" lvl="1"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D6D23399-F957-D24D-B806-1FC7A6980166}"/>
              </a:ext>
            </a:extLst>
          </p:cNvPr>
          <p:cNvSpPr>
            <a:spLocks noGrp="1"/>
          </p:cNvSpPr>
          <p:nvPr>
            <p:ph type="sldNum" sz="quarter" idx="12"/>
          </p:nvPr>
        </p:nvSpPr>
        <p:spPr/>
        <p:txBody>
          <a:bodyPr/>
          <a:lstStyle/>
          <a:p>
            <a:fld id="{B13F0FA4-29F4-4B1D-A16B-0D7169EBD889}" type="slidenum">
              <a:rPr lang="en-US" smtClean="0"/>
              <a:t>39</a:t>
            </a:fld>
            <a:endParaRPr lang="en-US"/>
          </a:p>
        </p:txBody>
      </p:sp>
    </p:spTree>
    <p:extLst>
      <p:ext uri="{BB962C8B-B14F-4D97-AF65-F5344CB8AC3E}">
        <p14:creationId xmlns:p14="http://schemas.microsoft.com/office/powerpoint/2010/main" val="293227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rgbClr val="FF0000"/>
                </a:solidFill>
              </a:rPr>
              <a:t>8</a:t>
            </a:r>
            <a:r>
              <a:rPr lang="en-US" dirty="0">
                <a:solidFill>
                  <a:srgbClr val="FF0000"/>
                </a:solidFill>
              </a:rPr>
              <a:t>.1 </a:t>
            </a:r>
            <a:r>
              <a:rPr lang="zh-CN" altLang="en-US" dirty="0">
                <a:solidFill>
                  <a:srgbClr val="FF0000"/>
                </a:solidFill>
              </a:rPr>
              <a:t>存储优化</a:t>
            </a:r>
            <a:endParaRPr lang="en-US" altLang="zh-CN" dirty="0">
              <a:solidFill>
                <a:srgbClr val="FF0000"/>
              </a:solidFill>
            </a:endParaRPr>
          </a:p>
          <a:p>
            <a:r>
              <a:rPr lang="en-US" altLang="zh-CN" dirty="0"/>
              <a:t>8.2 </a:t>
            </a:r>
            <a:r>
              <a:rPr lang="zh-CN" altLang="en-US" dirty="0"/>
              <a:t>调度优化</a:t>
            </a:r>
            <a:endParaRPr lang="en-US" altLang="zh-CN" dirty="0"/>
          </a:p>
          <a:p>
            <a:r>
              <a:rPr lang="en-US" altLang="zh-CN" dirty="0"/>
              <a:t>8.3 </a:t>
            </a:r>
            <a:r>
              <a:rPr lang="zh-CN" altLang="en-US" dirty="0"/>
              <a:t>运行时优化</a:t>
            </a:r>
            <a:endParaRPr lang="en-US" altLang="zh-CN" dirty="0"/>
          </a:p>
        </p:txBody>
      </p:sp>
      <p:sp>
        <p:nvSpPr>
          <p:cNvPr id="4" name="灯片编号占位符 3">
            <a:extLst>
              <a:ext uri="{FF2B5EF4-FFF2-40B4-BE49-F238E27FC236}">
                <a16:creationId xmlns:a16="http://schemas.microsoft.com/office/drawing/2014/main" id="{40C856D0-D0E3-554F-8096-EB764539AC25}"/>
              </a:ext>
            </a:extLst>
          </p:cNvPr>
          <p:cNvSpPr>
            <a:spLocks noGrp="1"/>
          </p:cNvSpPr>
          <p:nvPr>
            <p:ph type="sldNum" sz="quarter" idx="12"/>
          </p:nvPr>
        </p:nvSpPr>
        <p:spPr/>
        <p:txBody>
          <a:bodyPr/>
          <a:lstStyle/>
          <a:p>
            <a:fld id="{B13F0FA4-29F4-4B1D-A16B-0D7169EBD889}" type="slidenum">
              <a:rPr lang="en-US" smtClean="0"/>
              <a:t>4</a:t>
            </a:fld>
            <a:endParaRPr lang="en-US"/>
          </a:p>
        </p:txBody>
      </p:sp>
    </p:spTree>
    <p:extLst>
      <p:ext uri="{BB962C8B-B14F-4D97-AF65-F5344CB8AC3E}">
        <p14:creationId xmlns:p14="http://schemas.microsoft.com/office/powerpoint/2010/main" val="2889206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E1A-6C51-44B9-B17C-039F07B77A44}"/>
              </a:ext>
            </a:extLst>
          </p:cNvPr>
          <p:cNvSpPr>
            <a:spLocks noGrp="1"/>
          </p:cNvSpPr>
          <p:nvPr>
            <p:ph type="title"/>
          </p:nvPr>
        </p:nvSpPr>
        <p:spPr/>
        <p:txBody>
          <a:bodyPr/>
          <a:lstStyle/>
          <a:p>
            <a:r>
              <a:rPr lang="en-US" altLang="zh-CN" dirty="0"/>
              <a:t>8.3 </a:t>
            </a:r>
            <a:r>
              <a:rPr lang="zh-CN" altLang="en-US" dirty="0"/>
              <a:t>运行时优化</a:t>
            </a:r>
          </a:p>
        </p:txBody>
      </p:sp>
      <p:sp>
        <p:nvSpPr>
          <p:cNvPr id="3" name="Content Placeholder 2">
            <a:extLst>
              <a:ext uri="{FF2B5EF4-FFF2-40B4-BE49-F238E27FC236}">
                <a16:creationId xmlns:a16="http://schemas.microsoft.com/office/drawing/2014/main" id="{960919C0-AFAD-48A2-AF4E-21518DDAAD5F}"/>
              </a:ext>
            </a:extLst>
          </p:cNvPr>
          <p:cNvSpPr>
            <a:spLocks noGrp="1"/>
          </p:cNvSpPr>
          <p:nvPr>
            <p:ph idx="1"/>
          </p:nvPr>
        </p:nvSpPr>
        <p:spPr/>
        <p:txBody>
          <a:bodyPr/>
          <a:lstStyle/>
          <a:p>
            <a:r>
              <a:rPr lang="zh-CN" altLang="en-US" dirty="0"/>
              <a:t>缓存数据方式：</a:t>
            </a:r>
            <a:endParaRPr lang="en-US" altLang="zh-CN" dirty="0"/>
          </a:p>
          <a:p>
            <a:pPr marL="914400" lvl="1" indent="-457200">
              <a:buFont typeface="+mj-lt"/>
              <a:buAutoNum type="arabicPeriod" startAt="2"/>
            </a:pPr>
            <a:r>
              <a:rPr lang="zh-CN" altLang="en-US" dirty="0"/>
              <a:t>将多次使用的关键性数据缓存到内存中，多见于迭代性应用</a:t>
            </a:r>
            <a:endParaRPr lang="en-US" altLang="zh-CN" dirty="0"/>
          </a:p>
          <a:p>
            <a:pPr lvl="1"/>
            <a:r>
              <a:rPr lang="zh-CN" altLang="en-US" sz="2000" dirty="0"/>
              <a:t>如图</a:t>
            </a:r>
            <a:r>
              <a:rPr lang="en-US" altLang="zh-CN" sz="2000" dirty="0"/>
              <a:t>Spark</a:t>
            </a:r>
            <a:r>
              <a:rPr lang="zh-CN" altLang="en-US" sz="2000" dirty="0"/>
              <a:t>的</a:t>
            </a:r>
            <a:r>
              <a:rPr lang="en-US" altLang="zh-CN" sz="2000" dirty="0"/>
              <a:t>RDD</a:t>
            </a:r>
            <a:r>
              <a:rPr lang="zh-CN" altLang="en-US" sz="2000" dirty="0"/>
              <a:t>会有多个数据分区，如</a:t>
            </a:r>
            <a:r>
              <a:rPr lang="en-US" altLang="zh-CN" sz="2000" dirty="0"/>
              <a:t>P1</a:t>
            </a:r>
            <a:r>
              <a:rPr lang="zh-CN" altLang="en-US" sz="2000" dirty="0"/>
              <a:t>、</a:t>
            </a:r>
            <a:r>
              <a:rPr lang="en-US" altLang="zh-CN" sz="2000" dirty="0"/>
              <a:t>P2</a:t>
            </a:r>
            <a:r>
              <a:rPr lang="zh-CN" altLang="en-US" sz="2000" dirty="0"/>
              <a:t>、</a:t>
            </a:r>
            <a:r>
              <a:rPr lang="en-US" altLang="zh-CN" sz="2000" dirty="0"/>
              <a:t>P3</a:t>
            </a:r>
            <a:r>
              <a:rPr lang="zh-CN" altLang="en-US" sz="2000" dirty="0"/>
              <a:t>。</a:t>
            </a:r>
            <a:r>
              <a:rPr lang="en-US" altLang="zh-CN" sz="2000" dirty="0"/>
              <a:t>RDD-B</a:t>
            </a:r>
            <a:r>
              <a:rPr lang="zh-CN" altLang="en-US" sz="2000" dirty="0"/>
              <a:t>被用户</a:t>
            </a:r>
            <a:r>
              <a:rPr lang="en-US" altLang="zh-CN" sz="2000" dirty="0"/>
              <a:t>cache</a:t>
            </a:r>
            <a:r>
              <a:rPr lang="zh-CN" altLang="en-US" sz="2000" dirty="0"/>
              <a:t>到内存中，不同的分区会被存储在不同节点的存储内存中，由于</a:t>
            </a:r>
            <a:r>
              <a:rPr lang="en-US" altLang="zh-CN" sz="2000" dirty="0"/>
              <a:t>Spark</a:t>
            </a:r>
            <a:r>
              <a:rPr lang="zh-CN" altLang="en-US" sz="2000" dirty="0"/>
              <a:t>是基于</a:t>
            </a:r>
            <a:r>
              <a:rPr lang="en-US" altLang="zh-CN" sz="2000" dirty="0"/>
              <a:t>JVM</a:t>
            </a:r>
            <a:r>
              <a:rPr lang="zh-CN" altLang="en-US" sz="2000" dirty="0"/>
              <a:t>运行的，所以缓存的数据具体以对象的形式存储在</a:t>
            </a:r>
            <a:r>
              <a:rPr lang="en-US" altLang="zh-CN" sz="2000" dirty="0"/>
              <a:t>JVM</a:t>
            </a:r>
            <a:r>
              <a:rPr lang="zh-CN" altLang="en-US" sz="2000" dirty="0"/>
              <a:t>的堆中，如果选择了序列化方式缓存，便会以字节数组的形式存储在内存中</a:t>
            </a:r>
            <a:endParaRPr lang="en-US" altLang="zh-CN" dirty="0"/>
          </a:p>
          <a:p>
            <a:endParaRPr lang="zh-CN" altLang="en-US" dirty="0"/>
          </a:p>
        </p:txBody>
      </p:sp>
      <p:grpSp>
        <p:nvGrpSpPr>
          <p:cNvPr id="4" name="组合 29">
            <a:extLst>
              <a:ext uri="{FF2B5EF4-FFF2-40B4-BE49-F238E27FC236}">
                <a16:creationId xmlns:a16="http://schemas.microsoft.com/office/drawing/2014/main" id="{E694D50D-A903-4934-B90E-D7BF250628B7}"/>
              </a:ext>
            </a:extLst>
          </p:cNvPr>
          <p:cNvGrpSpPr/>
          <p:nvPr/>
        </p:nvGrpSpPr>
        <p:grpSpPr>
          <a:xfrm>
            <a:off x="2521819" y="3429000"/>
            <a:ext cx="7589988" cy="2731403"/>
            <a:chOff x="2209" y="3460"/>
            <a:chExt cx="12333" cy="4539"/>
          </a:xfrm>
        </p:grpSpPr>
        <p:sp>
          <p:nvSpPr>
            <p:cNvPr id="5" name="椭圆 2">
              <a:extLst>
                <a:ext uri="{FF2B5EF4-FFF2-40B4-BE49-F238E27FC236}">
                  <a16:creationId xmlns:a16="http://schemas.microsoft.com/office/drawing/2014/main" id="{E77CAE3D-17F9-40AC-BD8E-5244CE08A502}"/>
                </a:ext>
              </a:extLst>
            </p:cNvPr>
            <p:cNvSpPr/>
            <p:nvPr/>
          </p:nvSpPr>
          <p:spPr>
            <a:xfrm>
              <a:off x="4162" y="4052"/>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P1</a:t>
              </a:r>
            </a:p>
          </p:txBody>
        </p:sp>
        <p:sp>
          <p:nvSpPr>
            <p:cNvPr id="6" name="椭圆 3">
              <a:extLst>
                <a:ext uri="{FF2B5EF4-FFF2-40B4-BE49-F238E27FC236}">
                  <a16:creationId xmlns:a16="http://schemas.microsoft.com/office/drawing/2014/main" id="{C9BD3C9F-BE95-4509-B8BA-8749D97E2A06}"/>
                </a:ext>
              </a:extLst>
            </p:cNvPr>
            <p:cNvSpPr/>
            <p:nvPr/>
          </p:nvSpPr>
          <p:spPr>
            <a:xfrm>
              <a:off x="4162" y="5006"/>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P2</a:t>
              </a:r>
            </a:p>
          </p:txBody>
        </p:sp>
        <p:sp>
          <p:nvSpPr>
            <p:cNvPr id="7" name="椭圆 4">
              <a:extLst>
                <a:ext uri="{FF2B5EF4-FFF2-40B4-BE49-F238E27FC236}">
                  <a16:creationId xmlns:a16="http://schemas.microsoft.com/office/drawing/2014/main" id="{3FB72D98-94F6-4CE9-AA96-6034A696FEA1}"/>
                </a:ext>
              </a:extLst>
            </p:cNvPr>
            <p:cNvSpPr/>
            <p:nvPr/>
          </p:nvSpPr>
          <p:spPr>
            <a:xfrm>
              <a:off x="4162" y="5976"/>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P3</a:t>
              </a:r>
            </a:p>
          </p:txBody>
        </p:sp>
        <p:sp>
          <p:nvSpPr>
            <p:cNvPr id="8" name="椭圆 5">
              <a:extLst>
                <a:ext uri="{FF2B5EF4-FFF2-40B4-BE49-F238E27FC236}">
                  <a16:creationId xmlns:a16="http://schemas.microsoft.com/office/drawing/2014/main" id="{FB7E3B08-CD42-400C-A2C3-82BC712DC133}"/>
                </a:ext>
              </a:extLst>
            </p:cNvPr>
            <p:cNvSpPr/>
            <p:nvPr/>
          </p:nvSpPr>
          <p:spPr>
            <a:xfrm>
              <a:off x="3985" y="7025"/>
              <a:ext cx="1775" cy="7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RDD</a:t>
              </a:r>
              <a:r>
                <a:rPr lang="en-US" altLang="zh-CN" baseline="-25000">
                  <a:solidFill>
                    <a:schemeClr val="tx1"/>
                  </a:solidFill>
                </a:rPr>
                <a:t>A</a:t>
              </a:r>
            </a:p>
          </p:txBody>
        </p:sp>
        <p:sp>
          <p:nvSpPr>
            <p:cNvPr id="9" name="圆角矩形 7">
              <a:extLst>
                <a:ext uri="{FF2B5EF4-FFF2-40B4-BE49-F238E27FC236}">
                  <a16:creationId xmlns:a16="http://schemas.microsoft.com/office/drawing/2014/main" id="{9DE99E4E-9A89-498D-A7D4-74102AA9F7B6}"/>
                </a:ext>
              </a:extLst>
            </p:cNvPr>
            <p:cNvSpPr/>
            <p:nvPr/>
          </p:nvSpPr>
          <p:spPr>
            <a:xfrm>
              <a:off x="3906" y="3618"/>
              <a:ext cx="1993" cy="43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13">
              <a:extLst>
                <a:ext uri="{FF2B5EF4-FFF2-40B4-BE49-F238E27FC236}">
                  <a16:creationId xmlns:a16="http://schemas.microsoft.com/office/drawing/2014/main" id="{0F3EE651-DAED-45FF-9090-EE7E927398F9}"/>
                </a:ext>
              </a:extLst>
            </p:cNvPr>
            <p:cNvGrpSpPr/>
            <p:nvPr/>
          </p:nvGrpSpPr>
          <p:grpSpPr>
            <a:xfrm>
              <a:off x="7576" y="3618"/>
              <a:ext cx="1992" cy="4340"/>
              <a:chOff x="6908" y="3618"/>
              <a:chExt cx="1992" cy="4340"/>
            </a:xfrm>
          </p:grpSpPr>
          <p:sp>
            <p:nvSpPr>
              <p:cNvPr id="26" name="椭圆 8">
                <a:extLst>
                  <a:ext uri="{FF2B5EF4-FFF2-40B4-BE49-F238E27FC236}">
                    <a16:creationId xmlns:a16="http://schemas.microsoft.com/office/drawing/2014/main" id="{241C1D2F-D425-4E83-A4E7-DB648D40ABF3}"/>
                  </a:ext>
                </a:extLst>
              </p:cNvPr>
              <p:cNvSpPr/>
              <p:nvPr/>
            </p:nvSpPr>
            <p:spPr>
              <a:xfrm>
                <a:off x="7164" y="4052"/>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P1'</a:t>
                </a:r>
              </a:p>
            </p:txBody>
          </p:sp>
          <p:sp>
            <p:nvSpPr>
              <p:cNvPr id="27" name="椭圆 9">
                <a:extLst>
                  <a:ext uri="{FF2B5EF4-FFF2-40B4-BE49-F238E27FC236}">
                    <a16:creationId xmlns:a16="http://schemas.microsoft.com/office/drawing/2014/main" id="{CE9E56CB-155F-4899-9E18-2C4BDAB74697}"/>
                  </a:ext>
                </a:extLst>
              </p:cNvPr>
              <p:cNvSpPr/>
              <p:nvPr/>
            </p:nvSpPr>
            <p:spPr>
              <a:xfrm>
                <a:off x="7164" y="5006"/>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P2'</a:t>
                </a:r>
              </a:p>
            </p:txBody>
          </p:sp>
          <p:sp>
            <p:nvSpPr>
              <p:cNvPr id="28" name="椭圆 10">
                <a:extLst>
                  <a:ext uri="{FF2B5EF4-FFF2-40B4-BE49-F238E27FC236}">
                    <a16:creationId xmlns:a16="http://schemas.microsoft.com/office/drawing/2014/main" id="{F391BF91-FAEB-40CC-A184-B9230EC4D385}"/>
                  </a:ext>
                </a:extLst>
              </p:cNvPr>
              <p:cNvSpPr/>
              <p:nvPr/>
            </p:nvSpPr>
            <p:spPr>
              <a:xfrm>
                <a:off x="7164" y="5976"/>
                <a:ext cx="1421" cy="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P3’</a:t>
                </a:r>
              </a:p>
            </p:txBody>
          </p:sp>
          <p:sp>
            <p:nvSpPr>
              <p:cNvPr id="29" name="椭圆 11">
                <a:extLst>
                  <a:ext uri="{FF2B5EF4-FFF2-40B4-BE49-F238E27FC236}">
                    <a16:creationId xmlns:a16="http://schemas.microsoft.com/office/drawing/2014/main" id="{4494E0B9-DCE0-429C-A570-284861A47483}"/>
                  </a:ext>
                </a:extLst>
              </p:cNvPr>
              <p:cNvSpPr/>
              <p:nvPr/>
            </p:nvSpPr>
            <p:spPr>
              <a:xfrm>
                <a:off x="6987" y="7025"/>
                <a:ext cx="1775" cy="7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RDD</a:t>
                </a:r>
                <a:r>
                  <a:rPr lang="en-US" altLang="zh-CN" baseline="-25000">
                    <a:solidFill>
                      <a:schemeClr val="tx1"/>
                    </a:solidFill>
                  </a:rPr>
                  <a:t>B</a:t>
                </a:r>
              </a:p>
            </p:txBody>
          </p:sp>
          <p:sp>
            <p:nvSpPr>
              <p:cNvPr id="30" name="圆角矩形 12">
                <a:extLst>
                  <a:ext uri="{FF2B5EF4-FFF2-40B4-BE49-F238E27FC236}">
                    <a16:creationId xmlns:a16="http://schemas.microsoft.com/office/drawing/2014/main" id="{55D3D18E-E384-4C4B-BD99-203BACC0A456}"/>
                  </a:ext>
                </a:extLst>
              </p:cNvPr>
              <p:cNvSpPr/>
              <p:nvPr/>
            </p:nvSpPr>
            <p:spPr>
              <a:xfrm>
                <a:off x="6908" y="3618"/>
                <a:ext cx="1993" cy="43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4">
              <a:extLst>
                <a:ext uri="{FF2B5EF4-FFF2-40B4-BE49-F238E27FC236}">
                  <a16:creationId xmlns:a16="http://schemas.microsoft.com/office/drawing/2014/main" id="{C40154B7-0548-4287-8D6E-7CCD860989A6}"/>
                </a:ext>
              </a:extLst>
            </p:cNvPr>
            <p:cNvSpPr/>
            <p:nvPr/>
          </p:nvSpPr>
          <p:spPr>
            <a:xfrm>
              <a:off x="11523" y="3796"/>
              <a:ext cx="2782" cy="2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rPr>
                <a:t>节点</a:t>
              </a:r>
              <a:r>
                <a:rPr lang="en-US" altLang="zh-CN" sz="1600">
                  <a:solidFill>
                    <a:schemeClr val="tx1"/>
                  </a:solidFill>
                </a:rPr>
                <a:t>1</a:t>
              </a:r>
            </a:p>
          </p:txBody>
        </p:sp>
        <p:sp>
          <p:nvSpPr>
            <p:cNvPr id="12" name="矩形 15">
              <a:extLst>
                <a:ext uri="{FF2B5EF4-FFF2-40B4-BE49-F238E27FC236}">
                  <a16:creationId xmlns:a16="http://schemas.microsoft.com/office/drawing/2014/main" id="{AABA0A4E-6122-4036-9DF4-28D2A89C3C2B}"/>
                </a:ext>
              </a:extLst>
            </p:cNvPr>
            <p:cNvSpPr/>
            <p:nvPr/>
          </p:nvSpPr>
          <p:spPr>
            <a:xfrm>
              <a:off x="12233" y="4552"/>
              <a:ext cx="1362"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Java</a:t>
              </a:r>
              <a:r>
                <a:rPr lang="zh-CN" altLang="en-US">
                  <a:solidFill>
                    <a:schemeClr val="tx1"/>
                  </a:solidFill>
                </a:rPr>
                <a:t>堆</a:t>
              </a:r>
            </a:p>
          </p:txBody>
        </p:sp>
        <p:sp>
          <p:nvSpPr>
            <p:cNvPr id="13" name="矩形 16">
              <a:extLst>
                <a:ext uri="{FF2B5EF4-FFF2-40B4-BE49-F238E27FC236}">
                  <a16:creationId xmlns:a16="http://schemas.microsoft.com/office/drawing/2014/main" id="{FD1D6323-47E1-44B7-9FE9-54E4CA6CF85B}"/>
                </a:ext>
              </a:extLst>
            </p:cNvPr>
            <p:cNvSpPr/>
            <p:nvPr/>
          </p:nvSpPr>
          <p:spPr>
            <a:xfrm>
              <a:off x="12233" y="5006"/>
              <a:ext cx="1362" cy="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存储内存</a:t>
              </a:r>
            </a:p>
          </p:txBody>
        </p:sp>
        <p:sp>
          <p:nvSpPr>
            <p:cNvPr id="14" name="矩形 17">
              <a:extLst>
                <a:ext uri="{FF2B5EF4-FFF2-40B4-BE49-F238E27FC236}">
                  <a16:creationId xmlns:a16="http://schemas.microsoft.com/office/drawing/2014/main" id="{1B1DDA64-1D14-43BA-B967-353252926F3D}"/>
                </a:ext>
              </a:extLst>
            </p:cNvPr>
            <p:cNvSpPr/>
            <p:nvPr/>
          </p:nvSpPr>
          <p:spPr>
            <a:xfrm>
              <a:off x="12233" y="5976"/>
              <a:ext cx="1361" cy="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rPr>
                <a:t>节点</a:t>
              </a:r>
              <a:r>
                <a:rPr lang="en-US" altLang="zh-CN" sz="1600">
                  <a:solidFill>
                    <a:schemeClr val="tx1"/>
                  </a:solidFill>
                </a:rPr>
                <a:t>2</a:t>
              </a:r>
            </a:p>
          </p:txBody>
        </p:sp>
        <p:sp>
          <p:nvSpPr>
            <p:cNvPr id="15" name="矩形 18">
              <a:extLst>
                <a:ext uri="{FF2B5EF4-FFF2-40B4-BE49-F238E27FC236}">
                  <a16:creationId xmlns:a16="http://schemas.microsoft.com/office/drawing/2014/main" id="{34DEEB9C-98E0-458D-86AB-1F991B3AD9C3}"/>
                </a:ext>
              </a:extLst>
            </p:cNvPr>
            <p:cNvSpPr/>
            <p:nvPr/>
          </p:nvSpPr>
          <p:spPr>
            <a:xfrm>
              <a:off x="12234" y="6587"/>
              <a:ext cx="1361" cy="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rPr>
                <a:t>节点</a:t>
              </a:r>
              <a:r>
                <a:rPr lang="en-US" altLang="zh-CN" sz="1600">
                  <a:solidFill>
                    <a:schemeClr val="tx1"/>
                  </a:solidFill>
                </a:rPr>
                <a:t>3</a:t>
              </a:r>
            </a:p>
          </p:txBody>
        </p:sp>
        <p:sp>
          <p:nvSpPr>
            <p:cNvPr id="16" name="矩形 19">
              <a:extLst>
                <a:ext uri="{FF2B5EF4-FFF2-40B4-BE49-F238E27FC236}">
                  <a16:creationId xmlns:a16="http://schemas.microsoft.com/office/drawing/2014/main" id="{D1412786-35BB-4BEB-98CB-56FC0DAA0C9B}"/>
                </a:ext>
              </a:extLst>
            </p:cNvPr>
            <p:cNvSpPr/>
            <p:nvPr/>
          </p:nvSpPr>
          <p:spPr>
            <a:xfrm>
              <a:off x="12234" y="7300"/>
              <a:ext cx="1361" cy="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a:solidFill>
                    <a:schemeClr val="tx1"/>
                  </a:solidFill>
                </a:rPr>
                <a:t>RDD</a:t>
              </a:r>
              <a:r>
                <a:rPr lang="en-US" sz="1600" baseline="-25000">
                  <a:solidFill>
                    <a:schemeClr val="tx1"/>
                  </a:solidFill>
                </a:rPr>
                <a:t>B</a:t>
              </a:r>
            </a:p>
          </p:txBody>
        </p:sp>
        <p:sp>
          <p:nvSpPr>
            <p:cNvPr id="17" name="圆角矩形 20">
              <a:extLst>
                <a:ext uri="{FF2B5EF4-FFF2-40B4-BE49-F238E27FC236}">
                  <a16:creationId xmlns:a16="http://schemas.microsoft.com/office/drawing/2014/main" id="{7024F3F5-3488-456A-9379-7953C2C62E9C}"/>
                </a:ext>
              </a:extLst>
            </p:cNvPr>
            <p:cNvSpPr/>
            <p:nvPr/>
          </p:nvSpPr>
          <p:spPr>
            <a:xfrm>
              <a:off x="11266" y="3460"/>
              <a:ext cx="3276" cy="45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21">
              <a:extLst>
                <a:ext uri="{FF2B5EF4-FFF2-40B4-BE49-F238E27FC236}">
                  <a16:creationId xmlns:a16="http://schemas.microsoft.com/office/drawing/2014/main" id="{B6B3ACA2-B37E-41B8-A7D3-F66CDBC31C73}"/>
                </a:ext>
              </a:extLst>
            </p:cNvPr>
            <p:cNvSpPr/>
            <p:nvPr/>
          </p:nvSpPr>
          <p:spPr>
            <a:xfrm>
              <a:off x="2209" y="7209"/>
              <a:ext cx="1677" cy="711"/>
            </a:xfrm>
            <a:prstGeom prst="rightArrow">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22">
              <a:extLst>
                <a:ext uri="{FF2B5EF4-FFF2-40B4-BE49-F238E27FC236}">
                  <a16:creationId xmlns:a16="http://schemas.microsoft.com/office/drawing/2014/main" id="{19AB7215-0286-462C-9928-CEE397D885AE}"/>
                </a:ext>
              </a:extLst>
            </p:cNvPr>
            <p:cNvSpPr/>
            <p:nvPr/>
          </p:nvSpPr>
          <p:spPr>
            <a:xfrm>
              <a:off x="5899" y="7248"/>
              <a:ext cx="1677" cy="711"/>
            </a:xfrm>
            <a:prstGeom prst="rightArrow">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23">
              <a:extLst>
                <a:ext uri="{FF2B5EF4-FFF2-40B4-BE49-F238E27FC236}">
                  <a16:creationId xmlns:a16="http://schemas.microsoft.com/office/drawing/2014/main" id="{0E2FE397-D7D9-4D17-A2CD-8E2986903D24}"/>
                </a:ext>
              </a:extLst>
            </p:cNvPr>
            <p:cNvSpPr/>
            <p:nvPr/>
          </p:nvSpPr>
          <p:spPr>
            <a:xfrm>
              <a:off x="5942" y="6571"/>
              <a:ext cx="1333" cy="7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aseline="-25000" dirty="0">
                  <a:solidFill>
                    <a:schemeClr val="tx1"/>
                  </a:solidFill>
                </a:rPr>
                <a:t>一系列转换</a:t>
              </a:r>
            </a:p>
          </p:txBody>
        </p:sp>
        <p:sp>
          <p:nvSpPr>
            <p:cNvPr id="21" name="右箭头 24">
              <a:extLst>
                <a:ext uri="{FF2B5EF4-FFF2-40B4-BE49-F238E27FC236}">
                  <a16:creationId xmlns:a16="http://schemas.microsoft.com/office/drawing/2014/main" id="{34A6F21E-271B-4FD2-B1A7-E0B5929F7C11}"/>
                </a:ext>
              </a:extLst>
            </p:cNvPr>
            <p:cNvSpPr/>
            <p:nvPr/>
          </p:nvSpPr>
          <p:spPr>
            <a:xfrm>
              <a:off x="9589" y="7248"/>
              <a:ext cx="1677" cy="711"/>
            </a:xfrm>
            <a:prstGeom prst="rightArrow">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5">
              <a:extLst>
                <a:ext uri="{FF2B5EF4-FFF2-40B4-BE49-F238E27FC236}">
                  <a16:creationId xmlns:a16="http://schemas.microsoft.com/office/drawing/2014/main" id="{5782151F-EA35-494A-B775-FCA98943A171}"/>
                </a:ext>
              </a:extLst>
            </p:cNvPr>
            <p:cNvSpPr/>
            <p:nvPr/>
          </p:nvSpPr>
          <p:spPr>
            <a:xfrm>
              <a:off x="9540" y="6587"/>
              <a:ext cx="1460" cy="7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aseline="-25000">
                  <a:solidFill>
                    <a:schemeClr val="tx1"/>
                  </a:solidFill>
                </a:rPr>
                <a:t>缓存</a:t>
              </a:r>
            </a:p>
          </p:txBody>
        </p:sp>
        <p:cxnSp>
          <p:nvCxnSpPr>
            <p:cNvPr id="23" name="直接箭头连接符 26">
              <a:extLst>
                <a:ext uri="{FF2B5EF4-FFF2-40B4-BE49-F238E27FC236}">
                  <a16:creationId xmlns:a16="http://schemas.microsoft.com/office/drawing/2014/main" id="{07EA1B6A-61FC-4D33-931D-30A5D3AA2A81}"/>
                </a:ext>
              </a:extLst>
            </p:cNvPr>
            <p:cNvCxnSpPr>
              <a:stCxn id="26" idx="6"/>
              <a:endCxn id="13" idx="1"/>
            </p:cNvCxnSpPr>
            <p:nvPr/>
          </p:nvCxnSpPr>
          <p:spPr>
            <a:xfrm>
              <a:off x="9253" y="4447"/>
              <a:ext cx="2980" cy="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7">
              <a:extLst>
                <a:ext uri="{FF2B5EF4-FFF2-40B4-BE49-F238E27FC236}">
                  <a16:creationId xmlns:a16="http://schemas.microsoft.com/office/drawing/2014/main" id="{7C5F6051-3DB2-490C-83FB-9B6613FC3930}"/>
                </a:ext>
              </a:extLst>
            </p:cNvPr>
            <p:cNvCxnSpPr>
              <a:stCxn id="27" idx="6"/>
              <a:endCxn id="14" idx="1"/>
            </p:cNvCxnSpPr>
            <p:nvPr/>
          </p:nvCxnSpPr>
          <p:spPr>
            <a:xfrm>
              <a:off x="9253" y="5401"/>
              <a:ext cx="2980" cy="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8">
              <a:extLst>
                <a:ext uri="{FF2B5EF4-FFF2-40B4-BE49-F238E27FC236}">
                  <a16:creationId xmlns:a16="http://schemas.microsoft.com/office/drawing/2014/main" id="{3FEC77D7-4ADA-4BFC-8B6E-732C52F99293}"/>
                </a:ext>
              </a:extLst>
            </p:cNvPr>
            <p:cNvCxnSpPr>
              <a:stCxn id="28" idx="6"/>
              <a:endCxn id="15" idx="1"/>
            </p:cNvCxnSpPr>
            <p:nvPr/>
          </p:nvCxnSpPr>
          <p:spPr>
            <a:xfrm>
              <a:off x="9253" y="6371"/>
              <a:ext cx="2981" cy="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42B19191-3E8D-4AA6-9511-02FAF7071771}"/>
              </a:ext>
            </a:extLst>
          </p:cNvPr>
          <p:cNvSpPr txBox="1"/>
          <p:nvPr/>
        </p:nvSpPr>
        <p:spPr>
          <a:xfrm>
            <a:off x="5575446" y="6210585"/>
            <a:ext cx="168828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RDD Cache</a:t>
            </a:r>
            <a:r>
              <a:rPr lang="zh-CN" altLang="en-US" sz="1400" dirty="0">
                <a:latin typeface="微软雅黑" panose="020B0503020204020204" pitchFamily="34" charset="-122"/>
                <a:ea typeface="微软雅黑" panose="020B0503020204020204" pitchFamily="34" charset="-122"/>
              </a:rPr>
              <a:t>概念图</a:t>
            </a:r>
          </a:p>
        </p:txBody>
      </p:sp>
      <p:sp>
        <p:nvSpPr>
          <p:cNvPr id="32" name="灯片编号占位符 31">
            <a:extLst>
              <a:ext uri="{FF2B5EF4-FFF2-40B4-BE49-F238E27FC236}">
                <a16:creationId xmlns:a16="http://schemas.microsoft.com/office/drawing/2014/main" id="{0E44E47E-EEA9-0844-81D0-A327B1923DE2}"/>
              </a:ext>
            </a:extLst>
          </p:cNvPr>
          <p:cNvSpPr>
            <a:spLocks noGrp="1"/>
          </p:cNvSpPr>
          <p:nvPr>
            <p:ph type="sldNum" sz="quarter" idx="12"/>
          </p:nvPr>
        </p:nvSpPr>
        <p:spPr/>
        <p:txBody>
          <a:bodyPr/>
          <a:lstStyle/>
          <a:p>
            <a:fld id="{B13F0FA4-29F4-4B1D-A16B-0D7169EBD889}" type="slidenum">
              <a:rPr lang="en-US" smtClean="0"/>
              <a:t>40</a:t>
            </a:fld>
            <a:endParaRPr lang="en-US"/>
          </a:p>
        </p:txBody>
      </p:sp>
    </p:spTree>
    <p:extLst>
      <p:ext uri="{BB962C8B-B14F-4D97-AF65-F5344CB8AC3E}">
        <p14:creationId xmlns:p14="http://schemas.microsoft.com/office/powerpoint/2010/main" val="2371923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E1A-6C51-44B9-B17C-039F07B77A44}"/>
              </a:ext>
            </a:extLst>
          </p:cNvPr>
          <p:cNvSpPr>
            <a:spLocks noGrp="1"/>
          </p:cNvSpPr>
          <p:nvPr>
            <p:ph type="title"/>
          </p:nvPr>
        </p:nvSpPr>
        <p:spPr/>
        <p:txBody>
          <a:bodyPr/>
          <a:lstStyle/>
          <a:p>
            <a:r>
              <a:rPr lang="en-US" altLang="zh-CN" dirty="0"/>
              <a:t>8.3 </a:t>
            </a:r>
            <a:r>
              <a:rPr lang="zh-CN" altLang="en-US" dirty="0"/>
              <a:t>运行时优化</a:t>
            </a:r>
          </a:p>
        </p:txBody>
      </p:sp>
      <p:sp>
        <p:nvSpPr>
          <p:cNvPr id="3" name="Content Placeholder 2">
            <a:extLst>
              <a:ext uri="{FF2B5EF4-FFF2-40B4-BE49-F238E27FC236}">
                <a16:creationId xmlns:a16="http://schemas.microsoft.com/office/drawing/2014/main" id="{960919C0-AFAD-48A2-AF4E-21518DDAAD5F}"/>
              </a:ext>
            </a:extLst>
          </p:cNvPr>
          <p:cNvSpPr>
            <a:spLocks noGrp="1"/>
          </p:cNvSpPr>
          <p:nvPr>
            <p:ph idx="1"/>
          </p:nvPr>
        </p:nvSpPr>
        <p:spPr>
          <a:xfrm>
            <a:off x="680484" y="1160756"/>
            <a:ext cx="6753830" cy="5016207"/>
          </a:xfrm>
        </p:spPr>
        <p:txBody>
          <a:bodyPr/>
          <a:lstStyle/>
          <a:p>
            <a:pPr lvl="1"/>
            <a:r>
              <a:rPr lang="en-US" altLang="zh-CN" sz="2000" dirty="0"/>
              <a:t>Spark</a:t>
            </a:r>
            <a:r>
              <a:rPr lang="zh-CN" altLang="en-US" sz="2000" dirty="0"/>
              <a:t>的</a:t>
            </a:r>
            <a:r>
              <a:rPr lang="en-US" altLang="zh-CN" sz="2000" dirty="0"/>
              <a:t>RDD</a:t>
            </a:r>
            <a:r>
              <a:rPr lang="zh-CN" altLang="en-US" sz="2000" dirty="0"/>
              <a:t>的缓存容错机制保证了即使缓存丢失也能正确执行正确，缓存中丢失的那部分数据会被重新计算</a:t>
            </a:r>
            <a:endParaRPr lang="en-US" altLang="zh-CN" sz="2000" dirty="0"/>
          </a:p>
          <a:p>
            <a:pPr lvl="1"/>
            <a:r>
              <a:rPr lang="en-US" altLang="zh-CN" sz="2000" dirty="0"/>
              <a:t>Spark</a:t>
            </a:r>
            <a:r>
              <a:rPr lang="zh-CN" altLang="en-US" sz="2000" dirty="0"/>
              <a:t>通过</a:t>
            </a:r>
            <a:r>
              <a:rPr lang="en-US" altLang="zh-CN" sz="2000" dirty="0"/>
              <a:t>RDD</a:t>
            </a:r>
            <a:r>
              <a:rPr lang="zh-CN" altLang="en-US" sz="2000" dirty="0"/>
              <a:t>链来构建计算流程，如图，遍历到任意</a:t>
            </a:r>
            <a:r>
              <a:rPr lang="en-US" altLang="zh-CN" sz="2000" dirty="0"/>
              <a:t>RDD</a:t>
            </a:r>
            <a:r>
              <a:rPr lang="zh-CN" altLang="en-US" sz="2000" dirty="0"/>
              <a:t>时，会首先判断该</a:t>
            </a:r>
            <a:r>
              <a:rPr lang="en-US" altLang="zh-CN" sz="2000" dirty="0"/>
              <a:t>RDD</a:t>
            </a:r>
            <a:r>
              <a:rPr lang="zh-CN" altLang="en-US" sz="2000" dirty="0"/>
              <a:t>数据是否被缓存在内存中</a:t>
            </a:r>
            <a:endParaRPr lang="en-US" altLang="zh-CN" sz="2000" dirty="0"/>
          </a:p>
          <a:p>
            <a:pPr lvl="1"/>
            <a:r>
              <a:rPr lang="zh-CN" altLang="en-US" sz="2000" dirty="0"/>
              <a:t>若存在，会尝试从数据管理模块中获取缓存数据，</a:t>
            </a:r>
            <a:endParaRPr lang="en-US" altLang="zh-CN" sz="2000" dirty="0"/>
          </a:p>
          <a:p>
            <a:pPr lvl="1"/>
            <a:r>
              <a:rPr lang="zh-CN" altLang="en-US" sz="2000" dirty="0"/>
              <a:t>如果数据还存储在内存中则获取后直接返回</a:t>
            </a:r>
            <a:endParaRPr lang="en-US" altLang="zh-CN" sz="2000" dirty="0"/>
          </a:p>
          <a:p>
            <a:pPr lvl="1"/>
            <a:r>
              <a:rPr lang="zh-CN" altLang="en-US" sz="2000" dirty="0"/>
              <a:t>如果获取不到，则通过</a:t>
            </a:r>
            <a:r>
              <a:rPr lang="en-US" altLang="zh-CN" sz="2000" dirty="0"/>
              <a:t>RDD</a:t>
            </a:r>
            <a:r>
              <a:rPr lang="zh-CN" altLang="en-US" sz="2000" dirty="0"/>
              <a:t>链再重新计算数据</a:t>
            </a:r>
            <a:endParaRPr lang="zh-CN" altLang="en-US" dirty="0"/>
          </a:p>
        </p:txBody>
      </p:sp>
      <p:sp>
        <p:nvSpPr>
          <p:cNvPr id="31" name="TextBox 30">
            <a:extLst>
              <a:ext uri="{FF2B5EF4-FFF2-40B4-BE49-F238E27FC236}">
                <a16:creationId xmlns:a16="http://schemas.microsoft.com/office/drawing/2014/main" id="{42B19191-3E8D-4AA6-9511-02FAF7071771}"/>
              </a:ext>
            </a:extLst>
          </p:cNvPr>
          <p:cNvSpPr txBox="1"/>
          <p:nvPr/>
        </p:nvSpPr>
        <p:spPr>
          <a:xfrm>
            <a:off x="5575446" y="6210585"/>
            <a:ext cx="168828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RDD Cache</a:t>
            </a:r>
            <a:r>
              <a:rPr lang="zh-CN" altLang="en-US" sz="1400" dirty="0">
                <a:latin typeface="微软雅黑" panose="020B0503020204020204" pitchFamily="34" charset="-122"/>
                <a:ea typeface="微软雅黑" panose="020B0503020204020204" pitchFamily="34" charset="-122"/>
              </a:rPr>
              <a:t>概念图</a:t>
            </a:r>
          </a:p>
        </p:txBody>
      </p:sp>
      <p:grpSp>
        <p:nvGrpSpPr>
          <p:cNvPr id="32" name="组合 35">
            <a:extLst>
              <a:ext uri="{FF2B5EF4-FFF2-40B4-BE49-F238E27FC236}">
                <a16:creationId xmlns:a16="http://schemas.microsoft.com/office/drawing/2014/main" id="{1D4F4724-740E-47A8-BCB7-DD62E6D9386D}"/>
              </a:ext>
            </a:extLst>
          </p:cNvPr>
          <p:cNvGrpSpPr/>
          <p:nvPr/>
        </p:nvGrpSpPr>
        <p:grpSpPr>
          <a:xfrm>
            <a:off x="7095223" y="1466850"/>
            <a:ext cx="4815205" cy="4892675"/>
            <a:chOff x="-84" y="2310"/>
            <a:chExt cx="7583" cy="7705"/>
          </a:xfrm>
        </p:grpSpPr>
        <p:sp>
          <p:nvSpPr>
            <p:cNvPr id="33" name="圆角矩形 2">
              <a:extLst>
                <a:ext uri="{FF2B5EF4-FFF2-40B4-BE49-F238E27FC236}">
                  <a16:creationId xmlns:a16="http://schemas.microsoft.com/office/drawing/2014/main" id="{16BD9846-D966-4B15-878F-89A63EC12BAC}"/>
                </a:ext>
              </a:extLst>
            </p:cNvPr>
            <p:cNvSpPr/>
            <p:nvPr/>
          </p:nvSpPr>
          <p:spPr>
            <a:xfrm>
              <a:off x="2431" y="2310"/>
              <a:ext cx="2489" cy="1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RDD</a:t>
              </a:r>
              <a:r>
                <a:rPr lang="zh-CN" altLang="en-US">
                  <a:solidFill>
                    <a:schemeClr val="tx1"/>
                  </a:solidFill>
                </a:rPr>
                <a:t>开始计算</a:t>
              </a:r>
            </a:p>
          </p:txBody>
        </p:sp>
        <p:sp>
          <p:nvSpPr>
            <p:cNvPr id="34" name="菱形 4">
              <a:extLst>
                <a:ext uri="{FF2B5EF4-FFF2-40B4-BE49-F238E27FC236}">
                  <a16:creationId xmlns:a16="http://schemas.microsoft.com/office/drawing/2014/main" id="{8BED830C-FA61-49C4-B54F-D641DD78A077}"/>
                </a:ext>
              </a:extLst>
            </p:cNvPr>
            <p:cNvSpPr/>
            <p:nvPr/>
          </p:nvSpPr>
          <p:spPr>
            <a:xfrm>
              <a:off x="1898" y="3866"/>
              <a:ext cx="3555" cy="183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13862E7B-55BD-4DEB-9155-E34BEC62E2BE}"/>
                </a:ext>
              </a:extLst>
            </p:cNvPr>
            <p:cNvSpPr txBox="1"/>
            <p:nvPr/>
          </p:nvSpPr>
          <p:spPr>
            <a:xfrm>
              <a:off x="2498" y="4374"/>
              <a:ext cx="2422" cy="822"/>
            </a:xfrm>
            <a:prstGeom prst="rect">
              <a:avLst/>
            </a:prstGeom>
            <a:noFill/>
          </p:spPr>
          <p:txBody>
            <a:bodyPr wrap="square" rtlCol="0">
              <a:spAutoFit/>
            </a:bodyPr>
            <a:lstStyle/>
            <a:p>
              <a:pPr algn="ctr"/>
              <a:r>
                <a:rPr lang="en-US" sz="1400"/>
                <a:t>RDD</a:t>
              </a:r>
              <a:r>
                <a:rPr lang="zh-CN" altLang="en-US" sz="1400"/>
                <a:t>是否有缓存标记？</a:t>
              </a:r>
            </a:p>
          </p:txBody>
        </p:sp>
        <p:grpSp>
          <p:nvGrpSpPr>
            <p:cNvPr id="36" name="组合 9">
              <a:extLst>
                <a:ext uri="{FF2B5EF4-FFF2-40B4-BE49-F238E27FC236}">
                  <a16:creationId xmlns:a16="http://schemas.microsoft.com/office/drawing/2014/main" id="{A3BA1F65-4088-4040-B547-19D80859EFB3}"/>
                </a:ext>
              </a:extLst>
            </p:cNvPr>
            <p:cNvGrpSpPr/>
            <p:nvPr/>
          </p:nvGrpSpPr>
          <p:grpSpPr>
            <a:xfrm>
              <a:off x="-84" y="6004"/>
              <a:ext cx="3555" cy="1968"/>
              <a:chOff x="2380" y="3957"/>
              <a:chExt cx="4121" cy="1873"/>
            </a:xfrm>
          </p:grpSpPr>
          <p:sp>
            <p:nvSpPr>
              <p:cNvPr id="55" name="菱形 7">
                <a:extLst>
                  <a:ext uri="{FF2B5EF4-FFF2-40B4-BE49-F238E27FC236}">
                    <a16:creationId xmlns:a16="http://schemas.microsoft.com/office/drawing/2014/main" id="{FC832209-2729-4741-845C-D3DF8B60A07A}"/>
                  </a:ext>
                </a:extLst>
              </p:cNvPr>
              <p:cNvSpPr/>
              <p:nvPr/>
            </p:nvSpPr>
            <p:spPr>
              <a:xfrm>
                <a:off x="2380" y="3957"/>
                <a:ext cx="4121" cy="187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8">
                <a:extLst>
                  <a:ext uri="{FF2B5EF4-FFF2-40B4-BE49-F238E27FC236}">
                    <a16:creationId xmlns:a16="http://schemas.microsoft.com/office/drawing/2014/main" id="{D90850EC-17A6-4456-8960-F41604A37B4A}"/>
                  </a:ext>
                </a:extLst>
              </p:cNvPr>
              <p:cNvSpPr txBox="1"/>
              <p:nvPr/>
            </p:nvSpPr>
            <p:spPr>
              <a:xfrm>
                <a:off x="3317" y="4249"/>
                <a:ext cx="2248" cy="1429"/>
              </a:xfrm>
              <a:prstGeom prst="rect">
                <a:avLst/>
              </a:prstGeom>
              <a:noFill/>
            </p:spPr>
            <p:txBody>
              <a:bodyPr wrap="square" rtlCol="0">
                <a:spAutoFit/>
              </a:bodyPr>
              <a:lstStyle/>
              <a:p>
                <a:pPr algn="ctr"/>
                <a:r>
                  <a:rPr lang="zh-CN" altLang="en-US" sz="1400"/>
                  <a:t>根据</a:t>
                </a:r>
                <a:r>
                  <a:rPr lang="en-US" altLang="zh-CN" sz="1400"/>
                  <a:t>ID</a:t>
                </a:r>
                <a:r>
                  <a:rPr lang="zh-CN" altLang="en-US" sz="1400"/>
                  <a:t>查询</a:t>
                </a:r>
              </a:p>
              <a:p>
                <a:pPr algn="ctr"/>
                <a:r>
                  <a:rPr lang="en-US" altLang="zh-CN" sz="1400"/>
                  <a:t>BlockManager</a:t>
                </a:r>
                <a:r>
                  <a:rPr lang="zh-CN" altLang="en-US" sz="1400"/>
                  <a:t>中是否存在数据？</a:t>
                </a:r>
              </a:p>
            </p:txBody>
          </p:sp>
        </p:grpSp>
        <p:grpSp>
          <p:nvGrpSpPr>
            <p:cNvPr id="37" name="组合 12">
              <a:extLst>
                <a:ext uri="{FF2B5EF4-FFF2-40B4-BE49-F238E27FC236}">
                  <a16:creationId xmlns:a16="http://schemas.microsoft.com/office/drawing/2014/main" id="{A5A8323C-B184-4223-82BB-067C808610DC}"/>
                </a:ext>
              </a:extLst>
            </p:cNvPr>
            <p:cNvGrpSpPr/>
            <p:nvPr/>
          </p:nvGrpSpPr>
          <p:grpSpPr>
            <a:xfrm>
              <a:off x="726" y="8405"/>
              <a:ext cx="1928" cy="1125"/>
              <a:chOff x="1255" y="7628"/>
              <a:chExt cx="2235" cy="1637"/>
            </a:xfrm>
          </p:grpSpPr>
          <p:sp>
            <p:nvSpPr>
              <p:cNvPr id="53" name="矩形 10">
                <a:extLst>
                  <a:ext uri="{FF2B5EF4-FFF2-40B4-BE49-F238E27FC236}">
                    <a16:creationId xmlns:a16="http://schemas.microsoft.com/office/drawing/2014/main" id="{E54921A9-F552-4704-88A6-D062E0488504}"/>
                  </a:ext>
                </a:extLst>
              </p:cNvPr>
              <p:cNvSpPr/>
              <p:nvPr/>
            </p:nvSpPr>
            <p:spPr>
              <a:xfrm>
                <a:off x="1262" y="7628"/>
                <a:ext cx="2228" cy="1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11">
                <a:extLst>
                  <a:ext uri="{FF2B5EF4-FFF2-40B4-BE49-F238E27FC236}">
                    <a16:creationId xmlns:a16="http://schemas.microsoft.com/office/drawing/2014/main" id="{5829F475-0EBA-4F7F-9E13-A8158108ADA2}"/>
                  </a:ext>
                </a:extLst>
              </p:cNvPr>
              <p:cNvSpPr txBox="1"/>
              <p:nvPr/>
            </p:nvSpPr>
            <p:spPr>
              <a:xfrm>
                <a:off x="1255" y="7757"/>
                <a:ext cx="2235" cy="1055"/>
              </a:xfrm>
              <a:prstGeom prst="rect">
                <a:avLst/>
              </a:prstGeom>
              <a:noFill/>
            </p:spPr>
            <p:txBody>
              <a:bodyPr wrap="square" rtlCol="0">
                <a:spAutoFit/>
              </a:bodyPr>
              <a:lstStyle/>
              <a:p>
                <a:pPr algn="ctr"/>
                <a:r>
                  <a:rPr lang="zh-CN" altLang="en-US" sz="1200"/>
                  <a:t>从本地或远程获取缓存数据</a:t>
                </a:r>
              </a:p>
            </p:txBody>
          </p:sp>
        </p:grpSp>
        <p:grpSp>
          <p:nvGrpSpPr>
            <p:cNvPr id="38" name="组合 13">
              <a:extLst>
                <a:ext uri="{FF2B5EF4-FFF2-40B4-BE49-F238E27FC236}">
                  <a16:creationId xmlns:a16="http://schemas.microsoft.com/office/drawing/2014/main" id="{203334FE-FCC6-4AF8-A766-EA932BA9B973}"/>
                </a:ext>
              </a:extLst>
            </p:cNvPr>
            <p:cNvGrpSpPr/>
            <p:nvPr/>
          </p:nvGrpSpPr>
          <p:grpSpPr>
            <a:xfrm>
              <a:off x="4102" y="8291"/>
              <a:ext cx="2141" cy="1724"/>
              <a:chOff x="1255" y="7628"/>
              <a:chExt cx="2235" cy="1756"/>
            </a:xfrm>
          </p:grpSpPr>
          <p:sp>
            <p:nvSpPr>
              <p:cNvPr id="51" name="矩形 14">
                <a:extLst>
                  <a:ext uri="{FF2B5EF4-FFF2-40B4-BE49-F238E27FC236}">
                    <a16:creationId xmlns:a16="http://schemas.microsoft.com/office/drawing/2014/main" id="{959248D7-005E-47EB-8028-2B35E0C549A7}"/>
                  </a:ext>
                </a:extLst>
              </p:cNvPr>
              <p:cNvSpPr/>
              <p:nvPr/>
            </p:nvSpPr>
            <p:spPr>
              <a:xfrm>
                <a:off x="1262" y="7628"/>
                <a:ext cx="2228" cy="1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15">
                <a:extLst>
                  <a:ext uri="{FF2B5EF4-FFF2-40B4-BE49-F238E27FC236}">
                    <a16:creationId xmlns:a16="http://schemas.microsoft.com/office/drawing/2014/main" id="{168BFC20-399E-408B-8C79-640E0D70EBA0}"/>
                  </a:ext>
                </a:extLst>
              </p:cNvPr>
              <p:cNvSpPr txBox="1"/>
              <p:nvPr/>
            </p:nvSpPr>
            <p:spPr>
              <a:xfrm>
                <a:off x="1255" y="7757"/>
                <a:ext cx="2235" cy="1627"/>
              </a:xfrm>
              <a:prstGeom prst="rect">
                <a:avLst/>
              </a:prstGeom>
              <a:noFill/>
            </p:spPr>
            <p:txBody>
              <a:bodyPr wrap="square" rtlCol="0">
                <a:spAutoFit/>
              </a:bodyPr>
              <a:lstStyle/>
              <a:p>
                <a:pPr algn="ctr"/>
                <a:r>
                  <a:rPr lang="zh-CN" altLang="en-US" sz="1200"/>
                  <a:t>重新开始计算，得到该</a:t>
                </a:r>
                <a:r>
                  <a:rPr lang="en-US" altLang="zh-CN" sz="1200"/>
                  <a:t>RDD</a:t>
                </a:r>
                <a:r>
                  <a:rPr lang="zh-CN" altLang="en-US" sz="1200"/>
                  <a:t>数据后缓存到</a:t>
                </a:r>
                <a:r>
                  <a:rPr lang="en-US" altLang="zh-CN" sz="1200"/>
                  <a:t>BlockManager</a:t>
                </a:r>
                <a:r>
                  <a:rPr lang="zh-CN" altLang="en-US" sz="1200"/>
                  <a:t>中，再返回</a:t>
                </a:r>
                <a:r>
                  <a:rPr lang="en-US" altLang="zh-CN" sz="1200"/>
                  <a:t>RDD</a:t>
                </a:r>
                <a:r>
                  <a:rPr lang="zh-CN" altLang="en-US" sz="1200"/>
                  <a:t>数据</a:t>
                </a:r>
              </a:p>
            </p:txBody>
          </p:sp>
        </p:grpSp>
        <p:cxnSp>
          <p:nvCxnSpPr>
            <p:cNvPr id="39" name="直接箭头连接符 17">
              <a:extLst>
                <a:ext uri="{FF2B5EF4-FFF2-40B4-BE49-F238E27FC236}">
                  <a16:creationId xmlns:a16="http://schemas.microsoft.com/office/drawing/2014/main" id="{0AEA8F90-D18C-4177-A7B4-1CB295CA91C7}"/>
                </a:ext>
              </a:extLst>
            </p:cNvPr>
            <p:cNvCxnSpPr>
              <a:stCxn id="33" idx="2"/>
              <a:endCxn id="34" idx="0"/>
            </p:cNvCxnSpPr>
            <p:nvPr/>
          </p:nvCxnSpPr>
          <p:spPr>
            <a:xfrm>
              <a:off x="3695" y="3318"/>
              <a:ext cx="0" cy="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21">
              <a:extLst>
                <a:ext uri="{FF2B5EF4-FFF2-40B4-BE49-F238E27FC236}">
                  <a16:creationId xmlns:a16="http://schemas.microsoft.com/office/drawing/2014/main" id="{F3783715-22CE-43A6-9EDF-8704AEEC65F1}"/>
                </a:ext>
              </a:extLst>
            </p:cNvPr>
            <p:cNvCxnSpPr>
              <a:stCxn id="55" idx="3"/>
              <a:endCxn id="51" idx="0"/>
            </p:cNvCxnSpPr>
            <p:nvPr/>
          </p:nvCxnSpPr>
          <p:spPr>
            <a:xfrm>
              <a:off x="3471" y="6988"/>
              <a:ext cx="1705" cy="13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组合 23">
              <a:extLst>
                <a:ext uri="{FF2B5EF4-FFF2-40B4-BE49-F238E27FC236}">
                  <a16:creationId xmlns:a16="http://schemas.microsoft.com/office/drawing/2014/main" id="{46AC1072-1C8E-45E5-85C3-AB57BB99CA03}"/>
                </a:ext>
              </a:extLst>
            </p:cNvPr>
            <p:cNvGrpSpPr/>
            <p:nvPr/>
          </p:nvGrpSpPr>
          <p:grpSpPr>
            <a:xfrm>
              <a:off x="5063" y="5705"/>
              <a:ext cx="1928" cy="1125"/>
              <a:chOff x="1255" y="7628"/>
              <a:chExt cx="2235" cy="1637"/>
            </a:xfrm>
          </p:grpSpPr>
          <p:sp>
            <p:nvSpPr>
              <p:cNvPr id="49" name="矩形 24">
                <a:extLst>
                  <a:ext uri="{FF2B5EF4-FFF2-40B4-BE49-F238E27FC236}">
                    <a16:creationId xmlns:a16="http://schemas.microsoft.com/office/drawing/2014/main" id="{20880C7D-7214-4E01-B9B5-3CCB80559FBF}"/>
                  </a:ext>
                </a:extLst>
              </p:cNvPr>
              <p:cNvSpPr/>
              <p:nvPr/>
            </p:nvSpPr>
            <p:spPr>
              <a:xfrm>
                <a:off x="1262" y="7628"/>
                <a:ext cx="2228" cy="1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25">
                <a:extLst>
                  <a:ext uri="{FF2B5EF4-FFF2-40B4-BE49-F238E27FC236}">
                    <a16:creationId xmlns:a16="http://schemas.microsoft.com/office/drawing/2014/main" id="{783C2DA9-CF8B-4758-AE46-2D2F619F2B68}"/>
                  </a:ext>
                </a:extLst>
              </p:cNvPr>
              <p:cNvSpPr txBox="1"/>
              <p:nvPr/>
            </p:nvSpPr>
            <p:spPr>
              <a:xfrm>
                <a:off x="1255" y="7757"/>
                <a:ext cx="2235" cy="1478"/>
              </a:xfrm>
              <a:prstGeom prst="rect">
                <a:avLst/>
              </a:prstGeom>
              <a:noFill/>
            </p:spPr>
            <p:txBody>
              <a:bodyPr wrap="square" rtlCol="0">
                <a:spAutoFit/>
              </a:bodyPr>
              <a:lstStyle/>
              <a:p>
                <a:pPr algn="ctr"/>
                <a:r>
                  <a:rPr lang="zh-CN" altLang="en-US" sz="1200"/>
                  <a:t>从检查点或</a:t>
                </a:r>
                <a:r>
                  <a:rPr lang="en-US" altLang="zh-CN" sz="1200"/>
                  <a:t>RDD</a:t>
                </a:r>
                <a:r>
                  <a:rPr lang="zh-CN" altLang="en-US" sz="1200"/>
                  <a:t>链源头开始计算</a:t>
                </a:r>
              </a:p>
            </p:txBody>
          </p:sp>
        </p:grpSp>
        <p:sp>
          <p:nvSpPr>
            <p:cNvPr id="42" name="文本框 28">
              <a:extLst>
                <a:ext uri="{FF2B5EF4-FFF2-40B4-BE49-F238E27FC236}">
                  <a16:creationId xmlns:a16="http://schemas.microsoft.com/office/drawing/2014/main" id="{60253313-1598-44FC-BCD7-3EA2AC3157A2}"/>
                </a:ext>
              </a:extLst>
            </p:cNvPr>
            <p:cNvSpPr txBox="1"/>
            <p:nvPr/>
          </p:nvSpPr>
          <p:spPr>
            <a:xfrm>
              <a:off x="5571" y="5178"/>
              <a:ext cx="1928" cy="434"/>
            </a:xfrm>
            <a:prstGeom prst="rect">
              <a:avLst/>
            </a:prstGeom>
            <a:noFill/>
          </p:spPr>
          <p:txBody>
            <a:bodyPr wrap="square" rtlCol="0">
              <a:spAutoFit/>
            </a:bodyPr>
            <a:lstStyle/>
            <a:p>
              <a:pPr algn="ctr"/>
              <a:r>
                <a:rPr lang="zh-CN" altLang="en-US" sz="1200"/>
                <a:t>未缓存</a:t>
              </a:r>
            </a:p>
          </p:txBody>
        </p:sp>
        <p:cxnSp>
          <p:nvCxnSpPr>
            <p:cNvPr id="43" name="肘形连接符 29">
              <a:extLst>
                <a:ext uri="{FF2B5EF4-FFF2-40B4-BE49-F238E27FC236}">
                  <a16:creationId xmlns:a16="http://schemas.microsoft.com/office/drawing/2014/main" id="{5D6D0038-C7B4-4B6C-9BFC-143BE454BC1E}"/>
                </a:ext>
              </a:extLst>
            </p:cNvPr>
            <p:cNvCxnSpPr>
              <a:stCxn id="34" idx="3"/>
              <a:endCxn id="50" idx="0"/>
            </p:cNvCxnSpPr>
            <p:nvPr/>
          </p:nvCxnSpPr>
          <p:spPr>
            <a:xfrm>
              <a:off x="5453" y="4786"/>
              <a:ext cx="574" cy="1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30">
              <a:extLst>
                <a:ext uri="{FF2B5EF4-FFF2-40B4-BE49-F238E27FC236}">
                  <a16:creationId xmlns:a16="http://schemas.microsoft.com/office/drawing/2014/main" id="{4C60D106-7EAD-4F8A-80F0-B72F09A997B1}"/>
                </a:ext>
              </a:extLst>
            </p:cNvPr>
            <p:cNvCxnSpPr>
              <a:stCxn id="34" idx="1"/>
              <a:endCxn id="55" idx="0"/>
            </p:cNvCxnSpPr>
            <p:nvPr/>
          </p:nvCxnSpPr>
          <p:spPr>
            <a:xfrm rot="10800000" flipV="1">
              <a:off x="1694" y="4786"/>
              <a:ext cx="204" cy="1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31">
              <a:extLst>
                <a:ext uri="{FF2B5EF4-FFF2-40B4-BE49-F238E27FC236}">
                  <a16:creationId xmlns:a16="http://schemas.microsoft.com/office/drawing/2014/main" id="{D311873B-DD03-4F4B-BD2D-C13DB464F1EB}"/>
                </a:ext>
              </a:extLst>
            </p:cNvPr>
            <p:cNvCxnSpPr/>
            <p:nvPr/>
          </p:nvCxnSpPr>
          <p:spPr>
            <a:xfrm flipH="1">
              <a:off x="1690" y="7951"/>
              <a:ext cx="4" cy="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32">
              <a:extLst>
                <a:ext uri="{FF2B5EF4-FFF2-40B4-BE49-F238E27FC236}">
                  <a16:creationId xmlns:a16="http://schemas.microsoft.com/office/drawing/2014/main" id="{D8FF2EE6-CB21-4567-876F-527CE652C123}"/>
                </a:ext>
              </a:extLst>
            </p:cNvPr>
            <p:cNvSpPr txBox="1"/>
            <p:nvPr/>
          </p:nvSpPr>
          <p:spPr>
            <a:xfrm>
              <a:off x="364" y="5271"/>
              <a:ext cx="1928" cy="434"/>
            </a:xfrm>
            <a:prstGeom prst="rect">
              <a:avLst/>
            </a:prstGeom>
            <a:noFill/>
          </p:spPr>
          <p:txBody>
            <a:bodyPr wrap="square" rtlCol="0">
              <a:spAutoFit/>
            </a:bodyPr>
            <a:lstStyle/>
            <a:p>
              <a:pPr algn="ctr"/>
              <a:r>
                <a:rPr lang="zh-CN" altLang="en-US" sz="1200"/>
                <a:t>已缓存</a:t>
              </a:r>
            </a:p>
          </p:txBody>
        </p:sp>
        <p:sp>
          <p:nvSpPr>
            <p:cNvPr id="47" name="文本框 33">
              <a:extLst>
                <a:ext uri="{FF2B5EF4-FFF2-40B4-BE49-F238E27FC236}">
                  <a16:creationId xmlns:a16="http://schemas.microsoft.com/office/drawing/2014/main" id="{505E29D2-07E0-4D59-9E7B-7B5FF057E3CF}"/>
                </a:ext>
              </a:extLst>
            </p:cNvPr>
            <p:cNvSpPr txBox="1"/>
            <p:nvPr/>
          </p:nvSpPr>
          <p:spPr>
            <a:xfrm>
              <a:off x="95" y="7984"/>
              <a:ext cx="1928" cy="434"/>
            </a:xfrm>
            <a:prstGeom prst="rect">
              <a:avLst/>
            </a:prstGeom>
            <a:noFill/>
          </p:spPr>
          <p:txBody>
            <a:bodyPr wrap="square" rtlCol="0">
              <a:spAutoFit/>
            </a:bodyPr>
            <a:lstStyle/>
            <a:p>
              <a:pPr algn="ctr"/>
              <a:r>
                <a:rPr lang="zh-CN" altLang="en-US" sz="1200"/>
                <a:t>可以获取</a:t>
              </a:r>
            </a:p>
          </p:txBody>
        </p:sp>
        <p:sp>
          <p:nvSpPr>
            <p:cNvPr id="48" name="文本框 34">
              <a:extLst>
                <a:ext uri="{FF2B5EF4-FFF2-40B4-BE49-F238E27FC236}">
                  <a16:creationId xmlns:a16="http://schemas.microsoft.com/office/drawing/2014/main" id="{E103506C-52BE-4652-B784-D776BDD322B2}"/>
                </a:ext>
              </a:extLst>
            </p:cNvPr>
            <p:cNvSpPr txBox="1"/>
            <p:nvPr/>
          </p:nvSpPr>
          <p:spPr>
            <a:xfrm>
              <a:off x="3471" y="7517"/>
              <a:ext cx="1928" cy="434"/>
            </a:xfrm>
            <a:prstGeom prst="rect">
              <a:avLst/>
            </a:prstGeom>
            <a:noFill/>
          </p:spPr>
          <p:txBody>
            <a:bodyPr wrap="square" rtlCol="0">
              <a:spAutoFit/>
            </a:bodyPr>
            <a:lstStyle/>
            <a:p>
              <a:pPr algn="ctr"/>
              <a:r>
                <a:rPr lang="zh-CN" altLang="en-US" sz="1200"/>
                <a:t>获取不到</a:t>
              </a:r>
            </a:p>
          </p:txBody>
        </p:sp>
      </p:grpSp>
      <p:sp>
        <p:nvSpPr>
          <p:cNvPr id="4" name="灯片编号占位符 3">
            <a:extLst>
              <a:ext uri="{FF2B5EF4-FFF2-40B4-BE49-F238E27FC236}">
                <a16:creationId xmlns:a16="http://schemas.microsoft.com/office/drawing/2014/main" id="{933EECEE-996E-A846-A808-10CD078E378E}"/>
              </a:ext>
            </a:extLst>
          </p:cNvPr>
          <p:cNvSpPr>
            <a:spLocks noGrp="1"/>
          </p:cNvSpPr>
          <p:nvPr>
            <p:ph type="sldNum" sz="quarter" idx="12"/>
          </p:nvPr>
        </p:nvSpPr>
        <p:spPr/>
        <p:txBody>
          <a:bodyPr/>
          <a:lstStyle/>
          <a:p>
            <a:fld id="{B13F0FA4-29F4-4B1D-A16B-0D7169EBD889}" type="slidenum">
              <a:rPr lang="en-US" smtClean="0"/>
              <a:t>41</a:t>
            </a:fld>
            <a:endParaRPr lang="en-US"/>
          </a:p>
        </p:txBody>
      </p:sp>
    </p:spTree>
    <p:extLst>
      <p:ext uri="{BB962C8B-B14F-4D97-AF65-F5344CB8AC3E}">
        <p14:creationId xmlns:p14="http://schemas.microsoft.com/office/powerpoint/2010/main" val="2749031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C1F-1553-424D-B0EC-5240A29599C2}"/>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4983992F-50D3-4178-B2A2-9A1FDDC9BA16}"/>
              </a:ext>
            </a:extLst>
          </p:cNvPr>
          <p:cNvSpPr>
            <a:spLocks noGrp="1"/>
          </p:cNvSpPr>
          <p:nvPr>
            <p:ph idx="1"/>
          </p:nvPr>
        </p:nvSpPr>
        <p:spPr/>
        <p:txBody>
          <a:bodyPr/>
          <a:lstStyle/>
          <a:p>
            <a:r>
              <a:rPr lang="zh-CN" altLang="en-US" dirty="0"/>
              <a:t>序列化开销优化</a:t>
            </a:r>
            <a:endParaRPr lang="en-US" altLang="zh-CN" dirty="0"/>
          </a:p>
          <a:p>
            <a:pPr lvl="1"/>
            <a:r>
              <a:rPr lang="zh-CN" altLang="en-US" dirty="0"/>
              <a:t>序列化是一个将结构化对象转换为字节序列的过程，用于将对象在网络中传输或者将对象转换为可取用格式</a:t>
            </a:r>
            <a:endParaRPr lang="en-US" altLang="zh-CN" dirty="0"/>
          </a:p>
          <a:p>
            <a:pPr lvl="1"/>
            <a:r>
              <a:rPr lang="zh-CN" altLang="en-US" dirty="0"/>
              <a:t>反序列化是将字节序列还原成一系列结构化对象</a:t>
            </a:r>
            <a:endParaRPr lang="en-US" altLang="zh-CN" dirty="0"/>
          </a:p>
          <a:p>
            <a:pPr lvl="1"/>
            <a:r>
              <a:rPr lang="zh-CN" altLang="en-US" dirty="0"/>
              <a:t>分布式系统使用场景：进程间通信和持久性存储</a:t>
            </a:r>
            <a:endParaRPr lang="en-US" dirty="0"/>
          </a:p>
        </p:txBody>
      </p:sp>
      <p:grpSp>
        <p:nvGrpSpPr>
          <p:cNvPr id="49" name="Group 48">
            <a:extLst>
              <a:ext uri="{FF2B5EF4-FFF2-40B4-BE49-F238E27FC236}">
                <a16:creationId xmlns:a16="http://schemas.microsoft.com/office/drawing/2014/main" id="{AA37A28E-F4E9-45F8-B89F-67BC3BCD31F2}"/>
              </a:ext>
            </a:extLst>
          </p:cNvPr>
          <p:cNvGrpSpPr/>
          <p:nvPr/>
        </p:nvGrpSpPr>
        <p:grpSpPr>
          <a:xfrm>
            <a:off x="7126008" y="3385302"/>
            <a:ext cx="4862565" cy="2835725"/>
            <a:chOff x="6679934" y="3359217"/>
            <a:chExt cx="4862565" cy="2835725"/>
          </a:xfrm>
        </p:grpSpPr>
        <p:cxnSp>
          <p:nvCxnSpPr>
            <p:cNvPr id="4" name="直接连接符 36">
              <a:extLst>
                <a:ext uri="{FF2B5EF4-FFF2-40B4-BE49-F238E27FC236}">
                  <a16:creationId xmlns:a16="http://schemas.microsoft.com/office/drawing/2014/main" id="{B350D1C4-1B5C-458A-B539-6B0E5A502B79}"/>
                </a:ext>
              </a:extLst>
            </p:cNvPr>
            <p:cNvCxnSpPr/>
            <p:nvPr/>
          </p:nvCxnSpPr>
          <p:spPr>
            <a:xfrm>
              <a:off x="7049605" y="4038583"/>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37">
              <a:extLst>
                <a:ext uri="{FF2B5EF4-FFF2-40B4-BE49-F238E27FC236}">
                  <a16:creationId xmlns:a16="http://schemas.microsoft.com/office/drawing/2014/main" id="{F443D6B1-74FC-4F34-8702-0AFBC8BF84E2}"/>
                </a:ext>
              </a:extLst>
            </p:cNvPr>
            <p:cNvCxnSpPr/>
            <p:nvPr/>
          </p:nvCxnSpPr>
          <p:spPr>
            <a:xfrm>
              <a:off x="7049605" y="4317878"/>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38">
              <a:extLst>
                <a:ext uri="{FF2B5EF4-FFF2-40B4-BE49-F238E27FC236}">
                  <a16:creationId xmlns:a16="http://schemas.microsoft.com/office/drawing/2014/main" id="{73830DB8-E032-430F-AFAA-6838C18C4718}"/>
                </a:ext>
              </a:extLst>
            </p:cNvPr>
            <p:cNvCxnSpPr/>
            <p:nvPr/>
          </p:nvCxnSpPr>
          <p:spPr>
            <a:xfrm>
              <a:off x="7049605" y="4597173"/>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39">
              <a:extLst>
                <a:ext uri="{FF2B5EF4-FFF2-40B4-BE49-F238E27FC236}">
                  <a16:creationId xmlns:a16="http://schemas.microsoft.com/office/drawing/2014/main" id="{15B688A0-4465-4BF4-9ECA-3BA255051029}"/>
                </a:ext>
              </a:extLst>
            </p:cNvPr>
            <p:cNvCxnSpPr/>
            <p:nvPr/>
          </p:nvCxnSpPr>
          <p:spPr>
            <a:xfrm>
              <a:off x="7049605" y="4876468"/>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40">
              <a:extLst>
                <a:ext uri="{FF2B5EF4-FFF2-40B4-BE49-F238E27FC236}">
                  <a16:creationId xmlns:a16="http://schemas.microsoft.com/office/drawing/2014/main" id="{B9FFC64C-3D11-4304-A39A-3A4AE9720175}"/>
                </a:ext>
              </a:extLst>
            </p:cNvPr>
            <p:cNvCxnSpPr/>
            <p:nvPr/>
          </p:nvCxnSpPr>
          <p:spPr>
            <a:xfrm>
              <a:off x="7049605" y="5155763"/>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41">
              <a:extLst>
                <a:ext uri="{FF2B5EF4-FFF2-40B4-BE49-F238E27FC236}">
                  <a16:creationId xmlns:a16="http://schemas.microsoft.com/office/drawing/2014/main" id="{7A54AF9E-228B-46F7-9B99-2419227A9E78}"/>
                </a:ext>
              </a:extLst>
            </p:cNvPr>
            <p:cNvCxnSpPr/>
            <p:nvPr/>
          </p:nvCxnSpPr>
          <p:spPr>
            <a:xfrm>
              <a:off x="7049605" y="5435058"/>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42">
              <a:extLst>
                <a:ext uri="{FF2B5EF4-FFF2-40B4-BE49-F238E27FC236}">
                  <a16:creationId xmlns:a16="http://schemas.microsoft.com/office/drawing/2014/main" id="{1501CE40-15EA-4745-86FD-26A6FB04B4F0}"/>
                </a:ext>
              </a:extLst>
            </p:cNvPr>
            <p:cNvCxnSpPr/>
            <p:nvPr/>
          </p:nvCxnSpPr>
          <p:spPr>
            <a:xfrm>
              <a:off x="7049605" y="5714353"/>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43">
              <a:extLst>
                <a:ext uri="{FF2B5EF4-FFF2-40B4-BE49-F238E27FC236}">
                  <a16:creationId xmlns:a16="http://schemas.microsoft.com/office/drawing/2014/main" id="{71DAF06D-72FA-4F13-BB54-BA3A4DC121A7}"/>
                </a:ext>
              </a:extLst>
            </p:cNvPr>
            <p:cNvCxnSpPr/>
            <p:nvPr/>
          </p:nvCxnSpPr>
          <p:spPr>
            <a:xfrm>
              <a:off x="7049605" y="5993648"/>
              <a:ext cx="335113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85">
              <a:extLst>
                <a:ext uri="{FF2B5EF4-FFF2-40B4-BE49-F238E27FC236}">
                  <a16:creationId xmlns:a16="http://schemas.microsoft.com/office/drawing/2014/main" id="{AD73A23D-B69D-4357-A446-EA82F8FF08AA}"/>
                </a:ext>
              </a:extLst>
            </p:cNvPr>
            <p:cNvSpPr txBox="1"/>
            <p:nvPr/>
          </p:nvSpPr>
          <p:spPr>
            <a:xfrm>
              <a:off x="6679934" y="3927452"/>
              <a:ext cx="227626" cy="215444"/>
            </a:xfrm>
            <a:prstGeom prst="rect">
              <a:avLst/>
            </a:prstGeom>
            <a:noFill/>
          </p:spPr>
          <p:txBody>
            <a:bodyPr wrap="none" lIns="0" tIns="0" rIns="0" bIns="0" rtlCol="0">
              <a:spAutoFit/>
            </a:bodyPr>
            <a:lstStyle/>
            <a:p>
              <a:r>
                <a:rPr lang="en-US" altLang="zh-CN" sz="1400" dirty="0"/>
                <a:t>0.7</a:t>
              </a:r>
            </a:p>
          </p:txBody>
        </p:sp>
        <p:sp>
          <p:nvSpPr>
            <p:cNvPr id="13" name="文本框 86">
              <a:extLst>
                <a:ext uri="{FF2B5EF4-FFF2-40B4-BE49-F238E27FC236}">
                  <a16:creationId xmlns:a16="http://schemas.microsoft.com/office/drawing/2014/main" id="{13C27B05-6B21-46C8-BD6D-A03AF7C47642}"/>
                </a:ext>
              </a:extLst>
            </p:cNvPr>
            <p:cNvSpPr txBox="1"/>
            <p:nvPr/>
          </p:nvSpPr>
          <p:spPr>
            <a:xfrm>
              <a:off x="6679934" y="3359217"/>
              <a:ext cx="227626" cy="215444"/>
            </a:xfrm>
            <a:prstGeom prst="rect">
              <a:avLst/>
            </a:prstGeom>
            <a:noFill/>
          </p:spPr>
          <p:txBody>
            <a:bodyPr wrap="none" lIns="0" tIns="0" rIns="0" bIns="0" rtlCol="0">
              <a:spAutoFit/>
            </a:bodyPr>
            <a:lstStyle/>
            <a:p>
              <a:r>
                <a:rPr lang="en-US" altLang="zh-CN" sz="1400"/>
                <a:t>0.9</a:t>
              </a:r>
            </a:p>
          </p:txBody>
        </p:sp>
        <p:sp>
          <p:nvSpPr>
            <p:cNvPr id="14" name="文本框 88">
              <a:extLst>
                <a:ext uri="{FF2B5EF4-FFF2-40B4-BE49-F238E27FC236}">
                  <a16:creationId xmlns:a16="http://schemas.microsoft.com/office/drawing/2014/main" id="{BA2C7716-0D1B-46A2-A8AD-DE1267ABE4B1}"/>
                </a:ext>
              </a:extLst>
            </p:cNvPr>
            <p:cNvSpPr txBox="1"/>
            <p:nvPr/>
          </p:nvSpPr>
          <p:spPr>
            <a:xfrm>
              <a:off x="6679934" y="4760305"/>
              <a:ext cx="227626" cy="215444"/>
            </a:xfrm>
            <a:prstGeom prst="rect">
              <a:avLst/>
            </a:prstGeom>
            <a:noFill/>
          </p:spPr>
          <p:txBody>
            <a:bodyPr wrap="none" lIns="0" tIns="0" rIns="0" bIns="0" rtlCol="0">
              <a:spAutoFit/>
            </a:bodyPr>
            <a:lstStyle/>
            <a:p>
              <a:r>
                <a:rPr lang="en-US" altLang="zh-CN" sz="1400"/>
                <a:t>0.4</a:t>
              </a:r>
            </a:p>
          </p:txBody>
        </p:sp>
        <p:sp>
          <p:nvSpPr>
            <p:cNvPr id="15" name="文本框 89">
              <a:extLst>
                <a:ext uri="{FF2B5EF4-FFF2-40B4-BE49-F238E27FC236}">
                  <a16:creationId xmlns:a16="http://schemas.microsoft.com/office/drawing/2014/main" id="{9E338DD7-F668-4C54-B3FE-EC537B9A0CB8}"/>
                </a:ext>
              </a:extLst>
            </p:cNvPr>
            <p:cNvSpPr txBox="1"/>
            <p:nvPr/>
          </p:nvSpPr>
          <p:spPr>
            <a:xfrm>
              <a:off x="6679934" y="5037923"/>
              <a:ext cx="227626" cy="215444"/>
            </a:xfrm>
            <a:prstGeom prst="rect">
              <a:avLst/>
            </a:prstGeom>
            <a:noFill/>
          </p:spPr>
          <p:txBody>
            <a:bodyPr wrap="none" lIns="0" tIns="0" rIns="0" bIns="0" rtlCol="0">
              <a:spAutoFit/>
            </a:bodyPr>
            <a:lstStyle/>
            <a:p>
              <a:r>
                <a:rPr lang="en-US" altLang="zh-CN" sz="1400"/>
                <a:t>0.3</a:t>
              </a:r>
            </a:p>
          </p:txBody>
        </p:sp>
        <p:sp>
          <p:nvSpPr>
            <p:cNvPr id="16" name="文本框 90">
              <a:extLst>
                <a:ext uri="{FF2B5EF4-FFF2-40B4-BE49-F238E27FC236}">
                  <a16:creationId xmlns:a16="http://schemas.microsoft.com/office/drawing/2014/main" id="{702A8644-D928-4FCF-91A3-C2F6870D87F6}"/>
                </a:ext>
              </a:extLst>
            </p:cNvPr>
            <p:cNvSpPr txBox="1"/>
            <p:nvPr/>
          </p:nvSpPr>
          <p:spPr>
            <a:xfrm>
              <a:off x="6679934" y="5315540"/>
              <a:ext cx="227626" cy="215444"/>
            </a:xfrm>
            <a:prstGeom prst="rect">
              <a:avLst/>
            </a:prstGeom>
            <a:noFill/>
          </p:spPr>
          <p:txBody>
            <a:bodyPr wrap="none" lIns="0" tIns="0" rIns="0" bIns="0" rtlCol="0">
              <a:spAutoFit/>
            </a:bodyPr>
            <a:lstStyle/>
            <a:p>
              <a:r>
                <a:rPr lang="en-US" altLang="zh-CN" sz="1400"/>
                <a:t>0.2</a:t>
              </a:r>
            </a:p>
          </p:txBody>
        </p:sp>
        <p:sp>
          <p:nvSpPr>
            <p:cNvPr id="17" name="文本框 91">
              <a:extLst>
                <a:ext uri="{FF2B5EF4-FFF2-40B4-BE49-F238E27FC236}">
                  <a16:creationId xmlns:a16="http://schemas.microsoft.com/office/drawing/2014/main" id="{88EF99D8-EE5A-4E0B-8767-F8BCD7DC8A22}"/>
                </a:ext>
              </a:extLst>
            </p:cNvPr>
            <p:cNvSpPr txBox="1"/>
            <p:nvPr/>
          </p:nvSpPr>
          <p:spPr>
            <a:xfrm>
              <a:off x="6679934" y="5593158"/>
              <a:ext cx="227626" cy="215444"/>
            </a:xfrm>
            <a:prstGeom prst="rect">
              <a:avLst/>
            </a:prstGeom>
            <a:noFill/>
          </p:spPr>
          <p:txBody>
            <a:bodyPr wrap="none" lIns="0" tIns="0" rIns="0" bIns="0" rtlCol="0">
              <a:spAutoFit/>
            </a:bodyPr>
            <a:lstStyle/>
            <a:p>
              <a:r>
                <a:rPr lang="en-US" altLang="zh-CN" sz="1400" dirty="0"/>
                <a:t>0.1</a:t>
              </a:r>
            </a:p>
          </p:txBody>
        </p:sp>
        <p:sp>
          <p:nvSpPr>
            <p:cNvPr id="18" name="文本框 92">
              <a:extLst>
                <a:ext uri="{FF2B5EF4-FFF2-40B4-BE49-F238E27FC236}">
                  <a16:creationId xmlns:a16="http://schemas.microsoft.com/office/drawing/2014/main" id="{F6DBD21C-748A-49A7-A370-FEB781F0990C}"/>
                </a:ext>
              </a:extLst>
            </p:cNvPr>
            <p:cNvSpPr txBox="1"/>
            <p:nvPr/>
          </p:nvSpPr>
          <p:spPr>
            <a:xfrm>
              <a:off x="6679934" y="5870775"/>
              <a:ext cx="197660" cy="203260"/>
            </a:xfrm>
            <a:prstGeom prst="rect">
              <a:avLst/>
            </a:prstGeom>
            <a:noFill/>
          </p:spPr>
          <p:txBody>
            <a:bodyPr wrap="none" rtlCol="0">
              <a:spAutoFit/>
            </a:bodyPr>
            <a:lstStyle/>
            <a:p>
              <a:r>
                <a:rPr lang="en-US" altLang="zh-CN" sz="1400"/>
                <a:t>0</a:t>
              </a:r>
            </a:p>
          </p:txBody>
        </p:sp>
        <p:sp>
          <p:nvSpPr>
            <p:cNvPr id="19" name="矩形 94">
              <a:extLst>
                <a:ext uri="{FF2B5EF4-FFF2-40B4-BE49-F238E27FC236}">
                  <a16:creationId xmlns:a16="http://schemas.microsoft.com/office/drawing/2014/main" id="{DAE1F47E-4AF5-4173-A042-B4DF8F766E41}"/>
                </a:ext>
              </a:extLst>
            </p:cNvPr>
            <p:cNvSpPr/>
            <p:nvPr/>
          </p:nvSpPr>
          <p:spPr>
            <a:xfrm>
              <a:off x="10499409" y="5135215"/>
              <a:ext cx="179606" cy="1799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95">
              <a:extLst>
                <a:ext uri="{FF2B5EF4-FFF2-40B4-BE49-F238E27FC236}">
                  <a16:creationId xmlns:a16="http://schemas.microsoft.com/office/drawing/2014/main" id="{A0E55F63-72F1-44EA-AE3D-4F0CD0C5AA4E}"/>
                </a:ext>
              </a:extLst>
            </p:cNvPr>
            <p:cNvSpPr/>
            <p:nvPr/>
          </p:nvSpPr>
          <p:spPr>
            <a:xfrm>
              <a:off x="10499409" y="5457284"/>
              <a:ext cx="179606" cy="179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文本框 96">
              <a:extLst>
                <a:ext uri="{FF2B5EF4-FFF2-40B4-BE49-F238E27FC236}">
                  <a16:creationId xmlns:a16="http://schemas.microsoft.com/office/drawing/2014/main" id="{0E38AF65-BF3E-4527-A635-CB202A6EC32E}"/>
                </a:ext>
              </a:extLst>
            </p:cNvPr>
            <p:cNvSpPr txBox="1"/>
            <p:nvPr/>
          </p:nvSpPr>
          <p:spPr>
            <a:xfrm>
              <a:off x="10773058" y="5145645"/>
              <a:ext cx="615553" cy="184666"/>
            </a:xfrm>
            <a:prstGeom prst="rect">
              <a:avLst/>
            </a:prstGeom>
            <a:noFill/>
          </p:spPr>
          <p:txBody>
            <a:bodyPr wrap="none" lIns="0" tIns="0" rIns="0" bIns="0" rtlCol="0">
              <a:spAutoFit/>
            </a:bodyPr>
            <a:lstStyle/>
            <a:p>
              <a:r>
                <a:rPr lang="zh-CN" altLang="en-US" sz="1200" dirty="0">
                  <a:latin typeface="微软雅黑" panose="020B0503020204020204" pitchFamily="34" charset="-122"/>
                  <a:ea typeface="微软雅黑" panose="020B0503020204020204" pitchFamily="34" charset="-122"/>
                </a:rPr>
                <a:t>反序列化</a:t>
              </a:r>
            </a:p>
          </p:txBody>
        </p:sp>
        <p:sp>
          <p:nvSpPr>
            <p:cNvPr id="22" name="文本框 97">
              <a:extLst>
                <a:ext uri="{FF2B5EF4-FFF2-40B4-BE49-F238E27FC236}">
                  <a16:creationId xmlns:a16="http://schemas.microsoft.com/office/drawing/2014/main" id="{5AF395F1-5C3C-459B-A492-08CE357FC798}"/>
                </a:ext>
              </a:extLst>
            </p:cNvPr>
            <p:cNvSpPr txBox="1"/>
            <p:nvPr/>
          </p:nvSpPr>
          <p:spPr>
            <a:xfrm>
              <a:off x="10679016" y="5445962"/>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序列化</a:t>
              </a:r>
            </a:p>
          </p:txBody>
        </p:sp>
        <p:cxnSp>
          <p:nvCxnSpPr>
            <p:cNvPr id="23" name="直接连接符 53">
              <a:extLst>
                <a:ext uri="{FF2B5EF4-FFF2-40B4-BE49-F238E27FC236}">
                  <a16:creationId xmlns:a16="http://schemas.microsoft.com/office/drawing/2014/main" id="{AAB10841-A908-4251-9107-EC703455F6B1}"/>
                </a:ext>
              </a:extLst>
            </p:cNvPr>
            <p:cNvCxnSpPr/>
            <p:nvPr/>
          </p:nvCxnSpPr>
          <p:spPr>
            <a:xfrm>
              <a:off x="7049605" y="3470348"/>
              <a:ext cx="3351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54">
              <a:extLst>
                <a:ext uri="{FF2B5EF4-FFF2-40B4-BE49-F238E27FC236}">
                  <a16:creationId xmlns:a16="http://schemas.microsoft.com/office/drawing/2014/main" id="{2222D405-33B7-4C0F-A3B0-0A39FE9EBE17}"/>
                </a:ext>
              </a:extLst>
            </p:cNvPr>
            <p:cNvCxnSpPr/>
            <p:nvPr/>
          </p:nvCxnSpPr>
          <p:spPr>
            <a:xfrm>
              <a:off x="7049605" y="3765998"/>
              <a:ext cx="335113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55">
              <a:extLst>
                <a:ext uri="{FF2B5EF4-FFF2-40B4-BE49-F238E27FC236}">
                  <a16:creationId xmlns:a16="http://schemas.microsoft.com/office/drawing/2014/main" id="{28F1B855-24E5-4447-819A-B02CF14AD452}"/>
                </a:ext>
              </a:extLst>
            </p:cNvPr>
            <p:cNvSpPr txBox="1"/>
            <p:nvPr/>
          </p:nvSpPr>
          <p:spPr>
            <a:xfrm>
              <a:off x="6679934" y="3654867"/>
              <a:ext cx="227626" cy="215444"/>
            </a:xfrm>
            <a:prstGeom prst="rect">
              <a:avLst/>
            </a:prstGeom>
            <a:noFill/>
          </p:spPr>
          <p:txBody>
            <a:bodyPr wrap="none" lIns="0" tIns="0" rIns="0" bIns="0" rtlCol="0">
              <a:spAutoFit/>
            </a:bodyPr>
            <a:lstStyle/>
            <a:p>
              <a:r>
                <a:rPr lang="en-US" altLang="zh-CN" sz="1400"/>
                <a:t>0.8</a:t>
              </a:r>
            </a:p>
          </p:txBody>
        </p:sp>
        <p:sp>
          <p:nvSpPr>
            <p:cNvPr id="26" name="文本框 58">
              <a:extLst>
                <a:ext uri="{FF2B5EF4-FFF2-40B4-BE49-F238E27FC236}">
                  <a16:creationId xmlns:a16="http://schemas.microsoft.com/office/drawing/2014/main" id="{AA7D202F-90E8-4150-97BA-41BA34E083B0}"/>
                </a:ext>
              </a:extLst>
            </p:cNvPr>
            <p:cNvSpPr txBox="1"/>
            <p:nvPr/>
          </p:nvSpPr>
          <p:spPr>
            <a:xfrm>
              <a:off x="6679934" y="4208844"/>
              <a:ext cx="369671" cy="215444"/>
            </a:xfrm>
            <a:prstGeom prst="rect">
              <a:avLst/>
            </a:prstGeom>
            <a:noFill/>
          </p:spPr>
          <p:txBody>
            <a:bodyPr wrap="square" lIns="0" tIns="0" rIns="0" bIns="0" rtlCol="0">
              <a:spAutoFit/>
            </a:bodyPr>
            <a:lstStyle/>
            <a:p>
              <a:r>
                <a:rPr lang="en-US" altLang="zh-CN" sz="1400" dirty="0"/>
                <a:t>0.6</a:t>
              </a:r>
            </a:p>
          </p:txBody>
        </p:sp>
        <p:sp>
          <p:nvSpPr>
            <p:cNvPr id="27" name="文本框 61">
              <a:extLst>
                <a:ext uri="{FF2B5EF4-FFF2-40B4-BE49-F238E27FC236}">
                  <a16:creationId xmlns:a16="http://schemas.microsoft.com/office/drawing/2014/main" id="{E04DCCAF-F99B-4129-B982-223DEE43C7A0}"/>
                </a:ext>
              </a:extLst>
            </p:cNvPr>
            <p:cNvSpPr txBox="1"/>
            <p:nvPr/>
          </p:nvSpPr>
          <p:spPr>
            <a:xfrm>
              <a:off x="6681753" y="4481429"/>
              <a:ext cx="369671" cy="215444"/>
            </a:xfrm>
            <a:prstGeom prst="rect">
              <a:avLst/>
            </a:prstGeom>
            <a:noFill/>
          </p:spPr>
          <p:txBody>
            <a:bodyPr wrap="square" lIns="0" tIns="0" rIns="0" bIns="0" rtlCol="0">
              <a:spAutoFit/>
            </a:bodyPr>
            <a:lstStyle/>
            <a:p>
              <a:r>
                <a:rPr lang="en-US" altLang="zh-CN" sz="1400" dirty="0"/>
                <a:t>0.5</a:t>
              </a:r>
            </a:p>
          </p:txBody>
        </p:sp>
        <p:grpSp>
          <p:nvGrpSpPr>
            <p:cNvPr id="28" name="组合 100">
              <a:extLst>
                <a:ext uri="{FF2B5EF4-FFF2-40B4-BE49-F238E27FC236}">
                  <a16:creationId xmlns:a16="http://schemas.microsoft.com/office/drawing/2014/main" id="{A6A4B937-E40E-4EB3-9BA7-AA9EA40D4C8C}"/>
                </a:ext>
              </a:extLst>
            </p:cNvPr>
            <p:cNvGrpSpPr/>
            <p:nvPr/>
          </p:nvGrpSpPr>
          <p:grpSpPr>
            <a:xfrm>
              <a:off x="7255583" y="3706449"/>
              <a:ext cx="357394" cy="2488493"/>
              <a:chOff x="9716" y="3176"/>
              <a:chExt cx="786" cy="5934"/>
            </a:xfrm>
          </p:grpSpPr>
          <p:sp>
            <p:nvSpPr>
              <p:cNvPr id="29" name="矩形 44">
                <a:extLst>
                  <a:ext uri="{FF2B5EF4-FFF2-40B4-BE49-F238E27FC236}">
                    <a16:creationId xmlns:a16="http://schemas.microsoft.com/office/drawing/2014/main" id="{36829C64-8796-4A19-AABD-067D13B42EC2}"/>
                  </a:ext>
                </a:extLst>
              </p:cNvPr>
              <p:cNvSpPr/>
              <p:nvPr/>
            </p:nvSpPr>
            <p:spPr>
              <a:xfrm>
                <a:off x="9717" y="5794"/>
                <a:ext cx="785" cy="28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矩形 45">
                <a:extLst>
                  <a:ext uri="{FF2B5EF4-FFF2-40B4-BE49-F238E27FC236}">
                    <a16:creationId xmlns:a16="http://schemas.microsoft.com/office/drawing/2014/main" id="{38B023A6-D051-4EF8-9719-C7FD89E83B9E}"/>
                  </a:ext>
                </a:extLst>
              </p:cNvPr>
              <p:cNvSpPr/>
              <p:nvPr/>
            </p:nvSpPr>
            <p:spPr>
              <a:xfrm>
                <a:off x="9717" y="4633"/>
                <a:ext cx="785" cy="116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文本框 74">
                <a:extLst>
                  <a:ext uri="{FF2B5EF4-FFF2-40B4-BE49-F238E27FC236}">
                    <a16:creationId xmlns:a16="http://schemas.microsoft.com/office/drawing/2014/main" id="{C557C4E9-6D9C-470C-9761-8351D8AEC372}"/>
                  </a:ext>
                </a:extLst>
              </p:cNvPr>
              <p:cNvSpPr txBox="1"/>
              <p:nvPr/>
            </p:nvSpPr>
            <p:spPr>
              <a:xfrm>
                <a:off x="9884" y="8625"/>
                <a:ext cx="435" cy="485"/>
              </a:xfrm>
              <a:prstGeom prst="rect">
                <a:avLst/>
              </a:prstGeom>
              <a:noFill/>
            </p:spPr>
            <p:txBody>
              <a:bodyPr wrap="none" rtlCol="0">
                <a:spAutoFit/>
              </a:bodyPr>
              <a:lstStyle/>
              <a:p>
                <a:r>
                  <a:rPr lang="en-US" altLang="zh-CN" sz="1400"/>
                  <a:t>1</a:t>
                </a:r>
              </a:p>
            </p:txBody>
          </p:sp>
          <p:sp>
            <p:nvSpPr>
              <p:cNvPr id="32" name="矩形 62">
                <a:extLst>
                  <a:ext uri="{FF2B5EF4-FFF2-40B4-BE49-F238E27FC236}">
                    <a16:creationId xmlns:a16="http://schemas.microsoft.com/office/drawing/2014/main" id="{6862F2F4-4915-48FF-BCE7-007B43D50FDD}"/>
                  </a:ext>
                </a:extLst>
              </p:cNvPr>
              <p:cNvSpPr/>
              <p:nvPr/>
            </p:nvSpPr>
            <p:spPr>
              <a:xfrm>
                <a:off x="9716" y="3176"/>
                <a:ext cx="785" cy="14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3" name="组合 99">
              <a:extLst>
                <a:ext uri="{FF2B5EF4-FFF2-40B4-BE49-F238E27FC236}">
                  <a16:creationId xmlns:a16="http://schemas.microsoft.com/office/drawing/2014/main" id="{D9BD73CA-3B37-4CCA-839D-0920CE6ED8A5}"/>
                </a:ext>
              </a:extLst>
            </p:cNvPr>
            <p:cNvGrpSpPr/>
            <p:nvPr/>
          </p:nvGrpSpPr>
          <p:grpSpPr>
            <a:xfrm>
              <a:off x="8278203" y="4208844"/>
              <a:ext cx="356939" cy="1986098"/>
              <a:chOff x="12434" y="4374"/>
              <a:chExt cx="785" cy="4736"/>
            </a:xfrm>
          </p:grpSpPr>
          <p:sp>
            <p:nvSpPr>
              <p:cNvPr id="34" name="文本框 80">
                <a:extLst>
                  <a:ext uri="{FF2B5EF4-FFF2-40B4-BE49-F238E27FC236}">
                    <a16:creationId xmlns:a16="http://schemas.microsoft.com/office/drawing/2014/main" id="{3E4F1F96-3891-45D3-985F-B072C145456A}"/>
                  </a:ext>
                </a:extLst>
              </p:cNvPr>
              <p:cNvSpPr txBox="1"/>
              <p:nvPr/>
            </p:nvSpPr>
            <p:spPr>
              <a:xfrm>
                <a:off x="12602" y="8625"/>
                <a:ext cx="435" cy="485"/>
              </a:xfrm>
              <a:prstGeom prst="rect">
                <a:avLst/>
              </a:prstGeom>
              <a:noFill/>
            </p:spPr>
            <p:txBody>
              <a:bodyPr wrap="none" rtlCol="0">
                <a:spAutoFit/>
              </a:bodyPr>
              <a:lstStyle/>
              <a:p>
                <a:r>
                  <a:rPr lang="en-US" altLang="zh-CN" sz="1400"/>
                  <a:t>5</a:t>
                </a:r>
              </a:p>
            </p:txBody>
          </p:sp>
          <p:sp>
            <p:nvSpPr>
              <p:cNvPr id="35" name="矩形 65">
                <a:extLst>
                  <a:ext uri="{FF2B5EF4-FFF2-40B4-BE49-F238E27FC236}">
                    <a16:creationId xmlns:a16="http://schemas.microsoft.com/office/drawing/2014/main" id="{D8E872C5-C51F-4ED8-97D4-8F0D6AF75D2B}"/>
                  </a:ext>
                </a:extLst>
              </p:cNvPr>
              <p:cNvSpPr/>
              <p:nvPr/>
            </p:nvSpPr>
            <p:spPr>
              <a:xfrm>
                <a:off x="12434" y="5783"/>
                <a:ext cx="785" cy="28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矩形 68">
                <a:extLst>
                  <a:ext uri="{FF2B5EF4-FFF2-40B4-BE49-F238E27FC236}">
                    <a16:creationId xmlns:a16="http://schemas.microsoft.com/office/drawing/2014/main" id="{0F74334A-956D-4DDA-810A-E5E8B9AB3562}"/>
                  </a:ext>
                </a:extLst>
              </p:cNvPr>
              <p:cNvSpPr/>
              <p:nvPr/>
            </p:nvSpPr>
            <p:spPr>
              <a:xfrm>
                <a:off x="12434" y="4786"/>
                <a:ext cx="785" cy="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7" name="矩形 71">
                <a:extLst>
                  <a:ext uri="{FF2B5EF4-FFF2-40B4-BE49-F238E27FC236}">
                    <a16:creationId xmlns:a16="http://schemas.microsoft.com/office/drawing/2014/main" id="{9A4EC78A-C9FF-4376-9587-EA3350BA3E99}"/>
                  </a:ext>
                </a:extLst>
              </p:cNvPr>
              <p:cNvSpPr/>
              <p:nvPr/>
            </p:nvSpPr>
            <p:spPr>
              <a:xfrm>
                <a:off x="12434" y="4374"/>
                <a:ext cx="785" cy="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8" name="组合 101">
              <a:extLst>
                <a:ext uri="{FF2B5EF4-FFF2-40B4-BE49-F238E27FC236}">
                  <a16:creationId xmlns:a16="http://schemas.microsoft.com/office/drawing/2014/main" id="{4DC8B909-B743-48DE-8F38-A042EC0B78AE}"/>
                </a:ext>
              </a:extLst>
            </p:cNvPr>
            <p:cNvGrpSpPr/>
            <p:nvPr/>
          </p:nvGrpSpPr>
          <p:grpSpPr>
            <a:xfrm>
              <a:off x="9300367" y="4317459"/>
              <a:ext cx="356939" cy="1863225"/>
              <a:chOff x="14212" y="4633"/>
              <a:chExt cx="785" cy="4443"/>
            </a:xfrm>
          </p:grpSpPr>
          <p:sp>
            <p:nvSpPr>
              <p:cNvPr id="39" name="文本框 79">
                <a:extLst>
                  <a:ext uri="{FF2B5EF4-FFF2-40B4-BE49-F238E27FC236}">
                    <a16:creationId xmlns:a16="http://schemas.microsoft.com/office/drawing/2014/main" id="{0FCA4005-F302-4F4A-9D8F-F969C76FC046}"/>
                  </a:ext>
                </a:extLst>
              </p:cNvPr>
              <p:cNvSpPr txBox="1"/>
              <p:nvPr/>
            </p:nvSpPr>
            <p:spPr>
              <a:xfrm>
                <a:off x="14299" y="8591"/>
                <a:ext cx="579" cy="485"/>
              </a:xfrm>
              <a:prstGeom prst="rect">
                <a:avLst/>
              </a:prstGeom>
              <a:noFill/>
            </p:spPr>
            <p:txBody>
              <a:bodyPr wrap="none" rtlCol="0">
                <a:spAutoFit/>
              </a:bodyPr>
              <a:lstStyle/>
              <a:p>
                <a:r>
                  <a:rPr lang="en-US" altLang="zh-CN" sz="1400"/>
                  <a:t>10</a:t>
                </a:r>
              </a:p>
            </p:txBody>
          </p:sp>
          <p:sp>
            <p:nvSpPr>
              <p:cNvPr id="40" name="矩形 84">
                <a:extLst>
                  <a:ext uri="{FF2B5EF4-FFF2-40B4-BE49-F238E27FC236}">
                    <a16:creationId xmlns:a16="http://schemas.microsoft.com/office/drawing/2014/main" id="{2A1AB4C6-D582-4B9F-AEE6-AF39B8C0EC7C}"/>
                  </a:ext>
                </a:extLst>
              </p:cNvPr>
              <p:cNvSpPr/>
              <p:nvPr/>
            </p:nvSpPr>
            <p:spPr>
              <a:xfrm>
                <a:off x="14212" y="5794"/>
                <a:ext cx="785" cy="28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矩形 93">
                <a:extLst>
                  <a:ext uri="{FF2B5EF4-FFF2-40B4-BE49-F238E27FC236}">
                    <a16:creationId xmlns:a16="http://schemas.microsoft.com/office/drawing/2014/main" id="{F259D4C8-A34E-4D77-A745-6684A283B511}"/>
                  </a:ext>
                </a:extLst>
              </p:cNvPr>
              <p:cNvSpPr/>
              <p:nvPr/>
            </p:nvSpPr>
            <p:spPr>
              <a:xfrm>
                <a:off x="14212" y="4797"/>
                <a:ext cx="785" cy="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矩形 98">
                <a:extLst>
                  <a:ext uri="{FF2B5EF4-FFF2-40B4-BE49-F238E27FC236}">
                    <a16:creationId xmlns:a16="http://schemas.microsoft.com/office/drawing/2014/main" id="{B95504E8-0ECA-492D-8421-856FFC37FE8B}"/>
                  </a:ext>
                </a:extLst>
              </p:cNvPr>
              <p:cNvSpPr/>
              <p:nvPr/>
            </p:nvSpPr>
            <p:spPr>
              <a:xfrm>
                <a:off x="14212" y="4633"/>
                <a:ext cx="785" cy="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3" name="矩形 102">
              <a:extLst>
                <a:ext uri="{FF2B5EF4-FFF2-40B4-BE49-F238E27FC236}">
                  <a16:creationId xmlns:a16="http://schemas.microsoft.com/office/drawing/2014/main" id="{1E3B185A-5BF1-4800-9B53-965AEB28A1DD}"/>
                </a:ext>
              </a:extLst>
            </p:cNvPr>
            <p:cNvSpPr/>
            <p:nvPr/>
          </p:nvSpPr>
          <p:spPr>
            <a:xfrm>
              <a:off x="10499409" y="4804338"/>
              <a:ext cx="179606" cy="1799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文本框 103">
              <a:extLst>
                <a:ext uri="{FF2B5EF4-FFF2-40B4-BE49-F238E27FC236}">
                  <a16:creationId xmlns:a16="http://schemas.microsoft.com/office/drawing/2014/main" id="{6AB45163-79E1-49AC-91AB-99F708683A68}"/>
                </a:ext>
              </a:extLst>
            </p:cNvPr>
            <p:cNvSpPr txBox="1"/>
            <p:nvPr/>
          </p:nvSpPr>
          <p:spPr>
            <a:xfrm>
              <a:off x="10773058" y="4794440"/>
              <a:ext cx="769441" cy="184666"/>
            </a:xfrm>
            <a:prstGeom prst="rect">
              <a:avLst/>
            </a:prstGeom>
            <a:noFill/>
          </p:spPr>
          <p:txBody>
            <a:bodyPr wrap="none" lIns="0" tIns="0" rIns="0" bIns="0" rtlCol="0">
              <a:spAutoFit/>
            </a:bodyPr>
            <a:lstStyle/>
            <a:p>
              <a:r>
                <a:rPr lang="zh-CN" altLang="en-US" sz="1200" dirty="0">
                  <a:latin typeface="微软雅黑" panose="020B0503020204020204" pitchFamily="34" charset="-122"/>
                  <a:ea typeface="微软雅黑" panose="020B0503020204020204" pitchFamily="34" charset="-122"/>
                </a:rPr>
                <a:t>序列化传输</a:t>
              </a:r>
            </a:p>
          </p:txBody>
        </p:sp>
      </p:grpSp>
      <p:sp>
        <p:nvSpPr>
          <p:cNvPr id="45" name="文本框 104">
            <a:extLst>
              <a:ext uri="{FF2B5EF4-FFF2-40B4-BE49-F238E27FC236}">
                <a16:creationId xmlns:a16="http://schemas.microsoft.com/office/drawing/2014/main" id="{FEA85CC7-2004-4D75-8E09-50F179DF27C1}"/>
              </a:ext>
            </a:extLst>
          </p:cNvPr>
          <p:cNvSpPr txBox="1"/>
          <p:nvPr/>
        </p:nvSpPr>
        <p:spPr>
          <a:xfrm>
            <a:off x="8899563" y="6264881"/>
            <a:ext cx="1370568" cy="184666"/>
          </a:xfrm>
          <a:prstGeom prst="rect">
            <a:avLst/>
          </a:prstGeom>
          <a:noFill/>
        </p:spPr>
        <p:txBody>
          <a:bodyPr wrap="none" lIns="0" tIns="0" rIns="0" bIns="0" rtlCol="0">
            <a:spAutoFit/>
          </a:bodyPr>
          <a:lstStyle/>
          <a:p>
            <a:r>
              <a:rPr lang="zh-CN" altLang="en-US" sz="1200" dirty="0">
                <a:latin typeface="微软雅黑" panose="020B0503020204020204" pitchFamily="34" charset="-122"/>
                <a:ea typeface="微软雅黑" panose="020B0503020204020204" pitchFamily="34" charset="-122"/>
              </a:rPr>
              <a:t>网络宽带（</a:t>
            </a:r>
            <a:r>
              <a:rPr lang="en-US" altLang="zh-CN" sz="1200" dirty="0">
                <a:latin typeface="微软雅黑" panose="020B0503020204020204" pitchFamily="34" charset="-122"/>
                <a:ea typeface="微软雅黑" panose="020B0503020204020204" pitchFamily="34" charset="-122"/>
              </a:rPr>
              <a:t>Gbit/s</a:t>
            </a:r>
            <a:r>
              <a:rPr lang="zh-CN" altLang="en-US" sz="1200" dirty="0">
                <a:latin typeface="微软雅黑" panose="020B0503020204020204" pitchFamily="34" charset="-122"/>
                <a:ea typeface="微软雅黑" panose="020B0503020204020204" pitchFamily="34" charset="-122"/>
              </a:rPr>
              <a:t>）</a:t>
            </a:r>
          </a:p>
        </p:txBody>
      </p:sp>
      <p:sp>
        <p:nvSpPr>
          <p:cNvPr id="51" name="Content Placeholder 2">
            <a:extLst>
              <a:ext uri="{FF2B5EF4-FFF2-40B4-BE49-F238E27FC236}">
                <a16:creationId xmlns:a16="http://schemas.microsoft.com/office/drawing/2014/main" id="{18924F74-6CB5-4E2B-B60A-9445176D2B18}"/>
              </a:ext>
            </a:extLst>
          </p:cNvPr>
          <p:cNvSpPr txBox="1">
            <a:spLocks/>
          </p:cNvSpPr>
          <p:nvPr/>
        </p:nvSpPr>
        <p:spPr>
          <a:xfrm>
            <a:off x="866654" y="3470348"/>
            <a:ext cx="5714612" cy="2867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sz="2000" dirty="0"/>
              <a:t>分布式计算受限于</a:t>
            </a:r>
            <a:r>
              <a:rPr lang="en-US" altLang="zh-CN" sz="2000" dirty="0"/>
              <a:t>CPU</a:t>
            </a:r>
            <a:r>
              <a:rPr lang="zh-CN" altLang="en-US" sz="2000" dirty="0"/>
              <a:t>，这是网络传输的瓶颈，而</a:t>
            </a:r>
            <a:r>
              <a:rPr lang="en-US" altLang="zh-CN" sz="2000" dirty="0"/>
              <a:t>InfiniBand</a:t>
            </a:r>
            <a:r>
              <a:rPr lang="zh-CN" altLang="en-US" sz="2000" dirty="0"/>
              <a:t>和</a:t>
            </a:r>
            <a:r>
              <a:rPr lang="en-US" altLang="zh-CN" sz="2000" dirty="0"/>
              <a:t>RDMA</a:t>
            </a:r>
            <a:r>
              <a:rPr lang="zh-CN" altLang="en-US" sz="2000" dirty="0"/>
              <a:t>的出现，大大减少了远程访问和本地访问的差距</a:t>
            </a:r>
            <a:endParaRPr lang="en-US" altLang="zh-CN" sz="2000" dirty="0"/>
          </a:p>
          <a:p>
            <a:pPr marL="0" lvl="1" indent="0">
              <a:buNone/>
            </a:pPr>
            <a:r>
              <a:rPr lang="zh-CN" altLang="en-US" sz="2000" dirty="0"/>
              <a:t>如图，复杂数据分布在不同贷款网络中传输时，各部分操作占用的开销</a:t>
            </a:r>
            <a:endParaRPr lang="en-US" altLang="zh-CN" sz="2000" dirty="0"/>
          </a:p>
          <a:p>
            <a:pPr marL="342900" lvl="2" indent="-342900"/>
            <a:r>
              <a:rPr lang="zh-CN" altLang="en-US" sz="1800" dirty="0"/>
              <a:t>高带宽网络中，网络传输占用的开销微不足道</a:t>
            </a:r>
            <a:endParaRPr lang="en-US" altLang="zh-CN" sz="1800" dirty="0"/>
          </a:p>
          <a:p>
            <a:pPr marL="342900" lvl="2" indent="-342900"/>
            <a:r>
              <a:rPr lang="zh-CN" altLang="en-US" sz="1800" dirty="0"/>
              <a:t>序列化和反序列化设计大量</a:t>
            </a:r>
            <a:r>
              <a:rPr lang="en-US" altLang="zh-CN" sz="1800" dirty="0"/>
              <a:t>CPU</a:t>
            </a:r>
            <a:r>
              <a:rPr lang="zh-CN" altLang="en-US" sz="1800" dirty="0"/>
              <a:t>操作，占据大量开销</a:t>
            </a:r>
            <a:endParaRPr lang="en-US" sz="1800" dirty="0"/>
          </a:p>
        </p:txBody>
      </p:sp>
      <p:sp>
        <p:nvSpPr>
          <p:cNvPr id="46" name="灯片编号占位符 45">
            <a:extLst>
              <a:ext uri="{FF2B5EF4-FFF2-40B4-BE49-F238E27FC236}">
                <a16:creationId xmlns:a16="http://schemas.microsoft.com/office/drawing/2014/main" id="{CAC3F0C4-D011-9345-9DA6-911F3FDB58E2}"/>
              </a:ext>
            </a:extLst>
          </p:cNvPr>
          <p:cNvSpPr>
            <a:spLocks noGrp="1"/>
          </p:cNvSpPr>
          <p:nvPr>
            <p:ph type="sldNum" sz="quarter" idx="12"/>
          </p:nvPr>
        </p:nvSpPr>
        <p:spPr/>
        <p:txBody>
          <a:bodyPr/>
          <a:lstStyle/>
          <a:p>
            <a:fld id="{B13F0FA4-29F4-4B1D-A16B-0D7169EBD889}" type="slidenum">
              <a:rPr lang="en-US" smtClean="0"/>
              <a:t>42</a:t>
            </a:fld>
            <a:endParaRPr lang="en-US"/>
          </a:p>
        </p:txBody>
      </p:sp>
    </p:spTree>
    <p:extLst>
      <p:ext uri="{BB962C8B-B14F-4D97-AF65-F5344CB8AC3E}">
        <p14:creationId xmlns:p14="http://schemas.microsoft.com/office/powerpoint/2010/main" val="1087693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43</a:t>
            </a:fld>
            <a:endParaRPr lang="en-US"/>
          </a:p>
        </p:txBody>
      </p:sp>
      <p:sp>
        <p:nvSpPr>
          <p:cNvPr id="5" name="Title 1">
            <a:extLst>
              <a:ext uri="{FF2B5EF4-FFF2-40B4-BE49-F238E27FC236}">
                <a16:creationId xmlns:a16="http://schemas.microsoft.com/office/drawing/2014/main" id="{B173FC1F-1553-424D-B0EC-5240A29599C2}"/>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6" name="标题 1">
            <a:extLst>
              <a:ext uri="{FF2B5EF4-FFF2-40B4-BE49-F238E27FC236}">
                <a16:creationId xmlns:a16="http://schemas.microsoft.com/office/drawing/2014/main" id="{40D0BD7B-D206-F541-BD2F-FBA586459FD4}"/>
              </a:ext>
            </a:extLst>
          </p:cNvPr>
          <p:cNvSpPr txBox="1">
            <a:spLocks/>
          </p:cNvSpPr>
          <p:nvPr/>
        </p:nvSpPr>
        <p:spPr>
          <a:xfrm>
            <a:off x="845650" y="912588"/>
            <a:ext cx="9886827" cy="1009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baseline="0">
                <a:solidFill>
                  <a:schemeClr val="tx1"/>
                </a:solidFill>
                <a:latin typeface="Arial" panose="020B0604020202020204" pitchFamily="34" charset="0"/>
                <a:ea typeface="微软雅黑" panose="020B0503020204020204" pitchFamily="34" charset="-122"/>
                <a:cs typeface="+mj-cs"/>
              </a:defRPr>
            </a:lvl1pPr>
          </a:lstStyle>
          <a:p>
            <a:r>
              <a:rPr kumimoji="1" lang="zh-CN" altLang="en-US" sz="3600" dirty="0" smtClean="0"/>
              <a:t>序列化</a:t>
            </a:r>
            <a:endParaRPr kumimoji="1" lang="zh-CN" altLang="en-US" sz="3600" dirty="0"/>
          </a:p>
        </p:txBody>
      </p:sp>
      <p:sp>
        <p:nvSpPr>
          <p:cNvPr id="7" name="内容占位符 2">
            <a:extLst>
              <a:ext uri="{FF2B5EF4-FFF2-40B4-BE49-F238E27FC236}">
                <a16:creationId xmlns:a16="http://schemas.microsoft.com/office/drawing/2014/main" id="{9B2C4933-FCD3-BD45-B93C-DE3584EB76A7}"/>
              </a:ext>
            </a:extLst>
          </p:cNvPr>
          <p:cNvSpPr txBox="1">
            <a:spLocks/>
          </p:cNvSpPr>
          <p:nvPr/>
        </p:nvSpPr>
        <p:spPr>
          <a:xfrm>
            <a:off x="725488" y="1804988"/>
            <a:ext cx="11082581" cy="45166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把</a:t>
            </a:r>
            <a:r>
              <a:rPr lang="zh-CN" altLang="en-US" dirty="0" smtClean="0">
                <a:solidFill>
                  <a:srgbClr val="FF0000"/>
                </a:solidFill>
              </a:rPr>
              <a:t>内存对象</a:t>
            </a:r>
            <a:r>
              <a:rPr lang="zh-CN" altLang="en-US" dirty="0" smtClean="0"/>
              <a:t>转化为用于文件</a:t>
            </a:r>
            <a:r>
              <a:rPr lang="en-US" altLang="zh-CN" dirty="0" smtClean="0"/>
              <a:t>/</a:t>
            </a:r>
            <a:r>
              <a:rPr lang="zh-CN" altLang="en-US" dirty="0" smtClean="0"/>
              <a:t>数据库</a:t>
            </a:r>
            <a:r>
              <a:rPr lang="zh-CN" altLang="en-US" dirty="0" smtClean="0">
                <a:solidFill>
                  <a:srgbClr val="FF0000"/>
                </a:solidFill>
              </a:rPr>
              <a:t>存储</a:t>
            </a:r>
            <a:r>
              <a:rPr lang="zh-CN" altLang="en-US" dirty="0" smtClean="0"/>
              <a:t>、网络</a:t>
            </a:r>
            <a:r>
              <a:rPr lang="zh-CN" altLang="en-US" dirty="0" smtClean="0">
                <a:solidFill>
                  <a:srgbClr val="FF0000"/>
                </a:solidFill>
              </a:rPr>
              <a:t>传输</a:t>
            </a:r>
            <a:r>
              <a:rPr lang="zh-CN" altLang="en-US" dirty="0" smtClean="0"/>
              <a:t>的</a:t>
            </a:r>
            <a:r>
              <a:rPr lang="zh-CN" altLang="en-US" dirty="0" smtClean="0">
                <a:solidFill>
                  <a:srgbClr val="FF0000"/>
                </a:solidFill>
              </a:rPr>
              <a:t>字节流</a:t>
            </a:r>
            <a:endParaRPr lang="en-US" altLang="zh-CN" dirty="0" smtClean="0">
              <a:solidFill>
                <a:srgbClr val="FF0000"/>
              </a:solidFill>
            </a:endParaRPr>
          </a:p>
          <a:p>
            <a:r>
              <a:rPr lang="zh-CN" altLang="en-US" dirty="0" smtClean="0">
                <a:solidFill>
                  <a:srgbClr val="FF0000"/>
                </a:solidFill>
              </a:rPr>
              <a:t>前提</a:t>
            </a:r>
            <a:r>
              <a:rPr lang="zh-CN" altLang="en-US" dirty="0" smtClean="0"/>
              <a:t>：内存中对象的数据格式和存储</a:t>
            </a:r>
            <a:r>
              <a:rPr lang="en-US" altLang="zh-CN" dirty="0" smtClean="0"/>
              <a:t>/</a:t>
            </a:r>
            <a:r>
              <a:rPr lang="zh-CN" altLang="en-US" dirty="0" smtClean="0"/>
              <a:t>传输的数据格式是</a:t>
            </a:r>
            <a:r>
              <a:rPr lang="zh-CN" altLang="en-US" dirty="0" smtClean="0">
                <a:solidFill>
                  <a:srgbClr val="FF0000"/>
                </a:solidFill>
              </a:rPr>
              <a:t>不一致</a:t>
            </a:r>
            <a:r>
              <a:rPr lang="zh-CN" altLang="en-US" dirty="0" smtClean="0"/>
              <a:t>的。</a:t>
            </a:r>
            <a:endParaRPr lang="en-US" altLang="zh-CN" dirty="0" smtClean="0"/>
          </a:p>
          <a:p>
            <a:endParaRPr lang="en-US" altLang="zh-CN" dirty="0" smtClean="0"/>
          </a:p>
          <a:p>
            <a:endParaRPr kumimoji="1" lang="zh-CN" altLang="en-US" dirty="0"/>
          </a:p>
        </p:txBody>
      </p:sp>
      <p:pic>
        <p:nvPicPr>
          <p:cNvPr id="8" name="Picture 4" descr="Serialization graphic">
            <a:extLst>
              <a:ext uri="{FF2B5EF4-FFF2-40B4-BE49-F238E27FC236}">
                <a16:creationId xmlns:a16="http://schemas.microsoft.com/office/drawing/2014/main" id="{EC6F7C62-D6DE-C54B-8BF8-1EC68DE62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982" y="3130710"/>
            <a:ext cx="4507837" cy="29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249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44</a:t>
            </a:fld>
            <a:endParaRPr lang="en-US"/>
          </a:p>
        </p:txBody>
      </p:sp>
      <p:sp>
        <p:nvSpPr>
          <p:cNvPr id="5" name="Title 1">
            <a:extLst>
              <a:ext uri="{FF2B5EF4-FFF2-40B4-BE49-F238E27FC236}">
                <a16:creationId xmlns:a16="http://schemas.microsoft.com/office/drawing/2014/main" id="{B173FC1F-1553-424D-B0EC-5240A29599C2}"/>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6" name="内容占位符 2">
            <a:extLst>
              <a:ext uri="{FF2B5EF4-FFF2-40B4-BE49-F238E27FC236}">
                <a16:creationId xmlns:a16="http://schemas.microsoft.com/office/drawing/2014/main" id="{EFC6FC63-40BD-0A4F-AB5D-7F69991FA9BB}"/>
              </a:ext>
            </a:extLst>
          </p:cNvPr>
          <p:cNvSpPr>
            <a:spLocks noGrp="1"/>
          </p:cNvSpPr>
          <p:nvPr>
            <p:ph idx="1"/>
          </p:nvPr>
        </p:nvSpPr>
        <p:spPr>
          <a:xfrm>
            <a:off x="680483" y="1754257"/>
            <a:ext cx="10930269" cy="5016207"/>
          </a:xfrm>
        </p:spPr>
        <p:txBody>
          <a:bodyPr/>
          <a:lstStyle/>
          <a:p>
            <a:r>
              <a:rPr lang="zh-CN" altLang="en-US" dirty="0"/>
              <a:t>不一致的原因：</a:t>
            </a:r>
            <a:endParaRPr lang="en-US" altLang="zh-CN" dirty="0"/>
          </a:p>
          <a:p>
            <a:pPr lvl="1"/>
            <a:r>
              <a:rPr lang="zh-CN" altLang="en-US" dirty="0"/>
              <a:t>内存指针：由于指针存在，一个对象的实际数据在内存中往往是</a:t>
            </a:r>
            <a:r>
              <a:rPr lang="zh-CN" altLang="en-US" dirty="0">
                <a:solidFill>
                  <a:srgbClr val="FF0000"/>
                </a:solidFill>
              </a:rPr>
              <a:t>分散</a:t>
            </a:r>
            <a:r>
              <a:rPr lang="zh-CN" altLang="en-US" dirty="0"/>
              <a:t>的，</a:t>
            </a:r>
            <a:r>
              <a:rPr lang="zh-CN" altLang="en-US" dirty="0">
                <a:solidFill>
                  <a:srgbClr val="FF0000"/>
                </a:solidFill>
              </a:rPr>
              <a:t>不连续</a:t>
            </a:r>
            <a:r>
              <a:rPr lang="zh-CN" altLang="en-US" dirty="0"/>
              <a:t>的。而传输与存储要求一个</a:t>
            </a:r>
            <a:r>
              <a:rPr lang="zh-CN" altLang="en-US" dirty="0">
                <a:solidFill>
                  <a:srgbClr val="FF0000"/>
                </a:solidFill>
              </a:rPr>
              <a:t>连续</a:t>
            </a:r>
            <a:r>
              <a:rPr lang="zh-CN" altLang="en-US" dirty="0"/>
              <a:t>的</a:t>
            </a:r>
            <a:r>
              <a:rPr lang="zh-CN" altLang="en-US" u="sng" dirty="0"/>
              <a:t>字节流</a:t>
            </a:r>
            <a:r>
              <a:rPr lang="zh-CN" altLang="en-US" dirty="0"/>
              <a:t>。</a:t>
            </a:r>
            <a:endParaRPr lang="en-US" altLang="zh-CN" dirty="0"/>
          </a:p>
          <a:p>
            <a:pPr lvl="1"/>
            <a:r>
              <a:rPr lang="zh-CN" altLang="en-US" dirty="0"/>
              <a:t>存储传输的效率问题：经常的，这个</a:t>
            </a:r>
            <a:r>
              <a:rPr lang="zh-CN" altLang="en-US" u="sng" dirty="0"/>
              <a:t>字节流</a:t>
            </a:r>
            <a:r>
              <a:rPr lang="zh-CN" altLang="en-US" dirty="0"/>
              <a:t>还被</a:t>
            </a:r>
            <a:r>
              <a:rPr lang="zh-CN" altLang="en-US" dirty="0">
                <a:solidFill>
                  <a:srgbClr val="FF0000"/>
                </a:solidFill>
              </a:rPr>
              <a:t>压缩，编码，</a:t>
            </a:r>
            <a:r>
              <a:rPr lang="zh-CN" altLang="en-US" dirty="0"/>
              <a:t>以</a:t>
            </a:r>
            <a:r>
              <a:rPr lang="zh-CN" altLang="en-US" dirty="0">
                <a:solidFill>
                  <a:srgbClr val="FF0000"/>
                </a:solidFill>
              </a:rPr>
              <a:t>减小体积</a:t>
            </a:r>
            <a:r>
              <a:rPr lang="zh-CN" altLang="en-US" dirty="0"/>
              <a:t>，</a:t>
            </a:r>
            <a:r>
              <a:rPr lang="zh-CN" altLang="en-US" dirty="0">
                <a:solidFill>
                  <a:srgbClr val="FF0000"/>
                </a:solidFill>
              </a:rPr>
              <a:t>增加效率</a:t>
            </a:r>
            <a:r>
              <a:rPr lang="zh-CN" altLang="en-US" dirty="0"/>
              <a:t>。</a:t>
            </a:r>
            <a:endParaRPr lang="en-US" altLang="zh-CN" dirty="0"/>
          </a:p>
          <a:p>
            <a:pPr lvl="1"/>
            <a:r>
              <a:rPr lang="zh-CN" altLang="en-US" dirty="0"/>
              <a:t>调试需求：可能需要添加额外的字段</a:t>
            </a:r>
            <a:r>
              <a:rPr lang="zh-CN" altLang="en-US" dirty="0" smtClean="0"/>
              <a:t>使得</a:t>
            </a:r>
            <a:r>
              <a:rPr lang="zh-CN" altLang="en-US" u="sng" dirty="0" smtClean="0"/>
              <a:t>字节</a:t>
            </a:r>
            <a:r>
              <a:rPr lang="zh-CN" altLang="en-US" u="sng" dirty="0"/>
              <a:t>流</a:t>
            </a:r>
            <a:r>
              <a:rPr lang="zh-CN" altLang="en-US" dirty="0"/>
              <a:t>数据是</a:t>
            </a:r>
            <a:r>
              <a:rPr lang="zh-CN" altLang="en-US" dirty="0">
                <a:solidFill>
                  <a:srgbClr val="FF0000"/>
                </a:solidFill>
              </a:rPr>
              <a:t>人类可读</a:t>
            </a:r>
            <a:r>
              <a:rPr lang="zh-CN" altLang="en-US" dirty="0"/>
              <a:t>的</a:t>
            </a:r>
            <a:endParaRPr lang="en-US" altLang="zh-CN" dirty="0"/>
          </a:p>
          <a:p>
            <a:pPr lvl="1"/>
            <a:r>
              <a:rPr lang="zh-CN" altLang="en-US" dirty="0"/>
              <a:t>跨语言要求：</a:t>
            </a:r>
            <a:r>
              <a:rPr lang="zh-CN" altLang="en-US" dirty="0">
                <a:solidFill>
                  <a:srgbClr val="FF0000"/>
                </a:solidFill>
              </a:rPr>
              <a:t>不同语言</a:t>
            </a:r>
            <a:r>
              <a:rPr lang="zh-CN" altLang="en-US" dirty="0"/>
              <a:t>的</a:t>
            </a:r>
            <a:r>
              <a:rPr lang="zh-CN" altLang="en-US" dirty="0">
                <a:solidFill>
                  <a:srgbClr val="FF0000"/>
                </a:solidFill>
              </a:rPr>
              <a:t>对象管理</a:t>
            </a:r>
            <a:r>
              <a:rPr lang="zh-CN" altLang="en-US" dirty="0"/>
              <a:t>完全不同</a:t>
            </a:r>
            <a:endParaRPr lang="en-US" altLang="zh-CN" dirty="0"/>
          </a:p>
          <a:p>
            <a:pPr lvl="1"/>
            <a:r>
              <a:rPr lang="en-US" altLang="zh-CN" dirty="0"/>
              <a:t>……</a:t>
            </a:r>
          </a:p>
          <a:p>
            <a:r>
              <a:rPr lang="zh-CN" altLang="en-US" dirty="0"/>
              <a:t>基于上述原因，</a:t>
            </a:r>
            <a:r>
              <a:rPr lang="zh-CN" altLang="en-US" dirty="0">
                <a:solidFill>
                  <a:srgbClr val="FF0000"/>
                </a:solidFill>
              </a:rPr>
              <a:t>跨节点</a:t>
            </a:r>
            <a:r>
              <a:rPr lang="zh-CN" altLang="en-US" dirty="0"/>
              <a:t>，</a:t>
            </a:r>
            <a:r>
              <a:rPr lang="zh-CN" altLang="en-US" dirty="0">
                <a:solidFill>
                  <a:srgbClr val="FF0000"/>
                </a:solidFill>
              </a:rPr>
              <a:t>跨应用</a:t>
            </a:r>
            <a:r>
              <a:rPr lang="zh-CN" altLang="en-US" dirty="0"/>
              <a:t>地</a:t>
            </a:r>
            <a:r>
              <a:rPr lang="zh-CN" altLang="en-US" dirty="0">
                <a:solidFill>
                  <a:srgbClr val="FF0000"/>
                </a:solidFill>
              </a:rPr>
              <a:t>共享数据</a:t>
            </a:r>
            <a:r>
              <a:rPr lang="zh-CN" altLang="en-US" u="sng" dirty="0"/>
              <a:t>序列化</a:t>
            </a:r>
            <a:r>
              <a:rPr lang="en-US" altLang="zh-CN" u="sng" dirty="0"/>
              <a:t>-</a:t>
            </a:r>
            <a:r>
              <a:rPr lang="zh-CN" altLang="en-US" u="sng" dirty="0"/>
              <a:t>反序列化</a:t>
            </a:r>
            <a:r>
              <a:rPr lang="zh-CN" altLang="en-US" dirty="0"/>
              <a:t>是难以避免</a:t>
            </a:r>
            <a:r>
              <a:rPr lang="zh-CN" altLang="en-US" dirty="0" smtClean="0"/>
              <a:t>的。</a:t>
            </a:r>
            <a:endParaRPr lang="en-US" altLang="zh-CN" dirty="0"/>
          </a:p>
          <a:p>
            <a:endParaRPr lang="en-US" altLang="zh-CN" dirty="0"/>
          </a:p>
          <a:p>
            <a:endParaRPr kumimoji="1" lang="zh-CN" altLang="en-US" dirty="0"/>
          </a:p>
        </p:txBody>
      </p:sp>
      <p:sp>
        <p:nvSpPr>
          <p:cNvPr id="7" name="标题 1">
            <a:extLst>
              <a:ext uri="{FF2B5EF4-FFF2-40B4-BE49-F238E27FC236}">
                <a16:creationId xmlns:a16="http://schemas.microsoft.com/office/drawing/2014/main" id="{40D0BD7B-D206-F541-BD2F-FBA586459FD4}"/>
              </a:ext>
            </a:extLst>
          </p:cNvPr>
          <p:cNvSpPr txBox="1">
            <a:spLocks/>
          </p:cNvSpPr>
          <p:nvPr/>
        </p:nvSpPr>
        <p:spPr>
          <a:xfrm>
            <a:off x="845650" y="912588"/>
            <a:ext cx="9886827" cy="1009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baseline="0">
                <a:solidFill>
                  <a:schemeClr val="tx1"/>
                </a:solidFill>
                <a:latin typeface="Arial" panose="020B0604020202020204" pitchFamily="34" charset="0"/>
                <a:ea typeface="微软雅黑" panose="020B0503020204020204" pitchFamily="34" charset="-122"/>
                <a:cs typeface="+mj-cs"/>
              </a:defRPr>
            </a:lvl1pPr>
          </a:lstStyle>
          <a:p>
            <a:r>
              <a:rPr kumimoji="1" lang="zh-CN" altLang="en-US" sz="3600" dirty="0" smtClean="0"/>
              <a:t>序列化</a:t>
            </a:r>
            <a:endParaRPr kumimoji="1" lang="zh-CN" altLang="en-US" sz="3600" dirty="0"/>
          </a:p>
        </p:txBody>
      </p:sp>
    </p:spTree>
    <p:extLst>
      <p:ext uri="{BB962C8B-B14F-4D97-AF65-F5344CB8AC3E}">
        <p14:creationId xmlns:p14="http://schemas.microsoft.com/office/powerpoint/2010/main" val="1501598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45</a:t>
            </a:fld>
            <a:endParaRPr lang="en-US"/>
          </a:p>
        </p:txBody>
      </p:sp>
      <p:sp>
        <p:nvSpPr>
          <p:cNvPr id="5" name="Title 1">
            <a:extLst>
              <a:ext uri="{FF2B5EF4-FFF2-40B4-BE49-F238E27FC236}">
                <a16:creationId xmlns:a16="http://schemas.microsoft.com/office/drawing/2014/main" id="{B173FC1F-1553-424D-B0EC-5240A29599C2}"/>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7" name="内容占位符 2">
            <a:extLst>
              <a:ext uri="{FF2B5EF4-FFF2-40B4-BE49-F238E27FC236}">
                <a16:creationId xmlns:a16="http://schemas.microsoft.com/office/drawing/2014/main" id="{1474FA43-1F15-B543-874D-27FFB46601C0}"/>
              </a:ext>
            </a:extLst>
          </p:cNvPr>
          <p:cNvSpPr txBox="1">
            <a:spLocks/>
          </p:cNvSpPr>
          <p:nvPr/>
        </p:nvSpPr>
        <p:spPr>
          <a:xfrm>
            <a:off x="743073" y="1075227"/>
            <a:ext cx="9412287" cy="56070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序列化步骤</a:t>
            </a:r>
            <a:endParaRPr lang="en-US" altLang="zh-CN" smtClean="0"/>
          </a:p>
          <a:p>
            <a:pPr lvl="1"/>
            <a:r>
              <a:rPr lang="zh-CN" altLang="en-US" smtClean="0">
                <a:solidFill>
                  <a:srgbClr val="FF0000"/>
                </a:solidFill>
              </a:rPr>
              <a:t>遍历对象引用图</a:t>
            </a:r>
            <a:endParaRPr lang="en-US" altLang="zh-CN" smtClean="0">
              <a:solidFill>
                <a:srgbClr val="FF0000"/>
              </a:solidFill>
            </a:endParaRPr>
          </a:p>
          <a:p>
            <a:pPr lvl="1"/>
            <a:r>
              <a:rPr kumimoji="1" lang="zh-CN" altLang="en-US" smtClean="0">
                <a:solidFill>
                  <a:srgbClr val="FF0000"/>
                </a:solidFill>
              </a:rPr>
              <a:t>拷贝对象数据至连续内存空间（编码，压缩）</a:t>
            </a:r>
            <a:endParaRPr kumimoji="1" lang="en-US" altLang="zh-CN" smtClean="0">
              <a:solidFill>
                <a:srgbClr val="FF0000"/>
              </a:solidFill>
            </a:endParaRPr>
          </a:p>
          <a:p>
            <a:r>
              <a:rPr lang="zh-CN" altLang="en-US" smtClean="0"/>
              <a:t>简言之就是</a:t>
            </a:r>
            <a:r>
              <a:rPr lang="en-US" altLang="zh-CN" smtClean="0"/>
              <a:t>flatten</a:t>
            </a:r>
            <a:r>
              <a:rPr lang="zh-CN" altLang="en-US" smtClean="0"/>
              <a:t> </a:t>
            </a:r>
            <a:r>
              <a:rPr lang="en-US" altLang="zh-CN" smtClean="0"/>
              <a:t>object</a:t>
            </a:r>
          </a:p>
          <a:p>
            <a:endParaRPr kumimoji="1" lang="zh-CN" altLang="en-US" dirty="0"/>
          </a:p>
        </p:txBody>
      </p:sp>
      <p:pic>
        <p:nvPicPr>
          <p:cNvPr id="8" name="图片 7">
            <a:extLst>
              <a:ext uri="{FF2B5EF4-FFF2-40B4-BE49-F238E27FC236}">
                <a16:creationId xmlns:a16="http://schemas.microsoft.com/office/drawing/2014/main" id="{55A24567-5913-5042-B20F-A00CCE57BB17}"/>
              </a:ext>
            </a:extLst>
          </p:cNvPr>
          <p:cNvPicPr>
            <a:picLocks noChangeAspect="1"/>
          </p:cNvPicPr>
          <p:nvPr/>
        </p:nvPicPr>
        <p:blipFill>
          <a:blip r:embed="rId2"/>
          <a:stretch>
            <a:fillRect/>
          </a:stretch>
        </p:blipFill>
        <p:spPr>
          <a:xfrm>
            <a:off x="2032231" y="3015154"/>
            <a:ext cx="7081496" cy="3395447"/>
          </a:xfrm>
          <a:prstGeom prst="rect">
            <a:avLst/>
          </a:prstGeom>
        </p:spPr>
      </p:pic>
    </p:spTree>
    <p:extLst>
      <p:ext uri="{BB962C8B-B14F-4D97-AF65-F5344CB8AC3E}">
        <p14:creationId xmlns:p14="http://schemas.microsoft.com/office/powerpoint/2010/main" val="3397741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序列化的开销</a:t>
            </a: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46</a:t>
            </a:fld>
            <a:endParaRPr lang="en-US"/>
          </a:p>
        </p:txBody>
      </p:sp>
      <p:sp>
        <p:nvSpPr>
          <p:cNvPr id="5" name="Title 1">
            <a:extLst>
              <a:ext uri="{FF2B5EF4-FFF2-40B4-BE49-F238E27FC236}">
                <a16:creationId xmlns:a16="http://schemas.microsoft.com/office/drawing/2014/main" id="{B173FC1F-1553-424D-B0EC-5240A29599C2}"/>
              </a:ext>
            </a:extLst>
          </p:cNvPr>
          <p:cNvSpPr>
            <a:spLocks noGrp="1"/>
          </p:cNvSpPr>
          <p:nvPr>
            <p:ph type="title"/>
          </p:nvPr>
        </p:nvSpPr>
        <p:spPr/>
        <p:txBody>
          <a:bodyPr/>
          <a:lstStyle/>
          <a:p>
            <a:r>
              <a:rPr lang="en-US" altLang="zh-CN" dirty="0"/>
              <a:t>8.3 </a:t>
            </a:r>
            <a:r>
              <a:rPr lang="zh-CN" altLang="en-US" dirty="0"/>
              <a:t>运行时优化</a:t>
            </a:r>
            <a:endParaRPr lang="en-US" dirty="0"/>
          </a:p>
        </p:txBody>
      </p:sp>
      <p:pic>
        <p:nvPicPr>
          <p:cNvPr id="6" name="内容占位符 3">
            <a:extLst>
              <a:ext uri="{FF2B5EF4-FFF2-40B4-BE49-F238E27FC236}">
                <a16:creationId xmlns:a16="http://schemas.microsoft.com/office/drawing/2014/main" id="{6E7CC09F-7F5F-BA4B-8A6F-78A546D8FBF3}"/>
              </a:ext>
            </a:extLst>
          </p:cNvPr>
          <p:cNvPicPr>
            <a:picLocks noChangeAspect="1"/>
          </p:cNvPicPr>
          <p:nvPr/>
        </p:nvPicPr>
        <p:blipFill>
          <a:blip r:embed="rId2"/>
          <a:stretch>
            <a:fillRect/>
          </a:stretch>
        </p:blipFill>
        <p:spPr>
          <a:xfrm>
            <a:off x="3338410" y="1477819"/>
            <a:ext cx="7247508" cy="2520280"/>
          </a:xfrm>
          <a:prstGeom prst="rect">
            <a:avLst/>
          </a:prstGeom>
        </p:spPr>
      </p:pic>
      <p:pic>
        <p:nvPicPr>
          <p:cNvPr id="7" name="图片 6">
            <a:extLst>
              <a:ext uri="{FF2B5EF4-FFF2-40B4-BE49-F238E27FC236}">
                <a16:creationId xmlns:a16="http://schemas.microsoft.com/office/drawing/2014/main" id="{262BBA85-9C96-D148-918A-9BF131EB2589}"/>
              </a:ext>
            </a:extLst>
          </p:cNvPr>
          <p:cNvPicPr>
            <a:picLocks noChangeAspect="1"/>
          </p:cNvPicPr>
          <p:nvPr/>
        </p:nvPicPr>
        <p:blipFill>
          <a:blip r:embed="rId3"/>
          <a:stretch>
            <a:fillRect/>
          </a:stretch>
        </p:blipFill>
        <p:spPr>
          <a:xfrm>
            <a:off x="1461158" y="3668859"/>
            <a:ext cx="9731429" cy="2819569"/>
          </a:xfrm>
          <a:prstGeom prst="rect">
            <a:avLst/>
          </a:prstGeom>
        </p:spPr>
      </p:pic>
    </p:spTree>
    <p:extLst>
      <p:ext uri="{BB962C8B-B14F-4D97-AF65-F5344CB8AC3E}">
        <p14:creationId xmlns:p14="http://schemas.microsoft.com/office/powerpoint/2010/main" val="2655216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458D-5DEB-4353-83B2-A04BE59B6667}"/>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582EC96D-6151-4AC8-8692-2778EEFDE2FE}"/>
              </a:ext>
            </a:extLst>
          </p:cNvPr>
          <p:cNvSpPr>
            <a:spLocks noGrp="1"/>
          </p:cNvSpPr>
          <p:nvPr>
            <p:ph idx="1"/>
          </p:nvPr>
        </p:nvSpPr>
        <p:spPr/>
        <p:txBody>
          <a:bodyPr/>
          <a:lstStyle/>
          <a:p>
            <a:r>
              <a:rPr lang="zh-CN" altLang="en-US" dirty="0"/>
              <a:t>序列化开销优化</a:t>
            </a:r>
            <a:endParaRPr lang="en-US" altLang="zh-CN" dirty="0"/>
          </a:p>
          <a:p>
            <a:pPr lvl="1"/>
            <a:r>
              <a:rPr lang="zh-CN" altLang="en-US" dirty="0"/>
              <a:t>两种序列化方式：</a:t>
            </a:r>
            <a:endParaRPr lang="en-US" altLang="zh-CN" dirty="0"/>
          </a:p>
          <a:p>
            <a:pPr marL="457200" lvl="1" indent="0">
              <a:buNone/>
            </a:pPr>
            <a:r>
              <a:rPr lang="en-US" altLang="zh-CN" dirty="0"/>
              <a:t>1</a:t>
            </a:r>
            <a:r>
              <a:rPr lang="zh-CN" altLang="en-US" dirty="0"/>
              <a:t>）</a:t>
            </a:r>
            <a:r>
              <a:rPr lang="en-US" altLang="zh-CN" dirty="0"/>
              <a:t>Java</a:t>
            </a:r>
            <a:r>
              <a:rPr lang="zh-CN" altLang="en-US" dirty="0"/>
              <a:t>序列化：</a:t>
            </a:r>
            <a:endParaRPr lang="en-US" altLang="zh-CN" dirty="0"/>
          </a:p>
          <a:p>
            <a:pPr lvl="1"/>
            <a:r>
              <a:rPr lang="zh-CN" altLang="en-US" sz="1800" dirty="0"/>
              <a:t>使用</a:t>
            </a:r>
            <a:r>
              <a:rPr lang="en-US" altLang="zh-CN" sz="1800" dirty="0"/>
              <a:t>Java</a:t>
            </a:r>
            <a:r>
              <a:rPr lang="zh-CN" altLang="en-US" sz="1800" dirty="0"/>
              <a:t>原生的</a:t>
            </a:r>
            <a:r>
              <a:rPr lang="en-US" altLang="zh-CN" sz="1800" dirty="0" err="1"/>
              <a:t>ObjectOutputStream</a:t>
            </a:r>
            <a:r>
              <a:rPr lang="zh-CN" altLang="en-US" sz="1800" dirty="0"/>
              <a:t>框架来序列化</a:t>
            </a:r>
            <a:endParaRPr lang="en-US" altLang="zh-CN" sz="1800" dirty="0"/>
          </a:p>
          <a:p>
            <a:pPr lvl="1"/>
            <a:r>
              <a:rPr lang="zh-CN" altLang="en-US" sz="1800" dirty="0"/>
              <a:t>十分灵活，但速度较慢，序列化后占用空间也比较大</a:t>
            </a:r>
            <a:endParaRPr lang="en-US" altLang="zh-CN" sz="1800" dirty="0"/>
          </a:p>
          <a:p>
            <a:pPr lvl="1"/>
            <a:endParaRPr lang="en-US" altLang="zh-CN" sz="1800" dirty="0"/>
          </a:p>
          <a:p>
            <a:pPr marL="457200" lvl="1" indent="0">
              <a:buNone/>
            </a:pPr>
            <a:r>
              <a:rPr lang="en-US" altLang="zh-CN" dirty="0"/>
              <a:t>2</a:t>
            </a:r>
            <a:r>
              <a:rPr lang="zh-CN" altLang="en-US" dirty="0"/>
              <a:t>）</a:t>
            </a:r>
            <a:r>
              <a:rPr lang="en-US" altLang="zh-CN" dirty="0" err="1"/>
              <a:t>Kryo</a:t>
            </a:r>
            <a:r>
              <a:rPr lang="zh-CN" altLang="en-US" dirty="0"/>
              <a:t>序列化：</a:t>
            </a:r>
            <a:endParaRPr lang="en-US" altLang="zh-CN" dirty="0"/>
          </a:p>
          <a:p>
            <a:pPr lvl="1"/>
            <a:r>
              <a:rPr lang="zh-CN" altLang="en-US" sz="2000" dirty="0"/>
              <a:t>快速高效的</a:t>
            </a:r>
            <a:r>
              <a:rPr lang="en-US" altLang="zh-CN" sz="2000" dirty="0"/>
              <a:t>Java</a:t>
            </a:r>
            <a:r>
              <a:rPr lang="zh-CN" altLang="en-US" sz="2000" dirty="0"/>
              <a:t>对象序列化框架，</a:t>
            </a:r>
            <a:endParaRPr lang="en-US" altLang="zh-CN" sz="2000" dirty="0"/>
          </a:p>
          <a:p>
            <a:pPr lvl="1"/>
            <a:r>
              <a:rPr lang="zh-CN" altLang="en-US" sz="2000" dirty="0"/>
              <a:t>进行序列化速度更快，压缩后体积更小</a:t>
            </a:r>
            <a:endParaRPr lang="en-US" altLang="zh-CN" sz="2000" dirty="0"/>
          </a:p>
          <a:p>
            <a:pPr lvl="1"/>
            <a:r>
              <a:rPr lang="zh-CN" altLang="en-US" sz="2000" dirty="0"/>
              <a:t>但不支持所有的可序列化类型，且需要对类注册</a:t>
            </a:r>
            <a:endParaRPr lang="en-US" sz="2000" dirty="0"/>
          </a:p>
        </p:txBody>
      </p:sp>
      <p:sp>
        <p:nvSpPr>
          <p:cNvPr id="4" name="灯片编号占位符 3">
            <a:extLst>
              <a:ext uri="{FF2B5EF4-FFF2-40B4-BE49-F238E27FC236}">
                <a16:creationId xmlns:a16="http://schemas.microsoft.com/office/drawing/2014/main" id="{F5A40452-C009-7048-98A8-E69EDF24BCBC}"/>
              </a:ext>
            </a:extLst>
          </p:cNvPr>
          <p:cNvSpPr>
            <a:spLocks noGrp="1"/>
          </p:cNvSpPr>
          <p:nvPr>
            <p:ph type="sldNum" sz="quarter" idx="12"/>
          </p:nvPr>
        </p:nvSpPr>
        <p:spPr/>
        <p:txBody>
          <a:bodyPr/>
          <a:lstStyle/>
          <a:p>
            <a:fld id="{B13F0FA4-29F4-4B1D-A16B-0D7169EBD889}" type="slidenum">
              <a:rPr lang="en-US" smtClean="0"/>
              <a:t>47</a:t>
            </a:fld>
            <a:endParaRPr lang="en-US"/>
          </a:p>
        </p:txBody>
      </p:sp>
    </p:spTree>
    <p:extLst>
      <p:ext uri="{BB962C8B-B14F-4D97-AF65-F5344CB8AC3E}">
        <p14:creationId xmlns:p14="http://schemas.microsoft.com/office/powerpoint/2010/main" val="1389307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57B9-9290-4023-B678-0AE001D3F4A6}"/>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48B8F8B2-360E-4882-BC76-5A270D6BC991}"/>
              </a:ext>
            </a:extLst>
          </p:cNvPr>
          <p:cNvSpPr>
            <a:spLocks noGrp="1"/>
          </p:cNvSpPr>
          <p:nvPr>
            <p:ph idx="1"/>
          </p:nvPr>
        </p:nvSpPr>
        <p:spPr/>
        <p:txBody>
          <a:bodyPr/>
          <a:lstStyle/>
          <a:p>
            <a:r>
              <a:rPr lang="en-US" altLang="zh-CN" dirty="0"/>
              <a:t>Tungsten</a:t>
            </a:r>
            <a:r>
              <a:rPr lang="zh-CN" altLang="en-US" dirty="0"/>
              <a:t>项目</a:t>
            </a:r>
            <a:endParaRPr lang="en-US" altLang="zh-CN" dirty="0"/>
          </a:p>
          <a:p>
            <a:pPr lvl="1"/>
            <a:r>
              <a:rPr lang="en-US" altLang="zh-CN" dirty="0"/>
              <a:t>Spark</a:t>
            </a:r>
            <a:r>
              <a:rPr lang="zh-CN" altLang="en-US" dirty="0"/>
              <a:t>定制的序列化机制，主要针对</a:t>
            </a:r>
            <a:r>
              <a:rPr lang="en-US" altLang="zh-CN" dirty="0" err="1"/>
              <a:t>DataFrame</a:t>
            </a:r>
            <a:r>
              <a:rPr lang="zh-CN" altLang="en-US" dirty="0"/>
              <a:t>进行序列化</a:t>
            </a:r>
            <a:endParaRPr lang="en-US" altLang="zh-CN" dirty="0"/>
          </a:p>
          <a:p>
            <a:pPr lvl="1"/>
            <a:r>
              <a:rPr lang="en-US" altLang="zh-CN" dirty="0"/>
              <a:t>Tungsten</a:t>
            </a:r>
            <a:r>
              <a:rPr lang="zh-CN" altLang="en-US" dirty="0"/>
              <a:t>只存储</a:t>
            </a:r>
            <a:r>
              <a:rPr lang="en-US" altLang="zh-CN" dirty="0"/>
              <a:t>tuple</a:t>
            </a:r>
            <a:r>
              <a:rPr lang="zh-CN" altLang="en-US" dirty="0"/>
              <a:t>中的数据，而不用存储对象头部信息等元数据</a:t>
            </a:r>
            <a:endParaRPr lang="en-US" dirty="0"/>
          </a:p>
          <a:p>
            <a:pPr lvl="1"/>
            <a:endParaRPr lang="en-US" dirty="0"/>
          </a:p>
        </p:txBody>
      </p:sp>
      <p:grpSp>
        <p:nvGrpSpPr>
          <p:cNvPr id="4" name="组合 54">
            <a:extLst>
              <a:ext uri="{FF2B5EF4-FFF2-40B4-BE49-F238E27FC236}">
                <a16:creationId xmlns:a16="http://schemas.microsoft.com/office/drawing/2014/main" id="{71CF018F-5A0E-4B56-9602-8D95600C62E8}"/>
              </a:ext>
            </a:extLst>
          </p:cNvPr>
          <p:cNvGrpSpPr/>
          <p:nvPr/>
        </p:nvGrpSpPr>
        <p:grpSpPr>
          <a:xfrm>
            <a:off x="3002647" y="3522044"/>
            <a:ext cx="5875601" cy="2073910"/>
            <a:chOff x="833" y="2144"/>
            <a:chExt cx="10105" cy="3266"/>
          </a:xfrm>
        </p:grpSpPr>
        <p:sp>
          <p:nvSpPr>
            <p:cNvPr id="5" name="矩形 2">
              <a:extLst>
                <a:ext uri="{FF2B5EF4-FFF2-40B4-BE49-F238E27FC236}">
                  <a16:creationId xmlns:a16="http://schemas.microsoft.com/office/drawing/2014/main" id="{4FB39658-1297-4180-817C-D77B56D1586C}"/>
                </a:ext>
              </a:extLst>
            </p:cNvPr>
            <p:cNvSpPr/>
            <p:nvPr/>
          </p:nvSpPr>
          <p:spPr>
            <a:xfrm>
              <a:off x="833"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 name="矩形 3">
              <a:extLst>
                <a:ext uri="{FF2B5EF4-FFF2-40B4-BE49-F238E27FC236}">
                  <a16:creationId xmlns:a16="http://schemas.microsoft.com/office/drawing/2014/main" id="{A1D3540A-9950-4736-8E13-1B30F3893502}"/>
                </a:ext>
              </a:extLst>
            </p:cNvPr>
            <p:cNvSpPr/>
            <p:nvPr/>
          </p:nvSpPr>
          <p:spPr>
            <a:xfrm>
              <a:off x="1958"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2018</a:t>
              </a:r>
            </a:p>
          </p:txBody>
        </p:sp>
        <p:sp>
          <p:nvSpPr>
            <p:cNvPr id="7" name="矩形 5">
              <a:extLst>
                <a:ext uri="{FF2B5EF4-FFF2-40B4-BE49-F238E27FC236}">
                  <a16:creationId xmlns:a16="http://schemas.microsoft.com/office/drawing/2014/main" id="{06F12FEC-A65A-4B28-BB42-5FC610E85F9F}"/>
                </a:ext>
              </a:extLst>
            </p:cNvPr>
            <p:cNvSpPr/>
            <p:nvPr/>
          </p:nvSpPr>
          <p:spPr>
            <a:xfrm>
              <a:off x="3083"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40L</a:t>
              </a:r>
            </a:p>
          </p:txBody>
        </p:sp>
        <p:sp>
          <p:nvSpPr>
            <p:cNvPr id="8" name="矩形 6">
              <a:extLst>
                <a:ext uri="{FF2B5EF4-FFF2-40B4-BE49-F238E27FC236}">
                  <a16:creationId xmlns:a16="http://schemas.microsoft.com/office/drawing/2014/main" id="{47343725-7BAD-49A7-BDFB-588E79ECFF30}"/>
                </a:ext>
              </a:extLst>
            </p:cNvPr>
            <p:cNvSpPr/>
            <p:nvPr/>
          </p:nvSpPr>
          <p:spPr>
            <a:xfrm>
              <a:off x="4208"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64L</a:t>
              </a:r>
            </a:p>
          </p:txBody>
        </p:sp>
        <p:sp>
          <p:nvSpPr>
            <p:cNvPr id="9" name="矩形 7">
              <a:extLst>
                <a:ext uri="{FF2B5EF4-FFF2-40B4-BE49-F238E27FC236}">
                  <a16:creationId xmlns:a16="http://schemas.microsoft.com/office/drawing/2014/main" id="{A017D690-07DA-41E1-8562-F2846A54CDE5}"/>
                </a:ext>
              </a:extLst>
            </p:cNvPr>
            <p:cNvSpPr/>
            <p:nvPr/>
          </p:nvSpPr>
          <p:spPr>
            <a:xfrm>
              <a:off x="5333"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5</a:t>
              </a:r>
            </a:p>
          </p:txBody>
        </p:sp>
        <p:sp>
          <p:nvSpPr>
            <p:cNvPr id="10" name="矩形 9">
              <a:extLst>
                <a:ext uri="{FF2B5EF4-FFF2-40B4-BE49-F238E27FC236}">
                  <a16:creationId xmlns:a16="http://schemas.microsoft.com/office/drawing/2014/main" id="{8A5FBF7D-1544-49FC-A2E7-73E6489A83B4}"/>
                </a:ext>
              </a:extLst>
            </p:cNvPr>
            <p:cNvSpPr/>
            <p:nvPr/>
          </p:nvSpPr>
          <p:spPr>
            <a:xfrm>
              <a:off x="6458" y="3818"/>
              <a:ext cx="1402"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11" name="矩形 10">
              <a:extLst>
                <a:ext uri="{FF2B5EF4-FFF2-40B4-BE49-F238E27FC236}">
                  <a16:creationId xmlns:a16="http://schemas.microsoft.com/office/drawing/2014/main" id="{C5FAA188-09BA-4447-B034-AE83779D9E6D}"/>
                </a:ext>
              </a:extLst>
            </p:cNvPr>
            <p:cNvSpPr/>
            <p:nvPr/>
          </p:nvSpPr>
          <p:spPr>
            <a:xfrm>
              <a:off x="7860" y="3818"/>
              <a:ext cx="1125"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a:t>
              </a:r>
            </a:p>
          </p:txBody>
        </p:sp>
        <p:sp>
          <p:nvSpPr>
            <p:cNvPr id="12" name="矩形 11">
              <a:extLst>
                <a:ext uri="{FF2B5EF4-FFF2-40B4-BE49-F238E27FC236}">
                  <a16:creationId xmlns:a16="http://schemas.microsoft.com/office/drawing/2014/main" id="{E2857B53-32E2-437A-BE31-B5A7CBB62243}"/>
                </a:ext>
              </a:extLst>
            </p:cNvPr>
            <p:cNvSpPr/>
            <p:nvPr/>
          </p:nvSpPr>
          <p:spPr>
            <a:xfrm>
              <a:off x="8985" y="3818"/>
              <a:ext cx="1953"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“Tungsten”</a:t>
              </a:r>
            </a:p>
          </p:txBody>
        </p:sp>
        <p:sp>
          <p:nvSpPr>
            <p:cNvPr id="13" name="矩形 12">
              <a:extLst>
                <a:ext uri="{FF2B5EF4-FFF2-40B4-BE49-F238E27FC236}">
                  <a16:creationId xmlns:a16="http://schemas.microsoft.com/office/drawing/2014/main" id="{8F5BE1B0-CB07-4C4C-932D-AD99A128444D}"/>
                </a:ext>
              </a:extLst>
            </p:cNvPr>
            <p:cNvSpPr/>
            <p:nvPr/>
          </p:nvSpPr>
          <p:spPr>
            <a:xfrm>
              <a:off x="3488" y="2144"/>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a:t>
              </a:r>
              <a:r>
                <a:rPr lang="en-US" altLang="zh-CN" sz="1400">
                  <a:solidFill>
                    <a:schemeClr val="tx1"/>
                  </a:solidFill>
                </a:rPr>
                <a:t>2018</a:t>
              </a:r>
              <a:r>
                <a:rPr lang="zh-CN" altLang="en-US" sz="1400">
                  <a:solidFill>
                    <a:schemeClr val="tx1"/>
                  </a:solidFill>
                </a:rPr>
                <a:t>，</a:t>
              </a:r>
              <a:r>
                <a:rPr lang="en-US" altLang="zh-CN" sz="1400">
                  <a:solidFill>
                    <a:schemeClr val="tx1"/>
                  </a:solidFill>
                </a:rPr>
                <a:t>“Spark”</a:t>
              </a:r>
              <a:r>
                <a:rPr lang="zh-CN" altLang="en-US" sz="1400">
                  <a:solidFill>
                    <a:schemeClr val="tx1"/>
                  </a:solidFill>
                </a:rPr>
                <a:t>，</a:t>
              </a:r>
              <a:r>
                <a:rPr lang="en-US" altLang="zh-CN" sz="1400">
                  <a:solidFill>
                    <a:schemeClr val="tx1"/>
                  </a:solidFill>
                </a:rPr>
                <a:t>“Tungsten”</a:t>
              </a:r>
              <a:r>
                <a:rPr lang="zh-CN" altLang="en-US" sz="1400">
                  <a:solidFill>
                    <a:schemeClr val="tx1"/>
                  </a:solidFill>
                </a:rPr>
                <a:t>）</a:t>
              </a:r>
            </a:p>
          </p:txBody>
        </p:sp>
        <p:cxnSp>
          <p:nvCxnSpPr>
            <p:cNvPr id="14" name="肘形连接符 13">
              <a:extLst>
                <a:ext uri="{FF2B5EF4-FFF2-40B4-BE49-F238E27FC236}">
                  <a16:creationId xmlns:a16="http://schemas.microsoft.com/office/drawing/2014/main" id="{F2E7C6AA-0AB6-435A-A62C-7AB6BF7E386F}"/>
                </a:ext>
              </a:extLst>
            </p:cNvPr>
            <p:cNvCxnSpPr>
              <a:stCxn id="13" idx="1"/>
              <a:endCxn id="6" idx="0"/>
            </p:cNvCxnSpPr>
            <p:nvPr/>
          </p:nvCxnSpPr>
          <p:spPr>
            <a:xfrm rot="10800000" flipV="1">
              <a:off x="2520" y="2370"/>
              <a:ext cx="967" cy="1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1C005EEB-ADE2-4630-9BC1-0455B843BD6C}"/>
                </a:ext>
              </a:extLst>
            </p:cNvPr>
            <p:cNvCxnSpPr/>
            <p:nvPr/>
          </p:nvCxnSpPr>
          <p:spPr>
            <a:xfrm>
              <a:off x="8425" y="2374"/>
              <a:ext cx="1660" cy="1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90D3E7B4-112D-4301-A7E0-59A2394202B8}"/>
                </a:ext>
              </a:extLst>
            </p:cNvPr>
            <p:cNvCxnSpPr>
              <a:endCxn id="9" idx="0"/>
            </p:cNvCxnSpPr>
            <p:nvPr/>
          </p:nvCxnSpPr>
          <p:spPr>
            <a:xfrm rot="5400000" flipV="1">
              <a:off x="4823" y="2744"/>
              <a:ext cx="1261" cy="885"/>
            </a:xfrm>
            <a:prstGeom prst="bentConnector3">
              <a:avLst>
                <a:gd name="adj1" fmla="val 500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19364856-6E4E-43F0-9420-293EADF4845F}"/>
                </a:ext>
              </a:extLst>
            </p:cNvPr>
            <p:cNvCxnSpPr>
              <a:stCxn id="8" idx="0"/>
              <a:endCxn id="11" idx="0"/>
            </p:cNvCxnSpPr>
            <p:nvPr/>
          </p:nvCxnSpPr>
          <p:spPr>
            <a:xfrm rot="16200000">
              <a:off x="6597" y="1992"/>
              <a:ext cx="5" cy="3652"/>
            </a:xfrm>
            <a:prstGeom prst="bentConnector3">
              <a:avLst>
                <a:gd name="adj1" fmla="val 75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C34A91B1-5845-44F4-AEFA-3CFDAAE8D3E1}"/>
                </a:ext>
              </a:extLst>
            </p:cNvPr>
            <p:cNvSpPr/>
            <p:nvPr/>
          </p:nvSpPr>
          <p:spPr>
            <a:xfrm>
              <a:off x="5011" y="2960"/>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到变长数据偏移地址</a:t>
              </a:r>
            </a:p>
          </p:txBody>
        </p:sp>
        <p:sp>
          <p:nvSpPr>
            <p:cNvPr id="19" name="矩形 20">
              <a:extLst>
                <a:ext uri="{FF2B5EF4-FFF2-40B4-BE49-F238E27FC236}">
                  <a16:creationId xmlns:a16="http://schemas.microsoft.com/office/drawing/2014/main" id="{6DA08C9E-C61F-4943-B738-BEB511660594}"/>
                </a:ext>
              </a:extLst>
            </p:cNvPr>
            <p:cNvSpPr/>
            <p:nvPr/>
          </p:nvSpPr>
          <p:spPr>
            <a:xfrm>
              <a:off x="2205" y="4956"/>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到变长数据偏移地址</a:t>
              </a:r>
            </a:p>
          </p:txBody>
        </p:sp>
        <p:sp>
          <p:nvSpPr>
            <p:cNvPr id="20" name="矩形 21">
              <a:extLst>
                <a:ext uri="{FF2B5EF4-FFF2-40B4-BE49-F238E27FC236}">
                  <a16:creationId xmlns:a16="http://schemas.microsoft.com/office/drawing/2014/main" id="{A757F51C-FE60-4278-AE47-3EE6CFEFFB9A}"/>
                </a:ext>
              </a:extLst>
            </p:cNvPr>
            <p:cNvSpPr/>
            <p:nvPr/>
          </p:nvSpPr>
          <p:spPr>
            <a:xfrm>
              <a:off x="4774" y="4956"/>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字段长度</a:t>
              </a:r>
            </a:p>
          </p:txBody>
        </p:sp>
        <p:cxnSp>
          <p:nvCxnSpPr>
            <p:cNvPr id="21" name="肘形连接符 22">
              <a:extLst>
                <a:ext uri="{FF2B5EF4-FFF2-40B4-BE49-F238E27FC236}">
                  <a16:creationId xmlns:a16="http://schemas.microsoft.com/office/drawing/2014/main" id="{E4414530-BC3B-4FD9-B5C0-9D7EDAA9D408}"/>
                </a:ext>
              </a:extLst>
            </p:cNvPr>
            <p:cNvCxnSpPr>
              <a:stCxn id="9" idx="2"/>
              <a:endCxn id="11" idx="2"/>
            </p:cNvCxnSpPr>
            <p:nvPr/>
          </p:nvCxnSpPr>
          <p:spPr>
            <a:xfrm rot="5400000" flipV="1">
              <a:off x="7159" y="3008"/>
              <a:ext cx="5" cy="2527"/>
            </a:xfrm>
            <a:prstGeom prst="bentConnector3">
              <a:avLst>
                <a:gd name="adj1" fmla="val 7540000"/>
              </a:avLst>
            </a:prstGeom>
            <a:ln>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3">
              <a:extLst>
                <a:ext uri="{FF2B5EF4-FFF2-40B4-BE49-F238E27FC236}">
                  <a16:creationId xmlns:a16="http://schemas.microsoft.com/office/drawing/2014/main" id="{EA8B328F-BF6B-435A-894D-9350990DDF09}"/>
                </a:ext>
              </a:extLst>
            </p:cNvPr>
            <p:cNvCxnSpPr>
              <a:stCxn id="7" idx="2"/>
              <a:endCxn id="9" idx="2"/>
            </p:cNvCxnSpPr>
            <p:nvPr/>
          </p:nvCxnSpPr>
          <p:spPr>
            <a:xfrm rot="5400000" flipV="1">
              <a:off x="4771" y="3147"/>
              <a:ext cx="5" cy="2250"/>
            </a:xfrm>
            <a:prstGeom prst="bentConnector3">
              <a:avLst>
                <a:gd name="adj1" fmla="val 75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4">
              <a:extLst>
                <a:ext uri="{FF2B5EF4-FFF2-40B4-BE49-F238E27FC236}">
                  <a16:creationId xmlns:a16="http://schemas.microsoft.com/office/drawing/2014/main" id="{B2B4B515-5FF5-4C1D-9B23-2B0C5F2A2654}"/>
                </a:ext>
              </a:extLst>
            </p:cNvPr>
            <p:cNvCxnSpPr>
              <a:endCxn id="5" idx="2"/>
            </p:cNvCxnSpPr>
            <p:nvPr/>
          </p:nvCxnSpPr>
          <p:spPr>
            <a:xfrm flipV="1">
              <a:off x="1237" y="4272"/>
              <a:ext cx="158" cy="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文本框 104">
            <a:extLst>
              <a:ext uri="{FF2B5EF4-FFF2-40B4-BE49-F238E27FC236}">
                <a16:creationId xmlns:a16="http://schemas.microsoft.com/office/drawing/2014/main" id="{D2E5F0F6-9764-4039-8B1D-97F66F46C30D}"/>
              </a:ext>
            </a:extLst>
          </p:cNvPr>
          <p:cNvSpPr txBox="1"/>
          <p:nvPr/>
        </p:nvSpPr>
        <p:spPr>
          <a:xfrm>
            <a:off x="5323154" y="5986956"/>
            <a:ext cx="1334724" cy="184666"/>
          </a:xfrm>
          <a:prstGeom prst="rect">
            <a:avLst/>
          </a:prstGeom>
          <a:noFill/>
        </p:spPr>
        <p:txBody>
          <a:bodyPr wrap="none" lIns="0" tIns="0" rIns="0" bIns="0" rtlCol="0">
            <a:spAutoFit/>
          </a:bodyPr>
          <a:lstStyle/>
          <a:p>
            <a:r>
              <a:rPr lang="en-US" altLang="zh-CN" sz="1200" dirty="0">
                <a:latin typeface="微软雅黑" panose="020B0503020204020204" pitchFamily="34" charset="-122"/>
                <a:ea typeface="微软雅黑" panose="020B0503020204020204" pitchFamily="34" charset="-122"/>
              </a:rPr>
              <a:t>Spark</a:t>
            </a:r>
            <a:r>
              <a:rPr lang="zh-CN" altLang="en-US" sz="1200" dirty="0">
                <a:latin typeface="微软雅黑" panose="020B0503020204020204" pitchFamily="34" charset="-122"/>
                <a:ea typeface="微软雅黑" panose="020B0503020204020204" pitchFamily="34" charset="-122"/>
              </a:rPr>
              <a:t>堆对对象布局</a:t>
            </a:r>
          </a:p>
        </p:txBody>
      </p:sp>
      <p:sp>
        <p:nvSpPr>
          <p:cNvPr id="25" name="灯片编号占位符 24">
            <a:extLst>
              <a:ext uri="{FF2B5EF4-FFF2-40B4-BE49-F238E27FC236}">
                <a16:creationId xmlns:a16="http://schemas.microsoft.com/office/drawing/2014/main" id="{5B70B16F-CF37-F048-B276-9619CF8DA904}"/>
              </a:ext>
            </a:extLst>
          </p:cNvPr>
          <p:cNvSpPr>
            <a:spLocks noGrp="1"/>
          </p:cNvSpPr>
          <p:nvPr>
            <p:ph type="sldNum" sz="quarter" idx="12"/>
          </p:nvPr>
        </p:nvSpPr>
        <p:spPr/>
        <p:txBody>
          <a:bodyPr/>
          <a:lstStyle/>
          <a:p>
            <a:fld id="{B13F0FA4-29F4-4B1D-A16B-0D7169EBD889}" type="slidenum">
              <a:rPr lang="en-US" smtClean="0"/>
              <a:t>48</a:t>
            </a:fld>
            <a:endParaRPr lang="en-US"/>
          </a:p>
        </p:txBody>
      </p:sp>
    </p:spTree>
    <p:extLst>
      <p:ext uri="{BB962C8B-B14F-4D97-AF65-F5344CB8AC3E}">
        <p14:creationId xmlns:p14="http://schemas.microsoft.com/office/powerpoint/2010/main" val="169577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B4E-89DF-4B88-8799-C8A52DE1644C}"/>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AD19FC01-9BE5-4094-A308-4D31AD02FADB}"/>
              </a:ext>
            </a:extLst>
          </p:cNvPr>
          <p:cNvSpPr>
            <a:spLocks noGrp="1"/>
          </p:cNvSpPr>
          <p:nvPr>
            <p:ph idx="1"/>
          </p:nvPr>
        </p:nvSpPr>
        <p:spPr>
          <a:xfrm>
            <a:off x="680483" y="1160756"/>
            <a:ext cx="10930269" cy="5355547"/>
          </a:xfrm>
        </p:spPr>
        <p:txBody>
          <a:bodyPr>
            <a:normAutofit/>
          </a:bodyPr>
          <a:lstStyle/>
          <a:p>
            <a:r>
              <a:rPr lang="en-US" altLang="zh-CN" dirty="0" err="1"/>
              <a:t>Flink</a:t>
            </a:r>
            <a:r>
              <a:rPr lang="zh-CN" altLang="en-US" dirty="0"/>
              <a:t>序列化</a:t>
            </a:r>
            <a:endParaRPr lang="en-US" altLang="zh-CN" dirty="0"/>
          </a:p>
          <a:p>
            <a:pPr lvl="1"/>
            <a:r>
              <a:rPr lang="en-US" altLang="zh-CN" dirty="0" err="1"/>
              <a:t>Flink</a:t>
            </a:r>
            <a:r>
              <a:rPr lang="zh-CN" altLang="en-US" dirty="0"/>
              <a:t>支持任意的</a:t>
            </a:r>
            <a:r>
              <a:rPr lang="en-US" altLang="zh-CN" dirty="0"/>
              <a:t>Java</a:t>
            </a:r>
            <a:r>
              <a:rPr lang="zh-CN" altLang="en-US" dirty="0"/>
              <a:t>或是</a:t>
            </a:r>
            <a:r>
              <a:rPr lang="en-US" altLang="zh-CN" dirty="0"/>
              <a:t>Scala</a:t>
            </a:r>
            <a:r>
              <a:rPr lang="zh-CN" altLang="en-US" dirty="0"/>
              <a:t>类型</a:t>
            </a:r>
            <a:endParaRPr lang="en-US" altLang="zh-CN" dirty="0"/>
          </a:p>
          <a:p>
            <a:pPr lvl="1"/>
            <a:r>
              <a:rPr lang="zh-CN" altLang="en-US" dirty="0"/>
              <a:t>能够自动识别数据类型</a:t>
            </a:r>
            <a:endParaRPr lang="en-US" altLang="zh-CN" dirty="0"/>
          </a:p>
          <a:p>
            <a:pPr lvl="1"/>
            <a:r>
              <a:rPr lang="zh-CN" altLang="en-US" dirty="0"/>
              <a:t>通过</a:t>
            </a:r>
            <a:r>
              <a:rPr lang="en-US" altLang="zh-CN" dirty="0"/>
              <a:t>Java</a:t>
            </a:r>
            <a:r>
              <a:rPr lang="zh-CN" altLang="en-US" dirty="0"/>
              <a:t>反射机制分析基于</a:t>
            </a:r>
            <a:r>
              <a:rPr lang="en-US" altLang="zh-CN" dirty="0"/>
              <a:t>Java</a:t>
            </a:r>
            <a:r>
              <a:rPr lang="zh-CN" altLang="en-US" dirty="0"/>
              <a:t>的</a:t>
            </a:r>
            <a:r>
              <a:rPr lang="en-US" altLang="zh-CN" dirty="0" err="1"/>
              <a:t>Flink</a:t>
            </a:r>
            <a:r>
              <a:rPr lang="zh-CN" altLang="en-US" dirty="0"/>
              <a:t>程序</a:t>
            </a:r>
            <a:r>
              <a:rPr lang="en-US" altLang="zh-CN" dirty="0"/>
              <a:t>UDF</a:t>
            </a:r>
            <a:r>
              <a:rPr lang="zh-CN" altLang="en-US" dirty="0"/>
              <a:t>（</a:t>
            </a:r>
            <a:r>
              <a:rPr lang="en-US" altLang="zh-CN" dirty="0"/>
              <a:t>user defined function</a:t>
            </a:r>
            <a:r>
              <a:rPr lang="zh-CN" altLang="en-US" dirty="0"/>
              <a:t>）的返回类型，通过</a:t>
            </a:r>
            <a:r>
              <a:rPr lang="en-US" altLang="zh-CN" dirty="0"/>
              <a:t>Scala Compiler</a:t>
            </a:r>
            <a:r>
              <a:rPr lang="zh-CN" altLang="en-US" dirty="0"/>
              <a:t>分析基于</a:t>
            </a:r>
            <a:r>
              <a:rPr lang="en-US" altLang="zh-CN" dirty="0"/>
              <a:t>Scala</a:t>
            </a:r>
            <a:r>
              <a:rPr lang="zh-CN" altLang="en-US" dirty="0"/>
              <a:t>的</a:t>
            </a:r>
            <a:r>
              <a:rPr lang="en-US" altLang="zh-CN" dirty="0" err="1"/>
              <a:t>Flink</a:t>
            </a:r>
            <a:r>
              <a:rPr lang="zh-CN" altLang="en-US" dirty="0"/>
              <a:t>程序</a:t>
            </a:r>
            <a:r>
              <a:rPr lang="en-US" altLang="zh-CN" dirty="0"/>
              <a:t>UDF</a:t>
            </a:r>
            <a:r>
              <a:rPr lang="zh-CN" altLang="en-US" dirty="0"/>
              <a:t>的返回类型</a:t>
            </a:r>
            <a:endParaRPr lang="en-US" altLang="zh-CN" dirty="0"/>
          </a:p>
          <a:p>
            <a:pPr lvl="1"/>
            <a:r>
              <a:rPr lang="zh-CN" altLang="en-US" dirty="0"/>
              <a:t>具体实现类</a:t>
            </a:r>
            <a:endParaRPr lang="en-US" altLang="zh-CN" dirty="0"/>
          </a:p>
          <a:p>
            <a:pPr lvl="2"/>
            <a:r>
              <a:rPr lang="en-US" altLang="zh-CN" dirty="0" err="1"/>
              <a:t>BasicTypeInfo</a:t>
            </a:r>
            <a:endParaRPr lang="en-US" altLang="zh-CN" dirty="0"/>
          </a:p>
          <a:p>
            <a:pPr lvl="2"/>
            <a:r>
              <a:rPr lang="en-US" altLang="zh-CN" dirty="0" err="1"/>
              <a:t>BasicArrayTypeInfo</a:t>
            </a:r>
            <a:endParaRPr lang="en-US" altLang="zh-CN" dirty="0"/>
          </a:p>
          <a:p>
            <a:pPr lvl="2"/>
            <a:r>
              <a:rPr lang="en-US" altLang="zh-CN" dirty="0" err="1"/>
              <a:t>WritableTypeInfo</a:t>
            </a:r>
            <a:endParaRPr lang="en-US" altLang="zh-CN" dirty="0"/>
          </a:p>
          <a:p>
            <a:pPr lvl="2"/>
            <a:r>
              <a:rPr lang="en-US" altLang="zh-CN" dirty="0" err="1"/>
              <a:t>TupleTypeInfo</a:t>
            </a:r>
            <a:endParaRPr lang="en-US" altLang="zh-CN" dirty="0"/>
          </a:p>
          <a:p>
            <a:pPr lvl="2"/>
            <a:r>
              <a:rPr lang="en-US" altLang="zh-CN" dirty="0" err="1"/>
              <a:t>CaseClassTypeInfo</a:t>
            </a:r>
            <a:endParaRPr lang="en-US" altLang="zh-CN" dirty="0"/>
          </a:p>
          <a:p>
            <a:pPr lvl="2"/>
            <a:r>
              <a:rPr lang="en-US" altLang="zh-CN" dirty="0" err="1"/>
              <a:t>PojoTypeInfo</a:t>
            </a:r>
            <a:endParaRPr lang="en-US" altLang="zh-CN" dirty="0"/>
          </a:p>
          <a:p>
            <a:pPr lvl="2"/>
            <a:r>
              <a:rPr lang="en-US" altLang="zh-CN" dirty="0" err="1"/>
              <a:t>GenericTypeInfo</a:t>
            </a:r>
            <a:endParaRPr lang="en-US" dirty="0"/>
          </a:p>
        </p:txBody>
      </p:sp>
      <p:sp>
        <p:nvSpPr>
          <p:cNvPr id="4" name="灯片编号占位符 3">
            <a:extLst>
              <a:ext uri="{FF2B5EF4-FFF2-40B4-BE49-F238E27FC236}">
                <a16:creationId xmlns:a16="http://schemas.microsoft.com/office/drawing/2014/main" id="{A4602303-755C-F544-AB9E-B4AA3D34C174}"/>
              </a:ext>
            </a:extLst>
          </p:cNvPr>
          <p:cNvSpPr>
            <a:spLocks noGrp="1"/>
          </p:cNvSpPr>
          <p:nvPr>
            <p:ph type="sldNum" sz="quarter" idx="12"/>
          </p:nvPr>
        </p:nvSpPr>
        <p:spPr/>
        <p:txBody>
          <a:bodyPr/>
          <a:lstStyle/>
          <a:p>
            <a:fld id="{B13F0FA4-29F4-4B1D-A16B-0D7169EBD889}" type="slidenum">
              <a:rPr lang="en-US" smtClean="0"/>
              <a:t>49</a:t>
            </a:fld>
            <a:endParaRPr lang="en-US"/>
          </a:p>
        </p:txBody>
      </p:sp>
    </p:spTree>
    <p:extLst>
      <p:ext uri="{BB962C8B-B14F-4D97-AF65-F5344CB8AC3E}">
        <p14:creationId xmlns:p14="http://schemas.microsoft.com/office/powerpoint/2010/main" val="336516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6F24-5B22-4656-BC7D-079CD982DB29}"/>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0DF5DE19-E629-42A5-A661-50CE366ECC73}"/>
              </a:ext>
            </a:extLst>
          </p:cNvPr>
          <p:cNvSpPr>
            <a:spLocks noGrp="1"/>
          </p:cNvSpPr>
          <p:nvPr>
            <p:ph idx="1"/>
          </p:nvPr>
        </p:nvSpPr>
        <p:spPr/>
        <p:txBody>
          <a:bodyPr/>
          <a:lstStyle/>
          <a:p>
            <a:r>
              <a:rPr lang="zh-CN" altLang="en-US" dirty="0"/>
              <a:t>系统的数据放置和任务调度对性能的影响</a:t>
            </a:r>
          </a:p>
        </p:txBody>
      </p:sp>
      <p:sp>
        <p:nvSpPr>
          <p:cNvPr id="7" name="TextBox 6">
            <a:extLst>
              <a:ext uri="{FF2B5EF4-FFF2-40B4-BE49-F238E27FC236}">
                <a16:creationId xmlns:a16="http://schemas.microsoft.com/office/drawing/2014/main" id="{57093305-CFEE-4EF0-BBC1-575B10651B28}"/>
              </a:ext>
            </a:extLst>
          </p:cNvPr>
          <p:cNvSpPr txBox="1"/>
          <p:nvPr/>
        </p:nvSpPr>
        <p:spPr>
          <a:xfrm>
            <a:off x="1444079" y="4430910"/>
            <a:ext cx="8347035" cy="1646605"/>
          </a:xfrm>
          <a:prstGeom prst="rect">
            <a:avLst/>
          </a:prstGeom>
          <a:noFill/>
        </p:spPr>
        <p:txBody>
          <a:bodyPr wrap="square" rtlCol="0">
            <a:spAutoFit/>
          </a:bodyPr>
          <a:lstStyle/>
          <a:p>
            <a:pPr marL="342900" indent="-342900">
              <a:spcBef>
                <a:spcPts val="600"/>
              </a:spcBef>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从本机内存中读取数据，可以避免不同节点之间通过网络传输数据</a:t>
            </a:r>
            <a:endParaRPr lang="en-US" altLang="zh-CN" sz="2400" dirty="0">
              <a:latin typeface="微软雅黑" panose="020B0503020204020204" pitchFamily="34" charset="-122"/>
              <a:ea typeface="微软雅黑" panose="020B0503020204020204" pitchFamily="34" charset="-122"/>
            </a:endParaRPr>
          </a:p>
          <a:p>
            <a:pPr marL="342900" indent="-342900">
              <a:spcBef>
                <a:spcPts val="600"/>
              </a:spcBef>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不合理的系统设计导致读取非本地数据，则产生大量并发传输流量会导致网络瓶颈</a:t>
            </a:r>
            <a:endParaRPr lang="en-US" altLang="zh-CN" sz="2400" dirty="0">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79316591-AB33-4366-AA10-823FD836A2C7}"/>
              </a:ext>
            </a:extLst>
          </p:cNvPr>
          <p:cNvSpPr txBox="1"/>
          <p:nvPr/>
        </p:nvSpPr>
        <p:spPr>
          <a:xfrm>
            <a:off x="4886268" y="4017770"/>
            <a:ext cx="285206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不同场景下数据访问带宽对比</a:t>
            </a:r>
          </a:p>
        </p:txBody>
      </p:sp>
      <p:grpSp>
        <p:nvGrpSpPr>
          <p:cNvPr id="30" name="Group 29">
            <a:extLst>
              <a:ext uri="{FF2B5EF4-FFF2-40B4-BE49-F238E27FC236}">
                <a16:creationId xmlns:a16="http://schemas.microsoft.com/office/drawing/2014/main" id="{CEF55995-A6E9-45FF-B76F-4EFF0DC0BF4D}"/>
              </a:ext>
            </a:extLst>
          </p:cNvPr>
          <p:cNvGrpSpPr/>
          <p:nvPr/>
        </p:nvGrpSpPr>
        <p:grpSpPr>
          <a:xfrm>
            <a:off x="3999507" y="1814020"/>
            <a:ext cx="4292219" cy="2129166"/>
            <a:chOff x="334010" y="3191510"/>
            <a:chExt cx="5096177" cy="2627152"/>
          </a:xfrm>
        </p:grpSpPr>
        <p:cxnSp>
          <p:nvCxnSpPr>
            <p:cNvPr id="8" name="直接连接符 5">
              <a:extLst>
                <a:ext uri="{FF2B5EF4-FFF2-40B4-BE49-F238E27FC236}">
                  <a16:creationId xmlns:a16="http://schemas.microsoft.com/office/drawing/2014/main" id="{E6144C90-17ED-45DB-A64F-3E9FDC30BC12}"/>
                </a:ext>
              </a:extLst>
            </p:cNvPr>
            <p:cNvCxnSpPr/>
            <p:nvPr/>
          </p:nvCxnSpPr>
          <p:spPr>
            <a:xfrm>
              <a:off x="1427480" y="3191510"/>
              <a:ext cx="12700" cy="2268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7">
              <a:extLst>
                <a:ext uri="{FF2B5EF4-FFF2-40B4-BE49-F238E27FC236}">
                  <a16:creationId xmlns:a16="http://schemas.microsoft.com/office/drawing/2014/main" id="{E023B86C-1B2F-44C1-B925-1DC3C8840FF8}"/>
                </a:ext>
              </a:extLst>
            </p:cNvPr>
            <p:cNvCxnSpPr>
              <a:endCxn id="24" idx="0"/>
            </p:cNvCxnSpPr>
            <p:nvPr/>
          </p:nvCxnSpPr>
          <p:spPr>
            <a:xfrm>
              <a:off x="1427480" y="5462904"/>
              <a:ext cx="3613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8">
              <a:extLst>
                <a:ext uri="{FF2B5EF4-FFF2-40B4-BE49-F238E27FC236}">
                  <a16:creationId xmlns:a16="http://schemas.microsoft.com/office/drawing/2014/main" id="{DFC65459-FCD7-4610-8DAC-3FC4FBB62EDA}"/>
                </a:ext>
              </a:extLst>
            </p:cNvPr>
            <p:cNvCxnSpPr/>
            <p:nvPr/>
          </p:nvCxnSpPr>
          <p:spPr>
            <a:xfrm flipH="1">
              <a:off x="2141220" y="3191510"/>
              <a:ext cx="12065" cy="22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9">
              <a:extLst>
                <a:ext uri="{FF2B5EF4-FFF2-40B4-BE49-F238E27FC236}">
                  <a16:creationId xmlns:a16="http://schemas.microsoft.com/office/drawing/2014/main" id="{63A7417E-2B48-4C09-922C-92B59DCD7545}"/>
                </a:ext>
              </a:extLst>
            </p:cNvPr>
            <p:cNvCxnSpPr/>
            <p:nvPr/>
          </p:nvCxnSpPr>
          <p:spPr>
            <a:xfrm flipH="1">
              <a:off x="2854325" y="3204210"/>
              <a:ext cx="12065" cy="22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0">
              <a:extLst>
                <a:ext uri="{FF2B5EF4-FFF2-40B4-BE49-F238E27FC236}">
                  <a16:creationId xmlns:a16="http://schemas.microsoft.com/office/drawing/2014/main" id="{B764C1DD-2645-4B53-8F00-FCAD95B0F1A4}"/>
                </a:ext>
              </a:extLst>
            </p:cNvPr>
            <p:cNvCxnSpPr/>
            <p:nvPr/>
          </p:nvCxnSpPr>
          <p:spPr>
            <a:xfrm flipH="1">
              <a:off x="3567430" y="3208655"/>
              <a:ext cx="12065" cy="22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1">
              <a:extLst>
                <a:ext uri="{FF2B5EF4-FFF2-40B4-BE49-F238E27FC236}">
                  <a16:creationId xmlns:a16="http://schemas.microsoft.com/office/drawing/2014/main" id="{8B5574D0-C781-4BDA-8DC1-7928F9B47D74}"/>
                </a:ext>
              </a:extLst>
            </p:cNvPr>
            <p:cNvCxnSpPr/>
            <p:nvPr/>
          </p:nvCxnSpPr>
          <p:spPr>
            <a:xfrm flipH="1">
              <a:off x="4280535" y="3208655"/>
              <a:ext cx="12065" cy="22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2">
              <a:extLst>
                <a:ext uri="{FF2B5EF4-FFF2-40B4-BE49-F238E27FC236}">
                  <a16:creationId xmlns:a16="http://schemas.microsoft.com/office/drawing/2014/main" id="{10AAF991-259E-4B03-BC9E-8C73EE981364}"/>
                </a:ext>
              </a:extLst>
            </p:cNvPr>
            <p:cNvCxnSpPr/>
            <p:nvPr/>
          </p:nvCxnSpPr>
          <p:spPr>
            <a:xfrm flipH="1">
              <a:off x="4993640" y="3208655"/>
              <a:ext cx="12065" cy="2268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7">
              <a:extLst>
                <a:ext uri="{FF2B5EF4-FFF2-40B4-BE49-F238E27FC236}">
                  <a16:creationId xmlns:a16="http://schemas.microsoft.com/office/drawing/2014/main" id="{DEE06BAF-6F5B-466F-A497-69D41323C4C0}"/>
                </a:ext>
              </a:extLst>
            </p:cNvPr>
            <p:cNvSpPr/>
            <p:nvPr/>
          </p:nvSpPr>
          <p:spPr>
            <a:xfrm>
              <a:off x="1440180" y="5052060"/>
              <a:ext cx="3295650" cy="2000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矩形 18">
              <a:extLst>
                <a:ext uri="{FF2B5EF4-FFF2-40B4-BE49-F238E27FC236}">
                  <a16:creationId xmlns:a16="http://schemas.microsoft.com/office/drawing/2014/main" id="{EC96741B-34A7-4703-8B5E-4B2D0B8F21BD}"/>
                </a:ext>
              </a:extLst>
            </p:cNvPr>
            <p:cNvSpPr/>
            <p:nvPr/>
          </p:nvSpPr>
          <p:spPr>
            <a:xfrm>
              <a:off x="1440180" y="4464685"/>
              <a:ext cx="1880235" cy="2120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矩形 19">
              <a:extLst>
                <a:ext uri="{FF2B5EF4-FFF2-40B4-BE49-F238E27FC236}">
                  <a16:creationId xmlns:a16="http://schemas.microsoft.com/office/drawing/2014/main" id="{00C44475-5E1B-4055-A54E-A7DBE5FCC845}"/>
                </a:ext>
              </a:extLst>
            </p:cNvPr>
            <p:cNvSpPr/>
            <p:nvPr/>
          </p:nvSpPr>
          <p:spPr>
            <a:xfrm>
              <a:off x="1440180" y="3964941"/>
              <a:ext cx="1807328" cy="2120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20">
              <a:extLst>
                <a:ext uri="{FF2B5EF4-FFF2-40B4-BE49-F238E27FC236}">
                  <a16:creationId xmlns:a16="http://schemas.microsoft.com/office/drawing/2014/main" id="{66F91BA5-CF75-480F-AEB7-8566245213F1}"/>
                </a:ext>
              </a:extLst>
            </p:cNvPr>
            <p:cNvSpPr/>
            <p:nvPr/>
          </p:nvSpPr>
          <p:spPr>
            <a:xfrm>
              <a:off x="1440180" y="3428365"/>
              <a:ext cx="1880235" cy="2120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21">
              <a:extLst>
                <a:ext uri="{FF2B5EF4-FFF2-40B4-BE49-F238E27FC236}">
                  <a16:creationId xmlns:a16="http://schemas.microsoft.com/office/drawing/2014/main" id="{4E44AE58-C48B-4F93-AF49-9243BD38BC73}"/>
                </a:ext>
              </a:extLst>
            </p:cNvPr>
            <p:cNvSpPr txBox="1"/>
            <p:nvPr/>
          </p:nvSpPr>
          <p:spPr>
            <a:xfrm>
              <a:off x="1290955" y="5476876"/>
              <a:ext cx="312516" cy="341786"/>
            </a:xfrm>
            <a:prstGeom prst="rect">
              <a:avLst/>
            </a:prstGeom>
            <a:noFill/>
          </p:spPr>
          <p:txBody>
            <a:bodyPr wrap="none" rtlCol="0">
              <a:spAutoFit/>
            </a:bodyPr>
            <a:lstStyle/>
            <a:p>
              <a:r>
                <a:rPr lang="en-US" altLang="zh-CN" sz="1200"/>
                <a:t>1</a:t>
              </a:r>
            </a:p>
          </p:txBody>
        </p:sp>
        <p:sp>
          <p:nvSpPr>
            <p:cNvPr id="20" name="文本框 22">
              <a:extLst>
                <a:ext uri="{FF2B5EF4-FFF2-40B4-BE49-F238E27FC236}">
                  <a16:creationId xmlns:a16="http://schemas.microsoft.com/office/drawing/2014/main" id="{3F3DBADD-6CD2-4120-86F7-3AAD3015DCEC}"/>
                </a:ext>
              </a:extLst>
            </p:cNvPr>
            <p:cNvSpPr txBox="1"/>
            <p:nvPr/>
          </p:nvSpPr>
          <p:spPr>
            <a:xfrm>
              <a:off x="1953260" y="5462903"/>
              <a:ext cx="405774" cy="341786"/>
            </a:xfrm>
            <a:prstGeom prst="rect">
              <a:avLst/>
            </a:prstGeom>
            <a:noFill/>
          </p:spPr>
          <p:txBody>
            <a:bodyPr wrap="none" rtlCol="0">
              <a:spAutoFit/>
            </a:bodyPr>
            <a:lstStyle/>
            <a:p>
              <a:r>
                <a:rPr lang="en-US" altLang="zh-CN" sz="1200"/>
                <a:t>10</a:t>
              </a:r>
            </a:p>
          </p:txBody>
        </p:sp>
        <p:sp>
          <p:nvSpPr>
            <p:cNvPr id="21" name="文本框 23">
              <a:extLst>
                <a:ext uri="{FF2B5EF4-FFF2-40B4-BE49-F238E27FC236}">
                  <a16:creationId xmlns:a16="http://schemas.microsoft.com/office/drawing/2014/main" id="{5C659A08-2CA7-477C-855A-523179204572}"/>
                </a:ext>
              </a:extLst>
            </p:cNvPr>
            <p:cNvSpPr txBox="1"/>
            <p:nvPr/>
          </p:nvSpPr>
          <p:spPr>
            <a:xfrm>
              <a:off x="2614930" y="5476875"/>
              <a:ext cx="499034" cy="341786"/>
            </a:xfrm>
            <a:prstGeom prst="rect">
              <a:avLst/>
            </a:prstGeom>
            <a:noFill/>
          </p:spPr>
          <p:txBody>
            <a:bodyPr wrap="none" rtlCol="0">
              <a:spAutoFit/>
            </a:bodyPr>
            <a:lstStyle/>
            <a:p>
              <a:r>
                <a:rPr lang="en-US" altLang="zh-CN" sz="1200"/>
                <a:t>100</a:t>
              </a:r>
            </a:p>
          </p:txBody>
        </p:sp>
        <p:sp>
          <p:nvSpPr>
            <p:cNvPr id="22" name="文本框 24">
              <a:extLst>
                <a:ext uri="{FF2B5EF4-FFF2-40B4-BE49-F238E27FC236}">
                  <a16:creationId xmlns:a16="http://schemas.microsoft.com/office/drawing/2014/main" id="{F3A8A9E9-F529-462F-A85C-AF28F4C291DF}"/>
                </a:ext>
              </a:extLst>
            </p:cNvPr>
            <p:cNvSpPr txBox="1"/>
            <p:nvPr/>
          </p:nvSpPr>
          <p:spPr>
            <a:xfrm>
              <a:off x="3276600" y="5476875"/>
              <a:ext cx="592293" cy="341786"/>
            </a:xfrm>
            <a:prstGeom prst="rect">
              <a:avLst/>
            </a:prstGeom>
            <a:noFill/>
          </p:spPr>
          <p:txBody>
            <a:bodyPr wrap="none" rtlCol="0">
              <a:spAutoFit/>
            </a:bodyPr>
            <a:lstStyle/>
            <a:p>
              <a:r>
                <a:rPr lang="en-US" altLang="zh-CN" sz="1200"/>
                <a:t>1000</a:t>
              </a:r>
            </a:p>
          </p:txBody>
        </p:sp>
        <p:sp>
          <p:nvSpPr>
            <p:cNvPr id="23" name="文本框 25">
              <a:extLst>
                <a:ext uri="{FF2B5EF4-FFF2-40B4-BE49-F238E27FC236}">
                  <a16:creationId xmlns:a16="http://schemas.microsoft.com/office/drawing/2014/main" id="{97CE674F-60D4-4DB7-8E8A-FCDC68BE0333}"/>
                </a:ext>
              </a:extLst>
            </p:cNvPr>
            <p:cNvSpPr txBox="1"/>
            <p:nvPr/>
          </p:nvSpPr>
          <p:spPr>
            <a:xfrm>
              <a:off x="3938271" y="5476875"/>
              <a:ext cx="685553" cy="341786"/>
            </a:xfrm>
            <a:prstGeom prst="rect">
              <a:avLst/>
            </a:prstGeom>
            <a:noFill/>
          </p:spPr>
          <p:txBody>
            <a:bodyPr wrap="none" rtlCol="0">
              <a:spAutoFit/>
            </a:bodyPr>
            <a:lstStyle/>
            <a:p>
              <a:r>
                <a:rPr lang="en-US" altLang="zh-CN" sz="1200"/>
                <a:t>10000</a:t>
              </a:r>
            </a:p>
          </p:txBody>
        </p:sp>
        <p:sp>
          <p:nvSpPr>
            <p:cNvPr id="24" name="文本框 26">
              <a:extLst>
                <a:ext uri="{FF2B5EF4-FFF2-40B4-BE49-F238E27FC236}">
                  <a16:creationId xmlns:a16="http://schemas.microsoft.com/office/drawing/2014/main" id="{B0E6902F-7720-4EA3-9E37-F5967E2FD849}"/>
                </a:ext>
              </a:extLst>
            </p:cNvPr>
            <p:cNvSpPr txBox="1"/>
            <p:nvPr/>
          </p:nvSpPr>
          <p:spPr>
            <a:xfrm>
              <a:off x="4651375" y="5462904"/>
              <a:ext cx="778812" cy="341786"/>
            </a:xfrm>
            <a:prstGeom prst="rect">
              <a:avLst/>
            </a:prstGeom>
            <a:noFill/>
          </p:spPr>
          <p:txBody>
            <a:bodyPr wrap="none" rtlCol="0">
              <a:spAutoFit/>
            </a:bodyPr>
            <a:lstStyle/>
            <a:p>
              <a:r>
                <a:rPr lang="en-US" altLang="zh-CN" sz="1200"/>
                <a:t>100000</a:t>
              </a:r>
            </a:p>
          </p:txBody>
        </p:sp>
        <p:sp>
          <p:nvSpPr>
            <p:cNvPr id="25" name="文本框 27">
              <a:extLst>
                <a:ext uri="{FF2B5EF4-FFF2-40B4-BE49-F238E27FC236}">
                  <a16:creationId xmlns:a16="http://schemas.microsoft.com/office/drawing/2014/main" id="{70A8F8A7-7B5F-460A-B89F-1E9E9368F4AC}"/>
                </a:ext>
              </a:extLst>
            </p:cNvPr>
            <p:cNvSpPr txBox="1"/>
            <p:nvPr/>
          </p:nvSpPr>
          <p:spPr>
            <a:xfrm>
              <a:off x="431800" y="3365501"/>
              <a:ext cx="889201" cy="322797"/>
            </a:xfrm>
            <a:prstGeom prst="rect">
              <a:avLst/>
            </a:prstGeom>
            <a:noFill/>
          </p:spPr>
          <p:txBody>
            <a:bodyPr wrap="none" rtlCol="0">
              <a:spAutoFit/>
            </a:bodyPr>
            <a:lstStyle/>
            <a:p>
              <a:r>
                <a:rPr lang="zh-CN" altLang="zh-CN" sz="1100">
                  <a:latin typeface="微软雅黑" panose="020B0503020204020204" pitchFamily="34" charset="-122"/>
                  <a:ea typeface="微软雅黑" panose="020B0503020204020204" pitchFamily="34" charset="-122"/>
                </a:rPr>
                <a:t>远程磁盘</a:t>
              </a:r>
            </a:p>
          </p:txBody>
        </p:sp>
        <p:sp>
          <p:nvSpPr>
            <p:cNvPr id="26" name="文本框 28">
              <a:extLst>
                <a:ext uri="{FF2B5EF4-FFF2-40B4-BE49-F238E27FC236}">
                  <a16:creationId xmlns:a16="http://schemas.microsoft.com/office/drawing/2014/main" id="{97306F96-F1B3-4282-AF90-653303922D7D}"/>
                </a:ext>
              </a:extLst>
            </p:cNvPr>
            <p:cNvSpPr txBox="1"/>
            <p:nvPr/>
          </p:nvSpPr>
          <p:spPr>
            <a:xfrm>
              <a:off x="351155" y="3917315"/>
              <a:ext cx="1071913" cy="322797"/>
            </a:xfrm>
            <a:prstGeom prst="rect">
              <a:avLst/>
            </a:prstGeom>
            <a:noFill/>
          </p:spPr>
          <p:txBody>
            <a:bodyPr wrap="none" rtlCol="0">
              <a:spAutoFit/>
            </a:bodyPr>
            <a:lstStyle/>
            <a:p>
              <a:r>
                <a:rPr lang="zh-CN" altLang="zh-CN" sz="1100">
                  <a:latin typeface="微软雅黑" panose="020B0503020204020204" pitchFamily="34" charset="-122"/>
                  <a:ea typeface="微软雅黑" panose="020B0503020204020204" pitchFamily="34" charset="-122"/>
                </a:rPr>
                <a:t>远程</a:t>
              </a:r>
              <a:r>
                <a:rPr lang="en-US" altLang="zh-CN" sz="1100">
                  <a:latin typeface="微软雅黑" panose="020B0503020204020204" pitchFamily="34" charset="-122"/>
                  <a:ea typeface="微软雅黑" panose="020B0503020204020204" pitchFamily="34" charset="-122"/>
                </a:rPr>
                <a:t>DRAM</a:t>
              </a:r>
            </a:p>
          </p:txBody>
        </p:sp>
        <p:sp>
          <p:nvSpPr>
            <p:cNvPr id="27" name="文本框 29">
              <a:extLst>
                <a:ext uri="{FF2B5EF4-FFF2-40B4-BE49-F238E27FC236}">
                  <a16:creationId xmlns:a16="http://schemas.microsoft.com/office/drawing/2014/main" id="{B3AFCDF4-E7CA-4204-9A59-569EE3C1BFB8}"/>
                </a:ext>
              </a:extLst>
            </p:cNvPr>
            <p:cNvSpPr txBox="1"/>
            <p:nvPr/>
          </p:nvSpPr>
          <p:spPr>
            <a:xfrm>
              <a:off x="396875" y="4417060"/>
              <a:ext cx="889201" cy="322797"/>
            </a:xfrm>
            <a:prstGeom prst="rect">
              <a:avLst/>
            </a:prstGeom>
            <a:noFill/>
          </p:spPr>
          <p:txBody>
            <a:bodyPr wrap="none" rtlCol="0">
              <a:spAutoFit/>
            </a:bodyPr>
            <a:lstStyle/>
            <a:p>
              <a:r>
                <a:rPr lang="zh-CN" altLang="en-US" sz="1100">
                  <a:latin typeface="微软雅黑" panose="020B0503020204020204" pitchFamily="34" charset="-122"/>
                  <a:ea typeface="微软雅黑" panose="020B0503020204020204" pitchFamily="34" charset="-122"/>
                </a:rPr>
                <a:t>本地磁盘</a:t>
              </a:r>
            </a:p>
          </p:txBody>
        </p:sp>
        <p:sp>
          <p:nvSpPr>
            <p:cNvPr id="28" name="文本框 30">
              <a:extLst>
                <a:ext uri="{FF2B5EF4-FFF2-40B4-BE49-F238E27FC236}">
                  <a16:creationId xmlns:a16="http://schemas.microsoft.com/office/drawing/2014/main" id="{4A4973E9-793C-4E5D-A5F8-B9CE7D71D324}"/>
                </a:ext>
              </a:extLst>
            </p:cNvPr>
            <p:cNvSpPr txBox="1"/>
            <p:nvPr/>
          </p:nvSpPr>
          <p:spPr>
            <a:xfrm>
              <a:off x="334010" y="4998720"/>
              <a:ext cx="1071913" cy="322797"/>
            </a:xfrm>
            <a:prstGeom prst="rect">
              <a:avLst/>
            </a:prstGeom>
            <a:noFill/>
          </p:spPr>
          <p:txBody>
            <a:bodyPr wrap="none" rtlCol="0">
              <a:spAutoFit/>
            </a:bodyPr>
            <a:lstStyle/>
            <a:p>
              <a:r>
                <a:rPr lang="zh-CN" altLang="en-US" sz="1100">
                  <a:latin typeface="微软雅黑" panose="020B0503020204020204" pitchFamily="34" charset="-122"/>
                  <a:ea typeface="微软雅黑" panose="020B0503020204020204" pitchFamily="34" charset="-122"/>
                </a:rPr>
                <a:t>本地</a:t>
              </a:r>
              <a:r>
                <a:rPr lang="en-US" altLang="zh-CN" sz="1100">
                  <a:latin typeface="微软雅黑" panose="020B0503020204020204" pitchFamily="34" charset="-122"/>
                  <a:ea typeface="微软雅黑" panose="020B0503020204020204" pitchFamily="34" charset="-122"/>
                </a:rPr>
                <a:t>DRAM</a:t>
              </a:r>
            </a:p>
          </p:txBody>
        </p:sp>
        <p:sp>
          <p:nvSpPr>
            <p:cNvPr id="29" name="文本框 31">
              <a:extLst>
                <a:ext uri="{FF2B5EF4-FFF2-40B4-BE49-F238E27FC236}">
                  <a16:creationId xmlns:a16="http://schemas.microsoft.com/office/drawing/2014/main" id="{E656CFEC-74EE-4EB1-95F9-84FE37C52DCD}"/>
                </a:ext>
              </a:extLst>
            </p:cNvPr>
            <p:cNvSpPr txBox="1"/>
            <p:nvPr/>
          </p:nvSpPr>
          <p:spPr>
            <a:xfrm>
              <a:off x="4128440" y="3610610"/>
              <a:ext cx="1081429" cy="531666"/>
            </a:xfrm>
            <a:prstGeom prst="rect">
              <a:avLst/>
            </a:prstGeom>
            <a:noFill/>
          </p:spPr>
          <p:txBody>
            <a:bodyPr wrap="none" rtlCol="0">
              <a:spAutoFit/>
            </a:bodyPr>
            <a:lstStyle/>
            <a:p>
              <a:pPr algn="ctr"/>
              <a:r>
                <a:rPr lang="zh-CN" altLang="en-US" sz="1100">
                  <a:latin typeface="微软雅黑" panose="020B0503020204020204" pitchFamily="34" charset="-122"/>
                  <a:ea typeface="微软雅黑" panose="020B0503020204020204" pitchFamily="34" charset="-122"/>
                </a:rPr>
                <a:t>带宽</a:t>
              </a:r>
            </a:p>
            <a:p>
              <a:pPr algn="ctr"/>
              <a:r>
                <a:rPr lang="zh-CN" altLang="en-US" sz="1100">
                  <a:latin typeface="微软雅黑" panose="020B0503020204020204" pitchFamily="34" charset="-122"/>
                  <a:ea typeface="微软雅黑" panose="020B0503020204020204" pitchFamily="34" charset="-122"/>
                </a:rPr>
                <a:t>（</a:t>
              </a:r>
              <a:r>
                <a:rPr lang="en-US" altLang="zh-CN" sz="1100">
                  <a:latin typeface="微软雅黑" panose="020B0503020204020204" pitchFamily="34" charset="-122"/>
                  <a:ea typeface="微软雅黑" panose="020B0503020204020204" pitchFamily="34" charset="-122"/>
                </a:rPr>
                <a:t>Mbit/s</a:t>
              </a:r>
              <a:r>
                <a:rPr lang="zh-CN" altLang="en-US" sz="1100">
                  <a:latin typeface="微软雅黑" panose="020B0503020204020204" pitchFamily="34" charset="-122"/>
                  <a:ea typeface="微软雅黑" panose="020B0503020204020204" pitchFamily="34" charset="-122"/>
                </a:rPr>
                <a:t>）</a:t>
              </a:r>
            </a:p>
          </p:txBody>
        </p:sp>
      </p:grpSp>
      <p:sp>
        <p:nvSpPr>
          <p:cNvPr id="31" name="Rectangle: Rounded Corners 30">
            <a:extLst>
              <a:ext uri="{FF2B5EF4-FFF2-40B4-BE49-F238E27FC236}">
                <a16:creationId xmlns:a16="http://schemas.microsoft.com/office/drawing/2014/main" id="{9EC1DE28-FA42-4906-B60D-AC3F799A6F70}"/>
              </a:ext>
            </a:extLst>
          </p:cNvPr>
          <p:cNvSpPr/>
          <p:nvPr/>
        </p:nvSpPr>
        <p:spPr>
          <a:xfrm>
            <a:off x="2496521" y="2198741"/>
            <a:ext cx="6459518" cy="1135258"/>
          </a:xfrm>
          <a:prstGeom prst="roundRect">
            <a:avLst>
              <a:gd name="adj" fmla="val 1109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优先访问本地数据是大数据系统性能优化设计的一个重点</a:t>
            </a:r>
          </a:p>
        </p:txBody>
      </p:sp>
      <p:sp>
        <p:nvSpPr>
          <p:cNvPr id="4" name="灯片编号占位符 3">
            <a:extLst>
              <a:ext uri="{FF2B5EF4-FFF2-40B4-BE49-F238E27FC236}">
                <a16:creationId xmlns:a16="http://schemas.microsoft.com/office/drawing/2014/main" id="{933B5466-2F72-A645-9690-E27CC064CF71}"/>
              </a:ext>
            </a:extLst>
          </p:cNvPr>
          <p:cNvSpPr>
            <a:spLocks noGrp="1"/>
          </p:cNvSpPr>
          <p:nvPr>
            <p:ph type="sldNum" sz="quarter" idx="12"/>
          </p:nvPr>
        </p:nvSpPr>
        <p:spPr/>
        <p:txBody>
          <a:bodyPr/>
          <a:lstStyle/>
          <a:p>
            <a:fld id="{B13F0FA4-29F4-4B1D-A16B-0D7169EBD889}" type="slidenum">
              <a:rPr lang="en-US" smtClean="0"/>
              <a:t>5</a:t>
            </a:fld>
            <a:endParaRPr lang="en-US"/>
          </a:p>
        </p:txBody>
      </p:sp>
    </p:spTree>
    <p:extLst>
      <p:ext uri="{BB962C8B-B14F-4D97-AF65-F5344CB8AC3E}">
        <p14:creationId xmlns:p14="http://schemas.microsoft.com/office/powerpoint/2010/main" val="325381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A05F-3574-4670-9976-E45BD37725CF}"/>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1C62C637-7E94-4AFE-9D8B-7DDF175D1335}"/>
              </a:ext>
            </a:extLst>
          </p:cNvPr>
          <p:cNvSpPr>
            <a:spLocks noGrp="1"/>
          </p:cNvSpPr>
          <p:nvPr>
            <p:ph idx="1"/>
          </p:nvPr>
        </p:nvSpPr>
        <p:spPr>
          <a:xfrm>
            <a:off x="680483" y="1160756"/>
            <a:ext cx="10930269" cy="5016207"/>
          </a:xfrm>
        </p:spPr>
        <p:txBody>
          <a:bodyPr/>
          <a:lstStyle/>
          <a:p>
            <a:r>
              <a:rPr lang="en-US" altLang="zh-CN" dirty="0" err="1"/>
              <a:t>Flink</a:t>
            </a:r>
            <a:r>
              <a:rPr lang="zh-CN" altLang="en-US" dirty="0"/>
              <a:t>序列化</a:t>
            </a:r>
            <a:endParaRPr lang="en-US" altLang="zh-CN" dirty="0"/>
          </a:p>
          <a:p>
            <a:pPr lvl="1"/>
            <a:r>
              <a:rPr lang="zh-CN" altLang="en-US" dirty="0"/>
              <a:t>三元组对象的定制序列化框架序列化过程，该序列化方式存储密度相当紧凑</a:t>
            </a:r>
            <a:endParaRPr lang="en-US" dirty="0"/>
          </a:p>
        </p:txBody>
      </p:sp>
      <p:grpSp>
        <p:nvGrpSpPr>
          <p:cNvPr id="4" name="组合 55">
            <a:extLst>
              <a:ext uri="{FF2B5EF4-FFF2-40B4-BE49-F238E27FC236}">
                <a16:creationId xmlns:a16="http://schemas.microsoft.com/office/drawing/2014/main" id="{6AB7ADBC-D0A3-4043-9BC5-134E9A5C3D19}"/>
              </a:ext>
            </a:extLst>
          </p:cNvPr>
          <p:cNvGrpSpPr/>
          <p:nvPr/>
        </p:nvGrpSpPr>
        <p:grpSpPr>
          <a:xfrm>
            <a:off x="3146833" y="2426502"/>
            <a:ext cx="6162675" cy="3408045"/>
            <a:chOff x="7497" y="4217"/>
            <a:chExt cx="10506" cy="5426"/>
          </a:xfrm>
        </p:grpSpPr>
        <p:sp>
          <p:nvSpPr>
            <p:cNvPr id="5" name="矩形 26">
              <a:extLst>
                <a:ext uri="{FF2B5EF4-FFF2-40B4-BE49-F238E27FC236}">
                  <a16:creationId xmlns:a16="http://schemas.microsoft.com/office/drawing/2014/main" id="{A0B8F511-3F45-4AAF-905D-84FD96974684}"/>
                </a:ext>
              </a:extLst>
            </p:cNvPr>
            <p:cNvSpPr/>
            <p:nvPr/>
          </p:nvSpPr>
          <p:spPr>
            <a:xfrm>
              <a:off x="14471" y="4365"/>
              <a:ext cx="3532"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f0:</a:t>
              </a:r>
              <a:r>
                <a:rPr lang="zh-CN" altLang="en-US" dirty="0">
                  <a:solidFill>
                    <a:schemeClr val="tx1"/>
                  </a:solidFill>
                </a:rPr>
                <a:t> </a:t>
              </a:r>
              <a:r>
                <a:rPr lang="en-US" altLang="zh-CN" dirty="0">
                  <a:solidFill>
                    <a:schemeClr val="tx1"/>
                  </a:solidFill>
                </a:rPr>
                <a:t>int</a:t>
              </a:r>
            </a:p>
          </p:txBody>
        </p:sp>
        <p:sp>
          <p:nvSpPr>
            <p:cNvPr id="6" name="矩形 27">
              <a:extLst>
                <a:ext uri="{FF2B5EF4-FFF2-40B4-BE49-F238E27FC236}">
                  <a16:creationId xmlns:a16="http://schemas.microsoft.com/office/drawing/2014/main" id="{334E29C0-2F1C-4EC7-A141-531F0E5AC348}"/>
                </a:ext>
              </a:extLst>
            </p:cNvPr>
            <p:cNvSpPr/>
            <p:nvPr/>
          </p:nvSpPr>
          <p:spPr>
            <a:xfrm>
              <a:off x="14471" y="4938"/>
              <a:ext cx="3532"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f1: double</a:t>
              </a:r>
            </a:p>
          </p:txBody>
        </p:sp>
        <p:sp>
          <p:nvSpPr>
            <p:cNvPr id="7" name="矩形 28">
              <a:extLst>
                <a:ext uri="{FF2B5EF4-FFF2-40B4-BE49-F238E27FC236}">
                  <a16:creationId xmlns:a16="http://schemas.microsoft.com/office/drawing/2014/main" id="{6C5CA69A-9AE9-4573-BEB9-2822B2B9271B}"/>
                </a:ext>
              </a:extLst>
            </p:cNvPr>
            <p:cNvSpPr/>
            <p:nvPr/>
          </p:nvSpPr>
          <p:spPr>
            <a:xfrm>
              <a:off x="14471" y="5511"/>
              <a:ext cx="3532" cy="2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dirty="0">
                  <a:solidFill>
                    <a:schemeClr val="tx1"/>
                  </a:solidFill>
                </a:rPr>
                <a:t>f2:</a:t>
              </a:r>
              <a:r>
                <a:rPr lang="zh-CN" altLang="en-US" dirty="0">
                  <a:solidFill>
                    <a:schemeClr val="tx1"/>
                  </a:solidFill>
                </a:rPr>
                <a:t> </a:t>
              </a:r>
              <a:r>
                <a:rPr lang="en-US" altLang="zh-CN" dirty="0">
                  <a:solidFill>
                    <a:schemeClr val="tx1"/>
                  </a:solidFill>
                </a:rPr>
                <a:t>Person</a:t>
              </a:r>
            </a:p>
          </p:txBody>
        </p:sp>
        <p:sp>
          <p:nvSpPr>
            <p:cNvPr id="8" name="矩形 29">
              <a:extLst>
                <a:ext uri="{FF2B5EF4-FFF2-40B4-BE49-F238E27FC236}">
                  <a16:creationId xmlns:a16="http://schemas.microsoft.com/office/drawing/2014/main" id="{47567D08-CC28-494B-83D6-E42BF9B3620C}"/>
                </a:ext>
              </a:extLst>
            </p:cNvPr>
            <p:cNvSpPr/>
            <p:nvPr/>
          </p:nvSpPr>
          <p:spPr>
            <a:xfrm>
              <a:off x="15220" y="6124"/>
              <a:ext cx="2310"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Id</a:t>
              </a:r>
              <a:r>
                <a:rPr lang="en-US" altLang="zh-CN" sz="1600" dirty="0">
                  <a:solidFill>
                    <a:schemeClr val="tx1"/>
                  </a:solidFill>
                </a:rPr>
                <a:t>: int</a:t>
              </a:r>
            </a:p>
          </p:txBody>
        </p:sp>
        <p:sp>
          <p:nvSpPr>
            <p:cNvPr id="9" name="矩形 30">
              <a:extLst>
                <a:ext uri="{FF2B5EF4-FFF2-40B4-BE49-F238E27FC236}">
                  <a16:creationId xmlns:a16="http://schemas.microsoft.com/office/drawing/2014/main" id="{9843BAD2-EDB1-455E-83CF-A3ADE4F3FF77}"/>
                </a:ext>
              </a:extLst>
            </p:cNvPr>
            <p:cNvSpPr/>
            <p:nvPr/>
          </p:nvSpPr>
          <p:spPr>
            <a:xfrm>
              <a:off x="15220" y="6697"/>
              <a:ext cx="2310"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Name</a:t>
              </a:r>
              <a:r>
                <a:rPr lang="en-US" altLang="zh-CN" sz="1400" dirty="0">
                  <a:solidFill>
                    <a:schemeClr val="tx1"/>
                  </a:solidFill>
                </a:rPr>
                <a:t>: String</a:t>
              </a:r>
            </a:p>
          </p:txBody>
        </p:sp>
        <p:sp>
          <p:nvSpPr>
            <p:cNvPr id="10" name="矩形 31">
              <a:extLst>
                <a:ext uri="{FF2B5EF4-FFF2-40B4-BE49-F238E27FC236}">
                  <a16:creationId xmlns:a16="http://schemas.microsoft.com/office/drawing/2014/main" id="{E23D103C-B539-474E-A66B-83B71C92F0D8}"/>
                </a:ext>
              </a:extLst>
            </p:cNvPr>
            <p:cNvSpPr/>
            <p:nvPr/>
          </p:nvSpPr>
          <p:spPr>
            <a:xfrm>
              <a:off x="7635" y="8735"/>
              <a:ext cx="1953"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1" name="矩形 32">
              <a:extLst>
                <a:ext uri="{FF2B5EF4-FFF2-40B4-BE49-F238E27FC236}">
                  <a16:creationId xmlns:a16="http://schemas.microsoft.com/office/drawing/2014/main" id="{55462E88-920B-40BE-9081-C8E34510C088}"/>
                </a:ext>
              </a:extLst>
            </p:cNvPr>
            <p:cNvSpPr/>
            <p:nvPr/>
          </p:nvSpPr>
          <p:spPr>
            <a:xfrm>
              <a:off x="9588" y="8735"/>
              <a:ext cx="632"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2" name="矩形 33">
              <a:extLst>
                <a:ext uri="{FF2B5EF4-FFF2-40B4-BE49-F238E27FC236}">
                  <a16:creationId xmlns:a16="http://schemas.microsoft.com/office/drawing/2014/main" id="{8535274E-016D-4A42-BA48-BAB230AB4DA4}"/>
                </a:ext>
              </a:extLst>
            </p:cNvPr>
            <p:cNvSpPr/>
            <p:nvPr/>
          </p:nvSpPr>
          <p:spPr>
            <a:xfrm>
              <a:off x="10220" y="8735"/>
              <a:ext cx="1421"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3" name="矩形 34">
              <a:extLst>
                <a:ext uri="{FF2B5EF4-FFF2-40B4-BE49-F238E27FC236}">
                  <a16:creationId xmlns:a16="http://schemas.microsoft.com/office/drawing/2014/main" id="{EB81B185-DD2E-4711-9C2B-52F72F5A9EFE}"/>
                </a:ext>
              </a:extLst>
            </p:cNvPr>
            <p:cNvSpPr/>
            <p:nvPr/>
          </p:nvSpPr>
          <p:spPr>
            <a:xfrm>
              <a:off x="11641" y="8735"/>
              <a:ext cx="218"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4" name="矩形 35">
              <a:extLst>
                <a:ext uri="{FF2B5EF4-FFF2-40B4-BE49-F238E27FC236}">
                  <a16:creationId xmlns:a16="http://schemas.microsoft.com/office/drawing/2014/main" id="{BFE829F1-74D6-454C-AE31-906FB5D24345}"/>
                </a:ext>
              </a:extLst>
            </p:cNvPr>
            <p:cNvSpPr/>
            <p:nvPr/>
          </p:nvSpPr>
          <p:spPr>
            <a:xfrm>
              <a:off x="11859" y="8735"/>
              <a:ext cx="553"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5" name="矩形 36">
              <a:extLst>
                <a:ext uri="{FF2B5EF4-FFF2-40B4-BE49-F238E27FC236}">
                  <a16:creationId xmlns:a16="http://schemas.microsoft.com/office/drawing/2014/main" id="{3B7651B3-3AC7-49D1-8169-BB23D249F6A9}"/>
                </a:ext>
              </a:extLst>
            </p:cNvPr>
            <p:cNvSpPr/>
            <p:nvPr/>
          </p:nvSpPr>
          <p:spPr>
            <a:xfrm>
              <a:off x="12412" y="8735"/>
              <a:ext cx="2249"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16" name="矩形 37">
              <a:extLst>
                <a:ext uri="{FF2B5EF4-FFF2-40B4-BE49-F238E27FC236}">
                  <a16:creationId xmlns:a16="http://schemas.microsoft.com/office/drawing/2014/main" id="{721778F4-E934-4FD1-BC77-BC6B00156D07}"/>
                </a:ext>
              </a:extLst>
            </p:cNvPr>
            <p:cNvSpPr/>
            <p:nvPr/>
          </p:nvSpPr>
          <p:spPr>
            <a:xfrm>
              <a:off x="14661" y="8734"/>
              <a:ext cx="1712" cy="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cxnSp>
          <p:nvCxnSpPr>
            <p:cNvPr id="17" name="肘形连接符 38">
              <a:extLst>
                <a:ext uri="{FF2B5EF4-FFF2-40B4-BE49-F238E27FC236}">
                  <a16:creationId xmlns:a16="http://schemas.microsoft.com/office/drawing/2014/main" id="{F9FAFF28-0AD2-42E8-BB5F-D51E3D10292F}"/>
                </a:ext>
              </a:extLst>
            </p:cNvPr>
            <p:cNvCxnSpPr>
              <a:stCxn id="9" idx="1"/>
              <a:endCxn id="15" idx="0"/>
            </p:cNvCxnSpPr>
            <p:nvPr/>
          </p:nvCxnSpPr>
          <p:spPr>
            <a:xfrm rot="10800000" flipV="1">
              <a:off x="13537" y="6965"/>
              <a:ext cx="1683" cy="17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39">
              <a:extLst>
                <a:ext uri="{FF2B5EF4-FFF2-40B4-BE49-F238E27FC236}">
                  <a16:creationId xmlns:a16="http://schemas.microsoft.com/office/drawing/2014/main" id="{1A74FB76-47FA-497D-AA21-61698D1A9FD9}"/>
                </a:ext>
              </a:extLst>
            </p:cNvPr>
            <p:cNvCxnSpPr>
              <a:stCxn id="8" idx="1"/>
              <a:endCxn id="14" idx="0"/>
            </p:cNvCxnSpPr>
            <p:nvPr/>
          </p:nvCxnSpPr>
          <p:spPr>
            <a:xfrm rot="10800000" flipV="1">
              <a:off x="12136" y="6392"/>
              <a:ext cx="3084" cy="23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40">
              <a:extLst>
                <a:ext uri="{FF2B5EF4-FFF2-40B4-BE49-F238E27FC236}">
                  <a16:creationId xmlns:a16="http://schemas.microsoft.com/office/drawing/2014/main" id="{A728DFB0-65A1-42DD-A3A9-F330D397D14C}"/>
                </a:ext>
              </a:extLst>
            </p:cNvPr>
            <p:cNvCxnSpPr>
              <a:endCxn id="13" idx="0"/>
            </p:cNvCxnSpPr>
            <p:nvPr/>
          </p:nvCxnSpPr>
          <p:spPr>
            <a:xfrm rot="5400000">
              <a:off x="11624" y="5877"/>
              <a:ext cx="2964" cy="2713"/>
            </a:xfrm>
            <a:prstGeom prst="bentConnector3">
              <a:avLst>
                <a:gd name="adj1" fmla="val 1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41">
              <a:extLst>
                <a:ext uri="{FF2B5EF4-FFF2-40B4-BE49-F238E27FC236}">
                  <a16:creationId xmlns:a16="http://schemas.microsoft.com/office/drawing/2014/main" id="{10511AA2-2E36-4E65-A433-0D9BF65BECCB}"/>
                </a:ext>
              </a:extLst>
            </p:cNvPr>
            <p:cNvCxnSpPr>
              <a:stCxn id="6" idx="1"/>
              <a:endCxn id="12" idx="0"/>
            </p:cNvCxnSpPr>
            <p:nvPr/>
          </p:nvCxnSpPr>
          <p:spPr>
            <a:xfrm rot="10800000" flipV="1">
              <a:off x="10931" y="5206"/>
              <a:ext cx="3540" cy="35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42">
              <a:extLst>
                <a:ext uri="{FF2B5EF4-FFF2-40B4-BE49-F238E27FC236}">
                  <a16:creationId xmlns:a16="http://schemas.microsoft.com/office/drawing/2014/main" id="{AA3C2B81-56ED-4624-B3E1-862795836FC3}"/>
                </a:ext>
              </a:extLst>
            </p:cNvPr>
            <p:cNvCxnSpPr>
              <a:stCxn id="5" idx="1"/>
              <a:endCxn id="11" idx="0"/>
            </p:cNvCxnSpPr>
            <p:nvPr/>
          </p:nvCxnSpPr>
          <p:spPr>
            <a:xfrm rot="10800000" flipV="1">
              <a:off x="9904" y="4633"/>
              <a:ext cx="4567" cy="4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43">
              <a:extLst>
                <a:ext uri="{FF2B5EF4-FFF2-40B4-BE49-F238E27FC236}">
                  <a16:creationId xmlns:a16="http://schemas.microsoft.com/office/drawing/2014/main" id="{5926E2E6-946F-442C-A538-D25DDF6D29CE}"/>
                </a:ext>
              </a:extLst>
            </p:cNvPr>
            <p:cNvSpPr/>
            <p:nvPr/>
          </p:nvSpPr>
          <p:spPr>
            <a:xfrm>
              <a:off x="9649" y="4217"/>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Int</a:t>
              </a:r>
              <a:r>
                <a:rPr lang="zh-CN" altLang="en-US" sz="1400">
                  <a:solidFill>
                    <a:schemeClr val="tx1"/>
                  </a:solidFill>
                </a:rPr>
                <a:t>序列化器</a:t>
              </a:r>
            </a:p>
          </p:txBody>
        </p:sp>
        <p:sp>
          <p:nvSpPr>
            <p:cNvPr id="23" name="矩形 44">
              <a:extLst>
                <a:ext uri="{FF2B5EF4-FFF2-40B4-BE49-F238E27FC236}">
                  <a16:creationId xmlns:a16="http://schemas.microsoft.com/office/drawing/2014/main" id="{7E6029A1-FE16-4FEC-BA93-2B5A5C078B69}"/>
                </a:ext>
              </a:extLst>
            </p:cNvPr>
            <p:cNvSpPr/>
            <p:nvPr/>
          </p:nvSpPr>
          <p:spPr>
            <a:xfrm>
              <a:off x="9904" y="4790"/>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Double</a:t>
              </a:r>
              <a:r>
                <a:rPr lang="zh-CN" altLang="en-US" sz="1400">
                  <a:solidFill>
                    <a:schemeClr val="tx1"/>
                  </a:solidFill>
                </a:rPr>
                <a:t>序列化器</a:t>
              </a:r>
            </a:p>
          </p:txBody>
        </p:sp>
        <p:sp>
          <p:nvSpPr>
            <p:cNvPr id="24" name="矩形 45">
              <a:extLst>
                <a:ext uri="{FF2B5EF4-FFF2-40B4-BE49-F238E27FC236}">
                  <a16:creationId xmlns:a16="http://schemas.microsoft.com/office/drawing/2014/main" id="{857971F1-6751-4656-86D6-A115AE81F171}"/>
                </a:ext>
              </a:extLst>
            </p:cNvPr>
            <p:cNvSpPr/>
            <p:nvPr/>
          </p:nvSpPr>
          <p:spPr>
            <a:xfrm>
              <a:off x="10294" y="5336"/>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Pojo</a:t>
              </a:r>
              <a:r>
                <a:rPr lang="zh-CN" altLang="en-US" sz="1400">
                  <a:solidFill>
                    <a:schemeClr val="tx1"/>
                  </a:solidFill>
                </a:rPr>
                <a:t>序列化器</a:t>
              </a:r>
            </a:p>
          </p:txBody>
        </p:sp>
        <p:sp>
          <p:nvSpPr>
            <p:cNvPr id="25" name="矩形 46">
              <a:extLst>
                <a:ext uri="{FF2B5EF4-FFF2-40B4-BE49-F238E27FC236}">
                  <a16:creationId xmlns:a16="http://schemas.microsoft.com/office/drawing/2014/main" id="{E479733D-7140-4914-B9E8-2FA0B8B20113}"/>
                </a:ext>
              </a:extLst>
            </p:cNvPr>
            <p:cNvSpPr/>
            <p:nvPr/>
          </p:nvSpPr>
          <p:spPr>
            <a:xfrm>
              <a:off x="10699" y="5976"/>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Int</a:t>
              </a:r>
              <a:r>
                <a:rPr lang="zh-CN" altLang="en-US" sz="1400">
                  <a:solidFill>
                    <a:schemeClr val="tx1"/>
                  </a:solidFill>
                </a:rPr>
                <a:t>序列化器</a:t>
              </a:r>
            </a:p>
          </p:txBody>
        </p:sp>
        <p:sp>
          <p:nvSpPr>
            <p:cNvPr id="26" name="矩形 47">
              <a:extLst>
                <a:ext uri="{FF2B5EF4-FFF2-40B4-BE49-F238E27FC236}">
                  <a16:creationId xmlns:a16="http://schemas.microsoft.com/office/drawing/2014/main" id="{D047A405-2DE1-41BB-AF48-E27323B7A189}"/>
                </a:ext>
              </a:extLst>
            </p:cNvPr>
            <p:cNvSpPr/>
            <p:nvPr/>
          </p:nvSpPr>
          <p:spPr>
            <a:xfrm>
              <a:off x="11432" y="6549"/>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String</a:t>
              </a:r>
              <a:r>
                <a:rPr lang="zh-CN" altLang="en-US" sz="1400">
                  <a:solidFill>
                    <a:schemeClr val="tx1"/>
                  </a:solidFill>
                </a:rPr>
                <a:t>序列化器</a:t>
              </a:r>
            </a:p>
          </p:txBody>
        </p:sp>
        <p:sp>
          <p:nvSpPr>
            <p:cNvPr id="27" name="矩形 48">
              <a:extLst>
                <a:ext uri="{FF2B5EF4-FFF2-40B4-BE49-F238E27FC236}">
                  <a16:creationId xmlns:a16="http://schemas.microsoft.com/office/drawing/2014/main" id="{6858FE9E-D861-497C-A71D-B01709BBE85A}"/>
                </a:ext>
              </a:extLst>
            </p:cNvPr>
            <p:cNvSpPr/>
            <p:nvPr/>
          </p:nvSpPr>
          <p:spPr>
            <a:xfrm>
              <a:off x="7497" y="9189"/>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4</a:t>
              </a:r>
              <a:r>
                <a:rPr lang="zh-CN" altLang="en-US" sz="1400">
                  <a:solidFill>
                    <a:schemeClr val="tx1"/>
                  </a:solidFill>
                </a:rPr>
                <a:t>字节</a:t>
              </a:r>
            </a:p>
          </p:txBody>
        </p:sp>
        <p:sp>
          <p:nvSpPr>
            <p:cNvPr id="28" name="矩形 49">
              <a:extLst>
                <a:ext uri="{FF2B5EF4-FFF2-40B4-BE49-F238E27FC236}">
                  <a16:creationId xmlns:a16="http://schemas.microsoft.com/office/drawing/2014/main" id="{4B6BA844-152E-47E4-9601-3645AE18821F}"/>
                </a:ext>
              </a:extLst>
            </p:cNvPr>
            <p:cNvSpPr/>
            <p:nvPr/>
          </p:nvSpPr>
          <p:spPr>
            <a:xfrm>
              <a:off x="8425" y="9189"/>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8</a:t>
              </a:r>
              <a:r>
                <a:rPr lang="zh-CN" altLang="en-US" sz="1400">
                  <a:solidFill>
                    <a:schemeClr val="tx1"/>
                  </a:solidFill>
                </a:rPr>
                <a:t>字节</a:t>
              </a:r>
            </a:p>
          </p:txBody>
        </p:sp>
        <p:sp>
          <p:nvSpPr>
            <p:cNvPr id="29" name="矩形 50">
              <a:extLst>
                <a:ext uri="{FF2B5EF4-FFF2-40B4-BE49-F238E27FC236}">
                  <a16:creationId xmlns:a16="http://schemas.microsoft.com/office/drawing/2014/main" id="{988F7273-4399-47E4-803A-259A22B52580}"/>
                </a:ext>
              </a:extLst>
            </p:cNvPr>
            <p:cNvSpPr/>
            <p:nvPr/>
          </p:nvSpPr>
          <p:spPr>
            <a:xfrm>
              <a:off x="9343" y="9189"/>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1</a:t>
              </a:r>
              <a:r>
                <a:rPr lang="zh-CN" altLang="en-US" sz="1400">
                  <a:solidFill>
                    <a:schemeClr val="tx1"/>
                  </a:solidFill>
                </a:rPr>
                <a:t>字节</a:t>
              </a:r>
            </a:p>
          </p:txBody>
        </p:sp>
        <p:sp>
          <p:nvSpPr>
            <p:cNvPr id="30" name="矩形 51">
              <a:extLst>
                <a:ext uri="{FF2B5EF4-FFF2-40B4-BE49-F238E27FC236}">
                  <a16:creationId xmlns:a16="http://schemas.microsoft.com/office/drawing/2014/main" id="{58EC63F4-6606-4155-85C7-7400F3CF192B}"/>
                </a:ext>
              </a:extLst>
            </p:cNvPr>
            <p:cNvSpPr/>
            <p:nvPr/>
          </p:nvSpPr>
          <p:spPr>
            <a:xfrm>
              <a:off x="10085" y="9189"/>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4</a:t>
              </a:r>
              <a:r>
                <a:rPr lang="zh-CN" altLang="en-US" sz="1400">
                  <a:solidFill>
                    <a:schemeClr val="tx1"/>
                  </a:solidFill>
                </a:rPr>
                <a:t>字节</a:t>
              </a:r>
            </a:p>
          </p:txBody>
        </p:sp>
        <p:sp>
          <p:nvSpPr>
            <p:cNvPr id="31" name="矩形 52">
              <a:extLst>
                <a:ext uri="{FF2B5EF4-FFF2-40B4-BE49-F238E27FC236}">
                  <a16:creationId xmlns:a16="http://schemas.microsoft.com/office/drawing/2014/main" id="{4D6CF36E-B898-47E3-8831-DFF2799D35E2}"/>
                </a:ext>
              </a:extLst>
            </p:cNvPr>
            <p:cNvSpPr/>
            <p:nvPr/>
          </p:nvSpPr>
          <p:spPr>
            <a:xfrm>
              <a:off x="11432" y="9188"/>
              <a:ext cx="4814" cy="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变长对象长度</a:t>
              </a:r>
            </a:p>
          </p:txBody>
        </p:sp>
      </p:grpSp>
      <p:sp>
        <p:nvSpPr>
          <p:cNvPr id="32" name="TextBox 31">
            <a:extLst>
              <a:ext uri="{FF2B5EF4-FFF2-40B4-BE49-F238E27FC236}">
                <a16:creationId xmlns:a16="http://schemas.microsoft.com/office/drawing/2014/main" id="{8079A12A-9E3D-4670-98AF-EFC552EBD5DE}"/>
              </a:ext>
            </a:extLst>
          </p:cNvPr>
          <p:cNvSpPr txBox="1"/>
          <p:nvPr/>
        </p:nvSpPr>
        <p:spPr>
          <a:xfrm>
            <a:off x="5132575" y="5898331"/>
            <a:ext cx="2739853" cy="307777"/>
          </a:xfrm>
          <a:prstGeom prst="rect">
            <a:avLst/>
          </a:prstGeom>
          <a:noFill/>
        </p:spPr>
        <p:txBody>
          <a:bodyPr wrap="none" rtlCol="0">
            <a:spAutoFit/>
          </a:bodyPr>
          <a:lstStyle/>
          <a:p>
            <a:r>
              <a:rPr lang="en-US" altLang="zh-CN" sz="1400" dirty="0" err="1">
                <a:latin typeface="微软雅黑" panose="020B0503020204020204" pitchFamily="34" charset="-122"/>
                <a:ea typeface="微软雅黑" panose="020B0503020204020204" pitchFamily="34" charset="-122"/>
              </a:rPr>
              <a:t>Flink</a:t>
            </a:r>
            <a:r>
              <a:rPr lang="zh-CN" altLang="en-US" sz="1400" dirty="0">
                <a:latin typeface="微软雅黑" panose="020B0503020204020204" pitchFamily="34" charset="-122"/>
                <a:ea typeface="微软雅黑" panose="020B0503020204020204" pitchFamily="34" charset="-122"/>
              </a:rPr>
              <a:t>定制序列化框架序列化过程</a:t>
            </a:r>
          </a:p>
        </p:txBody>
      </p:sp>
      <p:sp>
        <p:nvSpPr>
          <p:cNvPr id="33" name="灯片编号占位符 32">
            <a:extLst>
              <a:ext uri="{FF2B5EF4-FFF2-40B4-BE49-F238E27FC236}">
                <a16:creationId xmlns:a16="http://schemas.microsoft.com/office/drawing/2014/main" id="{516E72FD-8015-BE4D-AD58-773CDB3E3FC7}"/>
              </a:ext>
            </a:extLst>
          </p:cNvPr>
          <p:cNvSpPr>
            <a:spLocks noGrp="1"/>
          </p:cNvSpPr>
          <p:nvPr>
            <p:ph type="sldNum" sz="quarter" idx="12"/>
          </p:nvPr>
        </p:nvSpPr>
        <p:spPr/>
        <p:txBody>
          <a:bodyPr/>
          <a:lstStyle/>
          <a:p>
            <a:fld id="{B13F0FA4-29F4-4B1D-A16B-0D7169EBD889}" type="slidenum">
              <a:rPr lang="en-US" smtClean="0"/>
              <a:t>50</a:t>
            </a:fld>
            <a:endParaRPr lang="en-US"/>
          </a:p>
        </p:txBody>
      </p:sp>
    </p:spTree>
    <p:extLst>
      <p:ext uri="{BB962C8B-B14F-4D97-AF65-F5344CB8AC3E}">
        <p14:creationId xmlns:p14="http://schemas.microsoft.com/office/powerpoint/2010/main" val="1146923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C393-28DD-4583-9742-B31E08E0CFE3}"/>
              </a:ext>
            </a:extLst>
          </p:cNvPr>
          <p:cNvSpPr>
            <a:spLocks noGrp="1"/>
          </p:cNvSpPr>
          <p:nvPr>
            <p:ph type="title"/>
          </p:nvPr>
        </p:nvSpPr>
        <p:spPr/>
        <p:txBody>
          <a:bodyPr/>
          <a:lstStyle/>
          <a:p>
            <a:r>
              <a:rPr lang="en-US" altLang="zh-CN" dirty="0"/>
              <a:t>8.3 </a:t>
            </a:r>
            <a:r>
              <a:rPr lang="zh-CN" altLang="en-US" dirty="0"/>
              <a:t>运行时优化</a:t>
            </a:r>
            <a:endParaRPr lang="en-US" dirty="0"/>
          </a:p>
        </p:txBody>
      </p:sp>
      <p:sp>
        <p:nvSpPr>
          <p:cNvPr id="3" name="Content Placeholder 2">
            <a:extLst>
              <a:ext uri="{FF2B5EF4-FFF2-40B4-BE49-F238E27FC236}">
                <a16:creationId xmlns:a16="http://schemas.microsoft.com/office/drawing/2014/main" id="{95E69886-47E3-4BA3-BFEF-26AF8BA3E5A1}"/>
              </a:ext>
            </a:extLst>
          </p:cNvPr>
          <p:cNvSpPr>
            <a:spLocks noGrp="1"/>
          </p:cNvSpPr>
          <p:nvPr>
            <p:ph idx="1"/>
          </p:nvPr>
        </p:nvSpPr>
        <p:spPr>
          <a:xfrm>
            <a:off x="680484" y="1160756"/>
            <a:ext cx="5762762" cy="5016207"/>
          </a:xfrm>
        </p:spPr>
        <p:txBody>
          <a:bodyPr/>
          <a:lstStyle/>
          <a:p>
            <a:r>
              <a:rPr lang="zh-CN" altLang="en-US" dirty="0"/>
              <a:t>内存缓存：序列化 </a:t>
            </a:r>
            <a:r>
              <a:rPr lang="en-US" altLang="zh-CN" dirty="0"/>
              <a:t>vs </a:t>
            </a:r>
            <a:r>
              <a:rPr lang="zh-CN" altLang="en-US" dirty="0"/>
              <a:t>非序列化</a:t>
            </a:r>
            <a:endParaRPr lang="en-US" altLang="zh-CN" dirty="0"/>
          </a:p>
          <a:p>
            <a:pPr marL="540000" lvl="1"/>
            <a:r>
              <a:rPr lang="zh-CN" altLang="en-US" dirty="0"/>
              <a:t>序列化节省内存空间</a:t>
            </a:r>
            <a:endParaRPr lang="en-US" altLang="zh-CN" dirty="0"/>
          </a:p>
          <a:p>
            <a:pPr marL="540000" lvl="1"/>
            <a:r>
              <a:rPr lang="zh-CN" altLang="en-US" dirty="0"/>
              <a:t>非序列化是序列化</a:t>
            </a:r>
            <a:r>
              <a:rPr lang="en-US" altLang="zh-CN" dirty="0"/>
              <a:t>2~3</a:t>
            </a:r>
            <a:r>
              <a:rPr lang="zh-CN" altLang="en-US" dirty="0"/>
              <a:t>倍</a:t>
            </a:r>
            <a:endParaRPr lang="en-US" altLang="zh-CN" dirty="0"/>
          </a:p>
          <a:p>
            <a:pPr marL="540000" lvl="1"/>
            <a:r>
              <a:rPr lang="zh-CN" altLang="en-US" dirty="0"/>
              <a:t>序列化，反序列化本身需要耗时</a:t>
            </a:r>
            <a:endParaRPr lang="en-US" altLang="zh-CN" dirty="0"/>
          </a:p>
          <a:p>
            <a:pPr marL="540000" lvl="1"/>
            <a:endParaRPr lang="en-US" dirty="0"/>
          </a:p>
          <a:p>
            <a:pPr marL="540000" lvl="1"/>
            <a:r>
              <a:rPr lang="zh-CN" altLang="en-US" dirty="0"/>
              <a:t>内存不足时，序列化</a:t>
            </a:r>
            <a:endParaRPr lang="en-US" altLang="zh-CN" dirty="0"/>
          </a:p>
          <a:p>
            <a:pPr marL="540000" lvl="1"/>
            <a:r>
              <a:rPr lang="zh-CN" altLang="en-US"/>
              <a:t>内存充足时，非序列化</a:t>
            </a:r>
            <a:endParaRPr lang="en-US" dirty="0"/>
          </a:p>
        </p:txBody>
      </p:sp>
      <p:grpSp>
        <p:nvGrpSpPr>
          <p:cNvPr id="45" name="Group 44">
            <a:extLst>
              <a:ext uri="{FF2B5EF4-FFF2-40B4-BE49-F238E27FC236}">
                <a16:creationId xmlns:a16="http://schemas.microsoft.com/office/drawing/2014/main" id="{8F3E6906-3BC0-4A9F-911E-680F4FD4113E}"/>
              </a:ext>
            </a:extLst>
          </p:cNvPr>
          <p:cNvGrpSpPr/>
          <p:nvPr/>
        </p:nvGrpSpPr>
        <p:grpSpPr>
          <a:xfrm>
            <a:off x="5713095" y="1962125"/>
            <a:ext cx="6478905" cy="3844925"/>
            <a:chOff x="579120" y="2352675"/>
            <a:chExt cx="6478905" cy="3844925"/>
          </a:xfrm>
        </p:grpSpPr>
        <p:cxnSp>
          <p:nvCxnSpPr>
            <p:cNvPr id="4" name="直接连接符 37">
              <a:extLst>
                <a:ext uri="{FF2B5EF4-FFF2-40B4-BE49-F238E27FC236}">
                  <a16:creationId xmlns:a16="http://schemas.microsoft.com/office/drawing/2014/main" id="{2CE91915-A79E-464F-A958-1230B707E02D}"/>
                </a:ext>
              </a:extLst>
            </p:cNvPr>
            <p:cNvCxnSpPr/>
            <p:nvPr/>
          </p:nvCxnSpPr>
          <p:spPr>
            <a:xfrm>
              <a:off x="1095375" y="285496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38">
              <a:extLst>
                <a:ext uri="{FF2B5EF4-FFF2-40B4-BE49-F238E27FC236}">
                  <a16:creationId xmlns:a16="http://schemas.microsoft.com/office/drawing/2014/main" id="{03B2696A-2DB7-4B72-BC74-931B8929584D}"/>
                </a:ext>
              </a:extLst>
            </p:cNvPr>
            <p:cNvCxnSpPr/>
            <p:nvPr/>
          </p:nvCxnSpPr>
          <p:spPr>
            <a:xfrm>
              <a:off x="1095375" y="327787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39">
              <a:extLst>
                <a:ext uri="{FF2B5EF4-FFF2-40B4-BE49-F238E27FC236}">
                  <a16:creationId xmlns:a16="http://schemas.microsoft.com/office/drawing/2014/main" id="{42D5E4D9-3583-4D38-BA76-B8DA34CA8F09}"/>
                </a:ext>
              </a:extLst>
            </p:cNvPr>
            <p:cNvCxnSpPr/>
            <p:nvPr/>
          </p:nvCxnSpPr>
          <p:spPr>
            <a:xfrm>
              <a:off x="1095375" y="370078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40">
              <a:extLst>
                <a:ext uri="{FF2B5EF4-FFF2-40B4-BE49-F238E27FC236}">
                  <a16:creationId xmlns:a16="http://schemas.microsoft.com/office/drawing/2014/main" id="{EA5E85F1-11F0-441D-A9E5-DC01DB32A7A5}"/>
                </a:ext>
              </a:extLst>
            </p:cNvPr>
            <p:cNvCxnSpPr/>
            <p:nvPr/>
          </p:nvCxnSpPr>
          <p:spPr>
            <a:xfrm>
              <a:off x="1095375" y="412369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41">
              <a:extLst>
                <a:ext uri="{FF2B5EF4-FFF2-40B4-BE49-F238E27FC236}">
                  <a16:creationId xmlns:a16="http://schemas.microsoft.com/office/drawing/2014/main" id="{9169E290-A598-4DD4-82AF-5FB9004AD695}"/>
                </a:ext>
              </a:extLst>
            </p:cNvPr>
            <p:cNvCxnSpPr/>
            <p:nvPr/>
          </p:nvCxnSpPr>
          <p:spPr>
            <a:xfrm>
              <a:off x="1095375" y="454660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42">
              <a:extLst>
                <a:ext uri="{FF2B5EF4-FFF2-40B4-BE49-F238E27FC236}">
                  <a16:creationId xmlns:a16="http://schemas.microsoft.com/office/drawing/2014/main" id="{F720F612-AB43-432A-87A9-FD2187ADBA89}"/>
                </a:ext>
              </a:extLst>
            </p:cNvPr>
            <p:cNvCxnSpPr/>
            <p:nvPr/>
          </p:nvCxnSpPr>
          <p:spPr>
            <a:xfrm>
              <a:off x="1095375" y="496951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43">
              <a:extLst>
                <a:ext uri="{FF2B5EF4-FFF2-40B4-BE49-F238E27FC236}">
                  <a16:creationId xmlns:a16="http://schemas.microsoft.com/office/drawing/2014/main" id="{CF334158-52E3-4528-9992-3289172CEDCA}"/>
                </a:ext>
              </a:extLst>
            </p:cNvPr>
            <p:cNvCxnSpPr/>
            <p:nvPr/>
          </p:nvCxnSpPr>
          <p:spPr>
            <a:xfrm>
              <a:off x="1095375" y="5392420"/>
              <a:ext cx="467995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88">
              <a:extLst>
                <a:ext uri="{FF2B5EF4-FFF2-40B4-BE49-F238E27FC236}">
                  <a16:creationId xmlns:a16="http://schemas.microsoft.com/office/drawing/2014/main" id="{F210BFA2-1AA1-4D3A-B6DA-85598E3F83E4}"/>
                </a:ext>
              </a:extLst>
            </p:cNvPr>
            <p:cNvSpPr txBox="1"/>
            <p:nvPr/>
          </p:nvSpPr>
          <p:spPr>
            <a:xfrm>
              <a:off x="579120" y="3524885"/>
              <a:ext cx="388620" cy="337185"/>
            </a:xfrm>
            <a:prstGeom prst="rect">
              <a:avLst/>
            </a:prstGeom>
            <a:noFill/>
          </p:spPr>
          <p:txBody>
            <a:bodyPr wrap="none" rtlCol="0">
              <a:spAutoFit/>
            </a:bodyPr>
            <a:lstStyle/>
            <a:p>
              <a:r>
                <a:rPr lang="en-US" altLang="zh-CN" sz="1600"/>
                <a:t>80</a:t>
              </a:r>
            </a:p>
          </p:txBody>
        </p:sp>
        <p:sp>
          <p:nvSpPr>
            <p:cNvPr id="12" name="文本框 89">
              <a:extLst>
                <a:ext uri="{FF2B5EF4-FFF2-40B4-BE49-F238E27FC236}">
                  <a16:creationId xmlns:a16="http://schemas.microsoft.com/office/drawing/2014/main" id="{F9FF7722-A736-4D7B-9E72-FF9613A66A8E}"/>
                </a:ext>
              </a:extLst>
            </p:cNvPr>
            <p:cNvSpPr txBox="1"/>
            <p:nvPr/>
          </p:nvSpPr>
          <p:spPr>
            <a:xfrm>
              <a:off x="579120" y="3945255"/>
              <a:ext cx="388620" cy="337185"/>
            </a:xfrm>
            <a:prstGeom prst="rect">
              <a:avLst/>
            </a:prstGeom>
            <a:noFill/>
          </p:spPr>
          <p:txBody>
            <a:bodyPr wrap="none" rtlCol="0">
              <a:spAutoFit/>
            </a:bodyPr>
            <a:lstStyle/>
            <a:p>
              <a:r>
                <a:rPr lang="en-US" altLang="zh-CN" sz="1600"/>
                <a:t>60</a:t>
              </a:r>
            </a:p>
          </p:txBody>
        </p:sp>
        <p:sp>
          <p:nvSpPr>
            <p:cNvPr id="13" name="文本框 90">
              <a:extLst>
                <a:ext uri="{FF2B5EF4-FFF2-40B4-BE49-F238E27FC236}">
                  <a16:creationId xmlns:a16="http://schemas.microsoft.com/office/drawing/2014/main" id="{C6072EDE-765A-49F3-938B-5D8864CC27EA}"/>
                </a:ext>
              </a:extLst>
            </p:cNvPr>
            <p:cNvSpPr txBox="1"/>
            <p:nvPr/>
          </p:nvSpPr>
          <p:spPr>
            <a:xfrm>
              <a:off x="579120" y="4365625"/>
              <a:ext cx="388620" cy="337185"/>
            </a:xfrm>
            <a:prstGeom prst="rect">
              <a:avLst/>
            </a:prstGeom>
            <a:noFill/>
          </p:spPr>
          <p:txBody>
            <a:bodyPr wrap="none" rtlCol="0">
              <a:spAutoFit/>
            </a:bodyPr>
            <a:lstStyle/>
            <a:p>
              <a:r>
                <a:rPr lang="en-US" altLang="zh-CN" sz="1600"/>
                <a:t>40</a:t>
              </a:r>
            </a:p>
          </p:txBody>
        </p:sp>
        <p:sp>
          <p:nvSpPr>
            <p:cNvPr id="14" name="文本框 91">
              <a:extLst>
                <a:ext uri="{FF2B5EF4-FFF2-40B4-BE49-F238E27FC236}">
                  <a16:creationId xmlns:a16="http://schemas.microsoft.com/office/drawing/2014/main" id="{9ECD3812-067D-4F34-889E-CF294575850B}"/>
                </a:ext>
              </a:extLst>
            </p:cNvPr>
            <p:cNvSpPr txBox="1"/>
            <p:nvPr/>
          </p:nvSpPr>
          <p:spPr>
            <a:xfrm>
              <a:off x="579120" y="4785995"/>
              <a:ext cx="388620" cy="337185"/>
            </a:xfrm>
            <a:prstGeom prst="rect">
              <a:avLst/>
            </a:prstGeom>
            <a:noFill/>
          </p:spPr>
          <p:txBody>
            <a:bodyPr wrap="none" rtlCol="0">
              <a:spAutoFit/>
            </a:bodyPr>
            <a:lstStyle/>
            <a:p>
              <a:r>
                <a:rPr lang="en-US" altLang="zh-CN" sz="1600"/>
                <a:t>20</a:t>
              </a:r>
            </a:p>
          </p:txBody>
        </p:sp>
        <p:sp>
          <p:nvSpPr>
            <p:cNvPr id="15" name="文本框 92">
              <a:extLst>
                <a:ext uri="{FF2B5EF4-FFF2-40B4-BE49-F238E27FC236}">
                  <a16:creationId xmlns:a16="http://schemas.microsoft.com/office/drawing/2014/main" id="{9F0AD42E-E999-4AD6-A1E1-2A9936218DC4}"/>
                </a:ext>
              </a:extLst>
            </p:cNvPr>
            <p:cNvSpPr txBox="1"/>
            <p:nvPr/>
          </p:nvSpPr>
          <p:spPr>
            <a:xfrm>
              <a:off x="579120" y="5206365"/>
              <a:ext cx="285750" cy="337185"/>
            </a:xfrm>
            <a:prstGeom prst="rect">
              <a:avLst/>
            </a:prstGeom>
            <a:noFill/>
          </p:spPr>
          <p:txBody>
            <a:bodyPr wrap="none" rtlCol="0">
              <a:spAutoFit/>
            </a:bodyPr>
            <a:lstStyle/>
            <a:p>
              <a:r>
                <a:rPr lang="en-US" altLang="zh-CN" sz="1600"/>
                <a:t>0</a:t>
              </a:r>
            </a:p>
          </p:txBody>
        </p:sp>
        <p:sp>
          <p:nvSpPr>
            <p:cNvPr id="16" name="矩形 94">
              <a:extLst>
                <a:ext uri="{FF2B5EF4-FFF2-40B4-BE49-F238E27FC236}">
                  <a16:creationId xmlns:a16="http://schemas.microsoft.com/office/drawing/2014/main" id="{B6539A98-8311-42E0-A2DF-69FF359C85DC}"/>
                </a:ext>
              </a:extLst>
            </p:cNvPr>
            <p:cNvSpPr/>
            <p:nvPr/>
          </p:nvSpPr>
          <p:spPr>
            <a:xfrm>
              <a:off x="5913120" y="4092575"/>
              <a:ext cx="250825" cy="2724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5">
              <a:extLst>
                <a:ext uri="{FF2B5EF4-FFF2-40B4-BE49-F238E27FC236}">
                  <a16:creationId xmlns:a16="http://schemas.microsoft.com/office/drawing/2014/main" id="{9BDA46DE-C89D-4D32-B6D9-EEFE0E081E12}"/>
                </a:ext>
              </a:extLst>
            </p:cNvPr>
            <p:cNvSpPr/>
            <p:nvPr/>
          </p:nvSpPr>
          <p:spPr>
            <a:xfrm>
              <a:off x="5913120" y="4580255"/>
              <a:ext cx="250825" cy="2724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96">
              <a:extLst>
                <a:ext uri="{FF2B5EF4-FFF2-40B4-BE49-F238E27FC236}">
                  <a16:creationId xmlns:a16="http://schemas.microsoft.com/office/drawing/2014/main" id="{9C52D924-9E1F-459F-BD68-F4690696CF3C}"/>
                </a:ext>
              </a:extLst>
            </p:cNvPr>
            <p:cNvSpPr txBox="1"/>
            <p:nvPr/>
          </p:nvSpPr>
          <p:spPr>
            <a:xfrm>
              <a:off x="6163945" y="4086860"/>
              <a:ext cx="7162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序列化</a:t>
              </a:r>
            </a:p>
          </p:txBody>
        </p:sp>
        <p:sp>
          <p:nvSpPr>
            <p:cNvPr id="19" name="文本框 97">
              <a:extLst>
                <a:ext uri="{FF2B5EF4-FFF2-40B4-BE49-F238E27FC236}">
                  <a16:creationId xmlns:a16="http://schemas.microsoft.com/office/drawing/2014/main" id="{8D6AA3F2-9BAB-4984-997F-1B75051DD034}"/>
                </a:ext>
              </a:extLst>
            </p:cNvPr>
            <p:cNvSpPr txBox="1"/>
            <p:nvPr/>
          </p:nvSpPr>
          <p:spPr>
            <a:xfrm>
              <a:off x="6163945" y="4563110"/>
              <a:ext cx="8940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非序列化</a:t>
              </a:r>
            </a:p>
          </p:txBody>
        </p:sp>
        <p:sp>
          <p:nvSpPr>
            <p:cNvPr id="20" name="文本框 58">
              <a:extLst>
                <a:ext uri="{FF2B5EF4-FFF2-40B4-BE49-F238E27FC236}">
                  <a16:creationId xmlns:a16="http://schemas.microsoft.com/office/drawing/2014/main" id="{5E73B730-686B-4252-AA3D-07DA701814DF}"/>
                </a:ext>
              </a:extLst>
            </p:cNvPr>
            <p:cNvSpPr txBox="1"/>
            <p:nvPr/>
          </p:nvSpPr>
          <p:spPr>
            <a:xfrm>
              <a:off x="579120" y="2689860"/>
              <a:ext cx="516255" cy="337185"/>
            </a:xfrm>
            <a:prstGeom prst="rect">
              <a:avLst/>
            </a:prstGeom>
            <a:noFill/>
          </p:spPr>
          <p:txBody>
            <a:bodyPr wrap="square" rtlCol="0">
              <a:spAutoFit/>
            </a:bodyPr>
            <a:lstStyle/>
            <a:p>
              <a:r>
                <a:rPr lang="en-US" altLang="zh-CN" sz="1600"/>
                <a:t>120</a:t>
              </a:r>
            </a:p>
          </p:txBody>
        </p:sp>
        <p:sp>
          <p:nvSpPr>
            <p:cNvPr id="21" name="文本框 61">
              <a:extLst>
                <a:ext uri="{FF2B5EF4-FFF2-40B4-BE49-F238E27FC236}">
                  <a16:creationId xmlns:a16="http://schemas.microsoft.com/office/drawing/2014/main" id="{F1814DBE-DE4D-4354-AD77-6870C0E6FA29}"/>
                </a:ext>
              </a:extLst>
            </p:cNvPr>
            <p:cNvSpPr txBox="1"/>
            <p:nvPr/>
          </p:nvSpPr>
          <p:spPr>
            <a:xfrm>
              <a:off x="581660" y="3102610"/>
              <a:ext cx="516255" cy="337185"/>
            </a:xfrm>
            <a:prstGeom prst="rect">
              <a:avLst/>
            </a:prstGeom>
            <a:noFill/>
          </p:spPr>
          <p:txBody>
            <a:bodyPr wrap="square" rtlCol="0">
              <a:spAutoFit/>
            </a:bodyPr>
            <a:lstStyle/>
            <a:p>
              <a:r>
                <a:rPr lang="en-US" altLang="zh-CN" sz="1600"/>
                <a:t>100</a:t>
              </a:r>
            </a:p>
          </p:txBody>
        </p:sp>
        <p:grpSp>
          <p:nvGrpSpPr>
            <p:cNvPr id="22" name="组合 27">
              <a:extLst>
                <a:ext uri="{FF2B5EF4-FFF2-40B4-BE49-F238E27FC236}">
                  <a16:creationId xmlns:a16="http://schemas.microsoft.com/office/drawing/2014/main" id="{A1DD6BE5-5DE3-4D1C-A344-2B8D91D57545}"/>
                </a:ext>
              </a:extLst>
            </p:cNvPr>
            <p:cNvGrpSpPr/>
            <p:nvPr/>
          </p:nvGrpSpPr>
          <p:grpSpPr>
            <a:xfrm>
              <a:off x="1299210" y="4852035"/>
              <a:ext cx="582295" cy="878840"/>
              <a:chOff x="2046" y="7641"/>
              <a:chExt cx="917" cy="1384"/>
            </a:xfrm>
          </p:grpSpPr>
          <p:sp>
            <p:nvSpPr>
              <p:cNvPr id="23" name="矩形 44">
                <a:extLst>
                  <a:ext uri="{FF2B5EF4-FFF2-40B4-BE49-F238E27FC236}">
                    <a16:creationId xmlns:a16="http://schemas.microsoft.com/office/drawing/2014/main" id="{E5F3F846-F8E5-439A-921B-A8FE7CFB6D30}"/>
                  </a:ext>
                </a:extLst>
              </p:cNvPr>
              <p:cNvSpPr/>
              <p:nvPr/>
            </p:nvSpPr>
            <p:spPr>
              <a:xfrm>
                <a:off x="2495" y="7641"/>
                <a:ext cx="469" cy="8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45">
                <a:extLst>
                  <a:ext uri="{FF2B5EF4-FFF2-40B4-BE49-F238E27FC236}">
                    <a16:creationId xmlns:a16="http://schemas.microsoft.com/office/drawing/2014/main" id="{EA8CAF49-1A19-4312-9DF2-CB61E0AE7484}"/>
                  </a:ext>
                </a:extLst>
              </p:cNvPr>
              <p:cNvSpPr/>
              <p:nvPr/>
            </p:nvSpPr>
            <p:spPr>
              <a:xfrm>
                <a:off x="2046" y="8198"/>
                <a:ext cx="449" cy="3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74">
                <a:extLst>
                  <a:ext uri="{FF2B5EF4-FFF2-40B4-BE49-F238E27FC236}">
                    <a16:creationId xmlns:a16="http://schemas.microsoft.com/office/drawing/2014/main" id="{0AEC6BE1-1F9D-4D7F-B548-088255AA79E7}"/>
                  </a:ext>
                </a:extLst>
              </p:cNvPr>
              <p:cNvSpPr txBox="1"/>
              <p:nvPr/>
            </p:nvSpPr>
            <p:spPr>
              <a:xfrm>
                <a:off x="2346" y="8495"/>
                <a:ext cx="612" cy="531"/>
              </a:xfrm>
              <a:prstGeom prst="rect">
                <a:avLst/>
              </a:prstGeom>
              <a:noFill/>
            </p:spPr>
            <p:txBody>
              <a:bodyPr wrap="none" rtlCol="0">
                <a:spAutoFit/>
              </a:bodyPr>
              <a:lstStyle/>
              <a:p>
                <a:r>
                  <a:rPr lang="en-US" altLang="zh-CN" sz="1600"/>
                  <a:t>10</a:t>
                </a:r>
              </a:p>
            </p:txBody>
          </p:sp>
        </p:grpSp>
        <p:sp>
          <p:nvSpPr>
            <p:cNvPr id="26" name="文本框 104">
              <a:extLst>
                <a:ext uri="{FF2B5EF4-FFF2-40B4-BE49-F238E27FC236}">
                  <a16:creationId xmlns:a16="http://schemas.microsoft.com/office/drawing/2014/main" id="{0F0B8211-B85F-4F4F-8E06-F8CFF2F809E4}"/>
                </a:ext>
              </a:extLst>
            </p:cNvPr>
            <p:cNvSpPr txBox="1"/>
            <p:nvPr/>
          </p:nvSpPr>
          <p:spPr>
            <a:xfrm>
              <a:off x="2701925" y="5890895"/>
              <a:ext cx="149352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数据大小（</a:t>
              </a:r>
              <a:r>
                <a:rPr lang="en-US" altLang="zh-CN" sz="1400">
                  <a:latin typeface="微软雅黑" panose="020B0503020204020204" pitchFamily="34" charset="-122"/>
                  <a:ea typeface="微软雅黑" panose="020B0503020204020204" pitchFamily="34" charset="-122"/>
                </a:rPr>
                <a:t>GB</a:t>
              </a:r>
              <a:r>
                <a:rPr lang="zh-CN" altLang="en-US" sz="1400">
                  <a:latin typeface="微软雅黑" panose="020B0503020204020204" pitchFamily="34" charset="-122"/>
                  <a:ea typeface="微软雅黑" panose="020B0503020204020204" pitchFamily="34" charset="-122"/>
                </a:rPr>
                <a:t>）</a:t>
              </a:r>
            </a:p>
          </p:txBody>
        </p:sp>
        <p:grpSp>
          <p:nvGrpSpPr>
            <p:cNvPr id="27" name="组合 26">
              <a:extLst>
                <a:ext uri="{FF2B5EF4-FFF2-40B4-BE49-F238E27FC236}">
                  <a16:creationId xmlns:a16="http://schemas.microsoft.com/office/drawing/2014/main" id="{7B2F298D-EC90-40D8-A51B-4EBAA0BBCF93}"/>
                </a:ext>
              </a:extLst>
            </p:cNvPr>
            <p:cNvGrpSpPr/>
            <p:nvPr/>
          </p:nvGrpSpPr>
          <p:grpSpPr>
            <a:xfrm>
              <a:off x="2231390" y="4281805"/>
              <a:ext cx="582930" cy="1449705"/>
              <a:chOff x="3549" y="6743"/>
              <a:chExt cx="918" cy="2283"/>
            </a:xfrm>
          </p:grpSpPr>
          <p:sp>
            <p:nvSpPr>
              <p:cNvPr id="28" name="矩形 5">
                <a:extLst>
                  <a:ext uri="{FF2B5EF4-FFF2-40B4-BE49-F238E27FC236}">
                    <a16:creationId xmlns:a16="http://schemas.microsoft.com/office/drawing/2014/main" id="{80D4896B-55B1-49C8-BBB4-BE714B375E54}"/>
                  </a:ext>
                </a:extLst>
              </p:cNvPr>
              <p:cNvSpPr/>
              <p:nvPr/>
            </p:nvSpPr>
            <p:spPr>
              <a:xfrm>
                <a:off x="3998" y="6743"/>
                <a:ext cx="469" cy="17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6">
                <a:extLst>
                  <a:ext uri="{FF2B5EF4-FFF2-40B4-BE49-F238E27FC236}">
                    <a16:creationId xmlns:a16="http://schemas.microsoft.com/office/drawing/2014/main" id="{16C251E9-EF18-4BA4-B721-74CC73BCA254}"/>
                  </a:ext>
                </a:extLst>
              </p:cNvPr>
              <p:cNvSpPr/>
              <p:nvPr/>
            </p:nvSpPr>
            <p:spPr>
              <a:xfrm>
                <a:off x="3549" y="7825"/>
                <a:ext cx="449" cy="6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7">
                <a:extLst>
                  <a:ext uri="{FF2B5EF4-FFF2-40B4-BE49-F238E27FC236}">
                    <a16:creationId xmlns:a16="http://schemas.microsoft.com/office/drawing/2014/main" id="{343126F3-2ED0-4CAF-8850-397853338A0F}"/>
                  </a:ext>
                </a:extLst>
              </p:cNvPr>
              <p:cNvSpPr txBox="1"/>
              <p:nvPr/>
            </p:nvSpPr>
            <p:spPr>
              <a:xfrm>
                <a:off x="3849" y="8495"/>
                <a:ext cx="612" cy="531"/>
              </a:xfrm>
              <a:prstGeom prst="rect">
                <a:avLst/>
              </a:prstGeom>
              <a:noFill/>
            </p:spPr>
            <p:txBody>
              <a:bodyPr wrap="none" rtlCol="0">
                <a:spAutoFit/>
              </a:bodyPr>
              <a:lstStyle/>
              <a:p>
                <a:r>
                  <a:rPr lang="en-US" altLang="zh-CN" sz="1600"/>
                  <a:t>20</a:t>
                </a:r>
              </a:p>
            </p:txBody>
          </p:sp>
        </p:grpSp>
        <p:grpSp>
          <p:nvGrpSpPr>
            <p:cNvPr id="31" name="组合 25">
              <a:extLst>
                <a:ext uri="{FF2B5EF4-FFF2-40B4-BE49-F238E27FC236}">
                  <a16:creationId xmlns:a16="http://schemas.microsoft.com/office/drawing/2014/main" id="{770AD0FC-0858-4E01-B8D8-E65E86787685}"/>
                </a:ext>
              </a:extLst>
            </p:cNvPr>
            <p:cNvGrpSpPr/>
            <p:nvPr/>
          </p:nvGrpSpPr>
          <p:grpSpPr>
            <a:xfrm>
              <a:off x="3163570" y="3862070"/>
              <a:ext cx="582930" cy="1869440"/>
              <a:chOff x="4963" y="6082"/>
              <a:chExt cx="918" cy="2944"/>
            </a:xfrm>
          </p:grpSpPr>
          <p:sp>
            <p:nvSpPr>
              <p:cNvPr id="32" name="矩形 9">
                <a:extLst>
                  <a:ext uri="{FF2B5EF4-FFF2-40B4-BE49-F238E27FC236}">
                    <a16:creationId xmlns:a16="http://schemas.microsoft.com/office/drawing/2014/main" id="{975659D8-BADF-4301-A9AF-7669CB787C20}"/>
                  </a:ext>
                </a:extLst>
              </p:cNvPr>
              <p:cNvSpPr/>
              <p:nvPr/>
            </p:nvSpPr>
            <p:spPr>
              <a:xfrm>
                <a:off x="5412" y="6082"/>
                <a:ext cx="469" cy="2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1">
                <a:extLst>
                  <a:ext uri="{FF2B5EF4-FFF2-40B4-BE49-F238E27FC236}">
                    <a16:creationId xmlns:a16="http://schemas.microsoft.com/office/drawing/2014/main" id="{C54545D9-2958-4658-B3EC-3273A50F2321}"/>
                  </a:ext>
                </a:extLst>
              </p:cNvPr>
              <p:cNvSpPr/>
              <p:nvPr/>
            </p:nvSpPr>
            <p:spPr>
              <a:xfrm>
                <a:off x="4963" y="7537"/>
                <a:ext cx="449" cy="95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12">
                <a:extLst>
                  <a:ext uri="{FF2B5EF4-FFF2-40B4-BE49-F238E27FC236}">
                    <a16:creationId xmlns:a16="http://schemas.microsoft.com/office/drawing/2014/main" id="{FFA3D8DB-872E-4231-ABF4-92AD93244E97}"/>
                  </a:ext>
                </a:extLst>
              </p:cNvPr>
              <p:cNvSpPr txBox="1"/>
              <p:nvPr/>
            </p:nvSpPr>
            <p:spPr>
              <a:xfrm>
                <a:off x="5263" y="8495"/>
                <a:ext cx="612" cy="531"/>
              </a:xfrm>
              <a:prstGeom prst="rect">
                <a:avLst/>
              </a:prstGeom>
              <a:noFill/>
            </p:spPr>
            <p:txBody>
              <a:bodyPr wrap="none" rtlCol="0">
                <a:spAutoFit/>
              </a:bodyPr>
              <a:lstStyle/>
              <a:p>
                <a:r>
                  <a:rPr lang="en-US" altLang="zh-CN" sz="1600"/>
                  <a:t>30</a:t>
                </a:r>
              </a:p>
            </p:txBody>
          </p:sp>
        </p:grpSp>
        <p:grpSp>
          <p:nvGrpSpPr>
            <p:cNvPr id="35" name="组合 24">
              <a:extLst>
                <a:ext uri="{FF2B5EF4-FFF2-40B4-BE49-F238E27FC236}">
                  <a16:creationId xmlns:a16="http://schemas.microsoft.com/office/drawing/2014/main" id="{E8892704-69AF-4D76-AF25-CF8EDE5D632F}"/>
                </a:ext>
              </a:extLst>
            </p:cNvPr>
            <p:cNvGrpSpPr/>
            <p:nvPr/>
          </p:nvGrpSpPr>
          <p:grpSpPr>
            <a:xfrm>
              <a:off x="4095750" y="3596640"/>
              <a:ext cx="582930" cy="2129790"/>
              <a:chOff x="6121" y="5664"/>
              <a:chExt cx="918" cy="3354"/>
            </a:xfrm>
          </p:grpSpPr>
          <p:sp>
            <p:nvSpPr>
              <p:cNvPr id="36" name="文本框 79">
                <a:extLst>
                  <a:ext uri="{FF2B5EF4-FFF2-40B4-BE49-F238E27FC236}">
                    <a16:creationId xmlns:a16="http://schemas.microsoft.com/office/drawing/2014/main" id="{74C859B2-A6D0-4528-A227-589F770B293A}"/>
                  </a:ext>
                </a:extLst>
              </p:cNvPr>
              <p:cNvSpPr txBox="1"/>
              <p:nvPr/>
            </p:nvSpPr>
            <p:spPr>
              <a:xfrm>
                <a:off x="6427" y="8487"/>
                <a:ext cx="612" cy="531"/>
              </a:xfrm>
              <a:prstGeom prst="rect">
                <a:avLst/>
              </a:prstGeom>
              <a:noFill/>
            </p:spPr>
            <p:txBody>
              <a:bodyPr wrap="none" rtlCol="0">
                <a:spAutoFit/>
              </a:bodyPr>
              <a:lstStyle/>
              <a:p>
                <a:r>
                  <a:rPr lang="en-US" altLang="zh-CN" sz="1600"/>
                  <a:t>40</a:t>
                </a:r>
              </a:p>
            </p:txBody>
          </p:sp>
          <p:sp>
            <p:nvSpPr>
              <p:cNvPr id="37" name="矩形 14">
                <a:extLst>
                  <a:ext uri="{FF2B5EF4-FFF2-40B4-BE49-F238E27FC236}">
                    <a16:creationId xmlns:a16="http://schemas.microsoft.com/office/drawing/2014/main" id="{A7B8224C-EBF6-41DB-81CE-3A05DB0EBC97}"/>
                  </a:ext>
                </a:extLst>
              </p:cNvPr>
              <p:cNvSpPr/>
              <p:nvPr/>
            </p:nvSpPr>
            <p:spPr>
              <a:xfrm>
                <a:off x="6570" y="5664"/>
                <a:ext cx="469" cy="28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5">
                <a:extLst>
                  <a:ext uri="{FF2B5EF4-FFF2-40B4-BE49-F238E27FC236}">
                    <a16:creationId xmlns:a16="http://schemas.microsoft.com/office/drawing/2014/main" id="{520534AB-2F63-4DBC-91B4-BE0A355F0E45}"/>
                  </a:ext>
                </a:extLst>
              </p:cNvPr>
              <p:cNvSpPr/>
              <p:nvPr/>
            </p:nvSpPr>
            <p:spPr>
              <a:xfrm>
                <a:off x="6121" y="7186"/>
                <a:ext cx="449" cy="13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23">
              <a:extLst>
                <a:ext uri="{FF2B5EF4-FFF2-40B4-BE49-F238E27FC236}">
                  <a16:creationId xmlns:a16="http://schemas.microsoft.com/office/drawing/2014/main" id="{1118EAD6-7D77-4477-96E6-ADCC266EDA2C}"/>
                </a:ext>
              </a:extLst>
            </p:cNvPr>
            <p:cNvGrpSpPr/>
            <p:nvPr/>
          </p:nvGrpSpPr>
          <p:grpSpPr>
            <a:xfrm>
              <a:off x="5028565" y="2689225"/>
              <a:ext cx="582930" cy="3042285"/>
              <a:chOff x="7917" y="4235"/>
              <a:chExt cx="918" cy="4791"/>
            </a:xfrm>
          </p:grpSpPr>
          <p:sp>
            <p:nvSpPr>
              <p:cNvPr id="40" name="矩形 18">
                <a:extLst>
                  <a:ext uri="{FF2B5EF4-FFF2-40B4-BE49-F238E27FC236}">
                    <a16:creationId xmlns:a16="http://schemas.microsoft.com/office/drawing/2014/main" id="{ACA23179-0708-454D-955E-4507721D5D49}"/>
                  </a:ext>
                </a:extLst>
              </p:cNvPr>
              <p:cNvSpPr/>
              <p:nvPr/>
            </p:nvSpPr>
            <p:spPr>
              <a:xfrm>
                <a:off x="8366" y="4235"/>
                <a:ext cx="469" cy="42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19">
                <a:extLst>
                  <a:ext uri="{FF2B5EF4-FFF2-40B4-BE49-F238E27FC236}">
                    <a16:creationId xmlns:a16="http://schemas.microsoft.com/office/drawing/2014/main" id="{A87850B6-99DC-48F2-A628-59F7931ADC60}"/>
                  </a:ext>
                </a:extLst>
              </p:cNvPr>
              <p:cNvSpPr/>
              <p:nvPr/>
            </p:nvSpPr>
            <p:spPr>
              <a:xfrm>
                <a:off x="7917" y="6920"/>
                <a:ext cx="449" cy="15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20">
                <a:extLst>
                  <a:ext uri="{FF2B5EF4-FFF2-40B4-BE49-F238E27FC236}">
                    <a16:creationId xmlns:a16="http://schemas.microsoft.com/office/drawing/2014/main" id="{DB3EFDFB-C638-4AEE-95F3-24850FA85F20}"/>
                  </a:ext>
                </a:extLst>
              </p:cNvPr>
              <p:cNvSpPr txBox="1"/>
              <p:nvPr/>
            </p:nvSpPr>
            <p:spPr>
              <a:xfrm>
                <a:off x="8217" y="8495"/>
                <a:ext cx="612" cy="531"/>
              </a:xfrm>
              <a:prstGeom prst="rect">
                <a:avLst/>
              </a:prstGeom>
              <a:noFill/>
            </p:spPr>
            <p:txBody>
              <a:bodyPr wrap="none" rtlCol="0">
                <a:spAutoFit/>
              </a:bodyPr>
              <a:lstStyle/>
              <a:p>
                <a:r>
                  <a:rPr lang="en-US" altLang="zh-CN" sz="1600"/>
                  <a:t>50</a:t>
                </a:r>
              </a:p>
            </p:txBody>
          </p:sp>
        </p:grpSp>
        <p:cxnSp>
          <p:nvCxnSpPr>
            <p:cNvPr id="43" name="直接连接符 21">
              <a:extLst>
                <a:ext uri="{FF2B5EF4-FFF2-40B4-BE49-F238E27FC236}">
                  <a16:creationId xmlns:a16="http://schemas.microsoft.com/office/drawing/2014/main" id="{AE5FB04F-DA02-4036-8147-62ABCECAFF4D}"/>
                </a:ext>
              </a:extLst>
            </p:cNvPr>
            <p:cNvCxnSpPr/>
            <p:nvPr/>
          </p:nvCxnSpPr>
          <p:spPr>
            <a:xfrm>
              <a:off x="1095375" y="2454910"/>
              <a:ext cx="467995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22">
              <a:extLst>
                <a:ext uri="{FF2B5EF4-FFF2-40B4-BE49-F238E27FC236}">
                  <a16:creationId xmlns:a16="http://schemas.microsoft.com/office/drawing/2014/main" id="{B93EC753-482B-4B74-905B-5697E47020CE}"/>
                </a:ext>
              </a:extLst>
            </p:cNvPr>
            <p:cNvSpPr txBox="1"/>
            <p:nvPr/>
          </p:nvSpPr>
          <p:spPr>
            <a:xfrm>
              <a:off x="579120" y="2352675"/>
              <a:ext cx="516255" cy="337185"/>
            </a:xfrm>
            <a:prstGeom prst="rect">
              <a:avLst/>
            </a:prstGeom>
            <a:noFill/>
          </p:spPr>
          <p:txBody>
            <a:bodyPr wrap="square" rtlCol="0">
              <a:spAutoFit/>
            </a:bodyPr>
            <a:lstStyle/>
            <a:p>
              <a:r>
                <a:rPr lang="en-US" altLang="zh-CN" sz="1600"/>
                <a:t>140</a:t>
              </a:r>
            </a:p>
          </p:txBody>
        </p:sp>
      </p:grpSp>
      <p:sp>
        <p:nvSpPr>
          <p:cNvPr id="46" name="TextBox 45">
            <a:extLst>
              <a:ext uri="{FF2B5EF4-FFF2-40B4-BE49-F238E27FC236}">
                <a16:creationId xmlns:a16="http://schemas.microsoft.com/office/drawing/2014/main" id="{8D122756-E094-461A-8D1E-F884FC0A95F1}"/>
              </a:ext>
            </a:extLst>
          </p:cNvPr>
          <p:cNvSpPr txBox="1"/>
          <p:nvPr/>
        </p:nvSpPr>
        <p:spPr>
          <a:xfrm>
            <a:off x="7422687" y="6182961"/>
            <a:ext cx="395492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数据集在内存中序列化与非序列化占用内存空间</a:t>
            </a:r>
          </a:p>
        </p:txBody>
      </p:sp>
      <p:sp>
        <p:nvSpPr>
          <p:cNvPr id="47" name="灯片编号占位符 46">
            <a:extLst>
              <a:ext uri="{FF2B5EF4-FFF2-40B4-BE49-F238E27FC236}">
                <a16:creationId xmlns:a16="http://schemas.microsoft.com/office/drawing/2014/main" id="{22B853B0-8C6A-8748-8C35-AC1350DBF682}"/>
              </a:ext>
            </a:extLst>
          </p:cNvPr>
          <p:cNvSpPr>
            <a:spLocks noGrp="1"/>
          </p:cNvSpPr>
          <p:nvPr>
            <p:ph type="sldNum" sz="quarter" idx="12"/>
          </p:nvPr>
        </p:nvSpPr>
        <p:spPr/>
        <p:txBody>
          <a:bodyPr/>
          <a:lstStyle/>
          <a:p>
            <a:fld id="{B13F0FA4-29F4-4B1D-A16B-0D7169EBD889}" type="slidenum">
              <a:rPr lang="en-US" smtClean="0"/>
              <a:t>51</a:t>
            </a:fld>
            <a:endParaRPr lang="en-US"/>
          </a:p>
        </p:txBody>
      </p:sp>
    </p:spTree>
    <p:extLst>
      <p:ext uri="{BB962C8B-B14F-4D97-AF65-F5344CB8AC3E}">
        <p14:creationId xmlns:p14="http://schemas.microsoft.com/office/powerpoint/2010/main" val="1333838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6A9-314E-4F10-9766-E93B8EDDFA02}"/>
              </a:ext>
            </a:extLst>
          </p:cNvPr>
          <p:cNvSpPr>
            <a:spLocks noGrp="1"/>
          </p:cNvSpPr>
          <p:nvPr>
            <p:ph type="title"/>
          </p:nvPr>
        </p:nvSpPr>
        <p:spPr/>
        <p:txBody>
          <a:bodyPr/>
          <a:lstStyle/>
          <a:p>
            <a:r>
              <a:rPr lang="zh-CN" altLang="en-US" dirty="0"/>
              <a:t>本章小结</a:t>
            </a:r>
            <a:endParaRPr lang="en-US" dirty="0"/>
          </a:p>
        </p:txBody>
      </p:sp>
      <p:sp>
        <p:nvSpPr>
          <p:cNvPr id="3" name="Content Placeholder 2">
            <a:extLst>
              <a:ext uri="{FF2B5EF4-FFF2-40B4-BE49-F238E27FC236}">
                <a16:creationId xmlns:a16="http://schemas.microsoft.com/office/drawing/2014/main" id="{3A26B60E-11DE-488B-8CE2-96B04DE40B62}"/>
              </a:ext>
            </a:extLst>
          </p:cNvPr>
          <p:cNvSpPr>
            <a:spLocks noGrp="1"/>
          </p:cNvSpPr>
          <p:nvPr>
            <p:ph idx="1"/>
          </p:nvPr>
        </p:nvSpPr>
        <p:spPr/>
        <p:txBody>
          <a:bodyPr/>
          <a:lstStyle/>
          <a:p>
            <a:r>
              <a:rPr lang="zh-CN" altLang="en-US" dirty="0"/>
              <a:t>存储优化</a:t>
            </a:r>
            <a:endParaRPr lang="en-US" altLang="zh-CN" dirty="0"/>
          </a:p>
          <a:p>
            <a:r>
              <a:rPr lang="zh-CN" altLang="en-US" dirty="0"/>
              <a:t>调度优化</a:t>
            </a:r>
            <a:endParaRPr lang="en-US" altLang="zh-CN" dirty="0"/>
          </a:p>
          <a:p>
            <a:r>
              <a:rPr lang="zh-CN" altLang="en-US" dirty="0"/>
              <a:t>运行时优化</a:t>
            </a:r>
            <a:endParaRPr lang="en-US" altLang="zh-CN" dirty="0"/>
          </a:p>
        </p:txBody>
      </p:sp>
      <p:sp>
        <p:nvSpPr>
          <p:cNvPr id="4" name="灯片编号占位符 3">
            <a:extLst>
              <a:ext uri="{FF2B5EF4-FFF2-40B4-BE49-F238E27FC236}">
                <a16:creationId xmlns:a16="http://schemas.microsoft.com/office/drawing/2014/main" id="{0BF756E3-E966-A94A-AAAC-92AA66538188}"/>
              </a:ext>
            </a:extLst>
          </p:cNvPr>
          <p:cNvSpPr>
            <a:spLocks noGrp="1"/>
          </p:cNvSpPr>
          <p:nvPr>
            <p:ph type="sldNum" sz="quarter" idx="12"/>
          </p:nvPr>
        </p:nvSpPr>
        <p:spPr/>
        <p:txBody>
          <a:bodyPr/>
          <a:lstStyle/>
          <a:p>
            <a:fld id="{B13F0FA4-29F4-4B1D-A16B-0D7169EBD889}" type="slidenum">
              <a:rPr lang="en-US" smtClean="0"/>
              <a:t>52</a:t>
            </a:fld>
            <a:endParaRPr lang="en-US"/>
          </a:p>
        </p:txBody>
      </p:sp>
    </p:spTree>
    <p:extLst>
      <p:ext uri="{BB962C8B-B14F-4D97-AF65-F5344CB8AC3E}">
        <p14:creationId xmlns:p14="http://schemas.microsoft.com/office/powerpoint/2010/main" val="116242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B824-C7C5-4AC9-846B-E1EB2D43221F}"/>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FDF84674-4142-463C-87E2-440444BAEB3C}"/>
              </a:ext>
            </a:extLst>
          </p:cNvPr>
          <p:cNvSpPr>
            <a:spLocks noGrp="1"/>
          </p:cNvSpPr>
          <p:nvPr>
            <p:ph idx="1"/>
          </p:nvPr>
        </p:nvSpPr>
        <p:spPr>
          <a:xfrm>
            <a:off x="680483" y="1160757"/>
            <a:ext cx="10930269" cy="2384302"/>
          </a:xfrm>
        </p:spPr>
        <p:txBody>
          <a:bodyPr/>
          <a:lstStyle/>
          <a:p>
            <a:r>
              <a:rPr lang="zh-CN" altLang="en-US" dirty="0"/>
              <a:t>数据局部性优化</a:t>
            </a:r>
            <a:endParaRPr lang="en-US" altLang="zh-CN" dirty="0"/>
          </a:p>
          <a:p>
            <a:pPr lvl="1"/>
            <a:r>
              <a:rPr lang="zh-CN" altLang="en-US" dirty="0"/>
              <a:t>数据访问具有时间和空间局部性</a:t>
            </a:r>
            <a:endParaRPr lang="en-US" altLang="zh-CN" dirty="0"/>
          </a:p>
          <a:p>
            <a:pPr lvl="1"/>
            <a:r>
              <a:rPr lang="zh-CN" altLang="en-US" dirty="0"/>
              <a:t>利用数据的访问模式特征</a:t>
            </a:r>
          </a:p>
        </p:txBody>
      </p:sp>
      <p:sp>
        <p:nvSpPr>
          <p:cNvPr id="7" name="TextBox 6">
            <a:extLst>
              <a:ext uri="{FF2B5EF4-FFF2-40B4-BE49-F238E27FC236}">
                <a16:creationId xmlns:a16="http://schemas.microsoft.com/office/drawing/2014/main" id="{D14E54BC-58DF-4D67-8D14-8824D61A4B0D}"/>
              </a:ext>
            </a:extLst>
          </p:cNvPr>
          <p:cNvSpPr txBox="1"/>
          <p:nvPr/>
        </p:nvSpPr>
        <p:spPr>
          <a:xfrm>
            <a:off x="4710031" y="6177464"/>
            <a:ext cx="292900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分布式文件系统访问频度分布</a:t>
            </a:r>
          </a:p>
        </p:txBody>
      </p:sp>
      <p:sp>
        <p:nvSpPr>
          <p:cNvPr id="8" name="Speech Bubble: Rectangle with Corners Rounded 7">
            <a:extLst>
              <a:ext uri="{FF2B5EF4-FFF2-40B4-BE49-F238E27FC236}">
                <a16:creationId xmlns:a16="http://schemas.microsoft.com/office/drawing/2014/main" id="{923506B0-C5B9-4275-8E8D-FC5D5F8D3A6D}"/>
              </a:ext>
            </a:extLst>
          </p:cNvPr>
          <p:cNvSpPr/>
          <p:nvPr/>
        </p:nvSpPr>
        <p:spPr>
          <a:xfrm>
            <a:off x="8981487" y="2456495"/>
            <a:ext cx="1941341" cy="970671"/>
          </a:xfrm>
          <a:prstGeom prst="wedgeRoundRectCallout">
            <a:avLst>
              <a:gd name="adj1" fmla="val -80616"/>
              <a:gd name="adj2" fmla="val -2809"/>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spcBef>
                <a:spcPts val="600"/>
              </a:spcBef>
            </a:pPr>
            <a:r>
              <a:rPr lang="zh-CN" altLang="en-US" spc="50" dirty="0">
                <a:solidFill>
                  <a:schemeClr val="tx1"/>
                </a:solidFill>
                <a:latin typeface="微软雅黑" panose="020B0503020204020204" pitchFamily="34" charset="-122"/>
                <a:ea typeface="微软雅黑" panose="020B0503020204020204" pitchFamily="34" charset="-122"/>
              </a:rPr>
              <a:t>作业输入大小表现明显长尾分布</a:t>
            </a:r>
          </a:p>
        </p:txBody>
      </p:sp>
      <p:grpSp>
        <p:nvGrpSpPr>
          <p:cNvPr id="4" name="Group 3">
            <a:extLst>
              <a:ext uri="{FF2B5EF4-FFF2-40B4-BE49-F238E27FC236}">
                <a16:creationId xmlns:a16="http://schemas.microsoft.com/office/drawing/2014/main" id="{A4ED439D-781F-4307-B799-8CF7D589630D}"/>
              </a:ext>
            </a:extLst>
          </p:cNvPr>
          <p:cNvGrpSpPr/>
          <p:nvPr/>
        </p:nvGrpSpPr>
        <p:grpSpPr>
          <a:xfrm>
            <a:off x="3403599" y="2616199"/>
            <a:ext cx="6192715" cy="3453568"/>
            <a:chOff x="5365750" y="2351405"/>
            <a:chExt cx="6737442" cy="3780688"/>
          </a:xfrm>
        </p:grpSpPr>
        <p:cxnSp>
          <p:nvCxnSpPr>
            <p:cNvPr id="31" name="直接连接符 32">
              <a:extLst>
                <a:ext uri="{FF2B5EF4-FFF2-40B4-BE49-F238E27FC236}">
                  <a16:creationId xmlns:a16="http://schemas.microsoft.com/office/drawing/2014/main" id="{5AC001FB-C9AE-47ED-AF74-57405BAA2BC3}"/>
                </a:ext>
              </a:extLst>
            </p:cNvPr>
            <p:cNvCxnSpPr/>
            <p:nvPr/>
          </p:nvCxnSpPr>
          <p:spPr>
            <a:xfrm>
              <a:off x="5882005" y="251968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3">
              <a:extLst>
                <a:ext uri="{FF2B5EF4-FFF2-40B4-BE49-F238E27FC236}">
                  <a16:creationId xmlns:a16="http://schemas.microsoft.com/office/drawing/2014/main" id="{7E2BF64E-BF19-42F3-ACF5-491206C3389E}"/>
                </a:ext>
              </a:extLst>
            </p:cNvPr>
            <p:cNvCxnSpPr/>
            <p:nvPr/>
          </p:nvCxnSpPr>
          <p:spPr>
            <a:xfrm>
              <a:off x="5882005" y="294259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4">
              <a:extLst>
                <a:ext uri="{FF2B5EF4-FFF2-40B4-BE49-F238E27FC236}">
                  <a16:creationId xmlns:a16="http://schemas.microsoft.com/office/drawing/2014/main" id="{AF92B6C3-6ECC-4487-97A6-10F71FDDC8CA}"/>
                </a:ext>
              </a:extLst>
            </p:cNvPr>
            <p:cNvCxnSpPr/>
            <p:nvPr/>
          </p:nvCxnSpPr>
          <p:spPr>
            <a:xfrm>
              <a:off x="5882005" y="336550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5">
              <a:extLst>
                <a:ext uri="{FF2B5EF4-FFF2-40B4-BE49-F238E27FC236}">
                  <a16:creationId xmlns:a16="http://schemas.microsoft.com/office/drawing/2014/main" id="{DF195FC8-96EA-4113-90EA-1B4D7F2E0DE5}"/>
                </a:ext>
              </a:extLst>
            </p:cNvPr>
            <p:cNvCxnSpPr/>
            <p:nvPr/>
          </p:nvCxnSpPr>
          <p:spPr>
            <a:xfrm>
              <a:off x="5882005" y="378841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6">
              <a:extLst>
                <a:ext uri="{FF2B5EF4-FFF2-40B4-BE49-F238E27FC236}">
                  <a16:creationId xmlns:a16="http://schemas.microsoft.com/office/drawing/2014/main" id="{A6096693-CEFA-4E83-9E04-D8BC13281877}"/>
                </a:ext>
              </a:extLst>
            </p:cNvPr>
            <p:cNvCxnSpPr/>
            <p:nvPr/>
          </p:nvCxnSpPr>
          <p:spPr>
            <a:xfrm>
              <a:off x="5882005" y="421132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7">
              <a:extLst>
                <a:ext uri="{FF2B5EF4-FFF2-40B4-BE49-F238E27FC236}">
                  <a16:creationId xmlns:a16="http://schemas.microsoft.com/office/drawing/2014/main" id="{8AFCD09B-3557-4EC3-8408-CD264E388BA4}"/>
                </a:ext>
              </a:extLst>
            </p:cNvPr>
            <p:cNvCxnSpPr/>
            <p:nvPr/>
          </p:nvCxnSpPr>
          <p:spPr>
            <a:xfrm>
              <a:off x="5882005" y="463423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C39ED7A6-3918-4927-BA5A-CF04F50AF056}"/>
                </a:ext>
              </a:extLst>
            </p:cNvPr>
            <p:cNvCxnSpPr/>
            <p:nvPr/>
          </p:nvCxnSpPr>
          <p:spPr>
            <a:xfrm>
              <a:off x="5882005" y="5057140"/>
              <a:ext cx="4679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9">
              <a:extLst>
                <a:ext uri="{FF2B5EF4-FFF2-40B4-BE49-F238E27FC236}">
                  <a16:creationId xmlns:a16="http://schemas.microsoft.com/office/drawing/2014/main" id="{BB406C78-1A42-443B-A702-F7A2D824AFF1}"/>
                </a:ext>
              </a:extLst>
            </p:cNvPr>
            <p:cNvCxnSpPr/>
            <p:nvPr/>
          </p:nvCxnSpPr>
          <p:spPr>
            <a:xfrm>
              <a:off x="5882005" y="5480050"/>
              <a:ext cx="467995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40">
              <a:extLst>
                <a:ext uri="{FF2B5EF4-FFF2-40B4-BE49-F238E27FC236}">
                  <a16:creationId xmlns:a16="http://schemas.microsoft.com/office/drawing/2014/main" id="{2A7B67A5-EB99-4E41-9701-240E9F975477}"/>
                </a:ext>
              </a:extLst>
            </p:cNvPr>
            <p:cNvSpPr/>
            <p:nvPr/>
          </p:nvSpPr>
          <p:spPr>
            <a:xfrm>
              <a:off x="5964555" y="4883785"/>
              <a:ext cx="125730" cy="6000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0" name="矩形 41">
              <a:extLst>
                <a:ext uri="{FF2B5EF4-FFF2-40B4-BE49-F238E27FC236}">
                  <a16:creationId xmlns:a16="http://schemas.microsoft.com/office/drawing/2014/main" id="{B8591BAB-6DFB-4C82-9BC9-2835C9D3CB96}"/>
                </a:ext>
              </a:extLst>
            </p:cNvPr>
            <p:cNvSpPr/>
            <p:nvPr/>
          </p:nvSpPr>
          <p:spPr>
            <a:xfrm>
              <a:off x="6090285" y="5252085"/>
              <a:ext cx="150495" cy="22034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矩形 42">
              <a:extLst>
                <a:ext uri="{FF2B5EF4-FFF2-40B4-BE49-F238E27FC236}">
                  <a16:creationId xmlns:a16="http://schemas.microsoft.com/office/drawing/2014/main" id="{BA16098B-B42F-4CB4-BCB1-DF81A10FB8E7}"/>
                </a:ext>
              </a:extLst>
            </p:cNvPr>
            <p:cNvSpPr/>
            <p:nvPr/>
          </p:nvSpPr>
          <p:spPr>
            <a:xfrm>
              <a:off x="6404610" y="4983480"/>
              <a:ext cx="150495" cy="4889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矩形 43">
              <a:extLst>
                <a:ext uri="{FF2B5EF4-FFF2-40B4-BE49-F238E27FC236}">
                  <a16:creationId xmlns:a16="http://schemas.microsoft.com/office/drawing/2014/main" id="{83928681-7131-4AE3-9CE7-F57577109B15}"/>
                </a:ext>
              </a:extLst>
            </p:cNvPr>
            <p:cNvSpPr/>
            <p:nvPr/>
          </p:nvSpPr>
          <p:spPr>
            <a:xfrm>
              <a:off x="6555105" y="5252085"/>
              <a:ext cx="125095" cy="22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矩形 44">
              <a:extLst>
                <a:ext uri="{FF2B5EF4-FFF2-40B4-BE49-F238E27FC236}">
                  <a16:creationId xmlns:a16="http://schemas.microsoft.com/office/drawing/2014/main" id="{6D33FB12-96C3-45CC-A2D2-6216D74B2ACC}"/>
                </a:ext>
              </a:extLst>
            </p:cNvPr>
            <p:cNvSpPr/>
            <p:nvPr/>
          </p:nvSpPr>
          <p:spPr>
            <a:xfrm>
              <a:off x="6869430" y="4984115"/>
              <a:ext cx="150495" cy="4889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矩形 45">
              <a:extLst>
                <a:ext uri="{FF2B5EF4-FFF2-40B4-BE49-F238E27FC236}">
                  <a16:creationId xmlns:a16="http://schemas.microsoft.com/office/drawing/2014/main" id="{60EFAB62-6ACD-488F-A3E1-7CE29CFCAF05}"/>
                </a:ext>
              </a:extLst>
            </p:cNvPr>
            <p:cNvSpPr/>
            <p:nvPr/>
          </p:nvSpPr>
          <p:spPr>
            <a:xfrm>
              <a:off x="7019925" y="5252720"/>
              <a:ext cx="150495" cy="2209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5" name="矩形 51">
              <a:extLst>
                <a:ext uri="{FF2B5EF4-FFF2-40B4-BE49-F238E27FC236}">
                  <a16:creationId xmlns:a16="http://schemas.microsoft.com/office/drawing/2014/main" id="{304DF8E4-0CB7-4E7B-BD3C-DDC7C5DF5F08}"/>
                </a:ext>
              </a:extLst>
            </p:cNvPr>
            <p:cNvSpPr/>
            <p:nvPr/>
          </p:nvSpPr>
          <p:spPr>
            <a:xfrm>
              <a:off x="7334250" y="4883150"/>
              <a:ext cx="150495" cy="5918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矩形 52">
              <a:extLst>
                <a:ext uri="{FF2B5EF4-FFF2-40B4-BE49-F238E27FC236}">
                  <a16:creationId xmlns:a16="http://schemas.microsoft.com/office/drawing/2014/main" id="{45CC7B0C-8CD4-4D6B-9E25-78D050E2C6CE}"/>
                </a:ext>
              </a:extLst>
            </p:cNvPr>
            <p:cNvSpPr/>
            <p:nvPr/>
          </p:nvSpPr>
          <p:spPr>
            <a:xfrm>
              <a:off x="7484745" y="5252085"/>
              <a:ext cx="150495" cy="2235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7" name="矩形 56">
              <a:extLst>
                <a:ext uri="{FF2B5EF4-FFF2-40B4-BE49-F238E27FC236}">
                  <a16:creationId xmlns:a16="http://schemas.microsoft.com/office/drawing/2014/main" id="{063ACFF7-1A66-42DB-ABB9-E7B047F3B7B0}"/>
                </a:ext>
              </a:extLst>
            </p:cNvPr>
            <p:cNvSpPr/>
            <p:nvPr/>
          </p:nvSpPr>
          <p:spPr>
            <a:xfrm>
              <a:off x="7799070" y="5135245"/>
              <a:ext cx="150495" cy="3384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8" name="矩形 57">
              <a:extLst>
                <a:ext uri="{FF2B5EF4-FFF2-40B4-BE49-F238E27FC236}">
                  <a16:creationId xmlns:a16="http://schemas.microsoft.com/office/drawing/2014/main" id="{63E29697-F912-4689-82AE-1F6E4F80585E}"/>
                </a:ext>
              </a:extLst>
            </p:cNvPr>
            <p:cNvSpPr/>
            <p:nvPr/>
          </p:nvSpPr>
          <p:spPr>
            <a:xfrm>
              <a:off x="7949565" y="5252085"/>
              <a:ext cx="137795" cy="2222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矩形 59">
              <a:extLst>
                <a:ext uri="{FF2B5EF4-FFF2-40B4-BE49-F238E27FC236}">
                  <a16:creationId xmlns:a16="http://schemas.microsoft.com/office/drawing/2014/main" id="{DC3F8536-C23F-4726-B7F3-CA8E064A4B8F}"/>
                </a:ext>
              </a:extLst>
            </p:cNvPr>
            <p:cNvSpPr/>
            <p:nvPr/>
          </p:nvSpPr>
          <p:spPr>
            <a:xfrm>
              <a:off x="8263890" y="5252085"/>
              <a:ext cx="150495" cy="223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矩形 60">
              <a:extLst>
                <a:ext uri="{FF2B5EF4-FFF2-40B4-BE49-F238E27FC236}">
                  <a16:creationId xmlns:a16="http://schemas.microsoft.com/office/drawing/2014/main" id="{E387011F-55B0-4AC6-A975-EBC867FB08A2}"/>
                </a:ext>
              </a:extLst>
            </p:cNvPr>
            <p:cNvSpPr/>
            <p:nvPr/>
          </p:nvSpPr>
          <p:spPr>
            <a:xfrm>
              <a:off x="8414385" y="5057140"/>
              <a:ext cx="126365" cy="4191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矩形 63">
              <a:extLst>
                <a:ext uri="{FF2B5EF4-FFF2-40B4-BE49-F238E27FC236}">
                  <a16:creationId xmlns:a16="http://schemas.microsoft.com/office/drawing/2014/main" id="{FAC32371-B4B7-410F-AA0A-B2E2CA0F15E5}"/>
                </a:ext>
              </a:extLst>
            </p:cNvPr>
            <p:cNvSpPr/>
            <p:nvPr/>
          </p:nvSpPr>
          <p:spPr>
            <a:xfrm>
              <a:off x="8728710" y="4883150"/>
              <a:ext cx="150495" cy="5918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矩形 64">
              <a:extLst>
                <a:ext uri="{FF2B5EF4-FFF2-40B4-BE49-F238E27FC236}">
                  <a16:creationId xmlns:a16="http://schemas.microsoft.com/office/drawing/2014/main" id="{EF864E8A-942F-4FB2-8349-751BD35CBF28}"/>
                </a:ext>
              </a:extLst>
            </p:cNvPr>
            <p:cNvSpPr/>
            <p:nvPr/>
          </p:nvSpPr>
          <p:spPr>
            <a:xfrm>
              <a:off x="8879205" y="5306060"/>
              <a:ext cx="137795" cy="16954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矩形 66">
              <a:extLst>
                <a:ext uri="{FF2B5EF4-FFF2-40B4-BE49-F238E27FC236}">
                  <a16:creationId xmlns:a16="http://schemas.microsoft.com/office/drawing/2014/main" id="{2D057E2F-A756-493B-9852-D4BDEF426CFB}"/>
                </a:ext>
              </a:extLst>
            </p:cNvPr>
            <p:cNvSpPr/>
            <p:nvPr/>
          </p:nvSpPr>
          <p:spPr>
            <a:xfrm>
              <a:off x="9193530" y="4131945"/>
              <a:ext cx="150495" cy="13442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矩形 67">
              <a:extLst>
                <a:ext uri="{FF2B5EF4-FFF2-40B4-BE49-F238E27FC236}">
                  <a16:creationId xmlns:a16="http://schemas.microsoft.com/office/drawing/2014/main" id="{3BBAB68D-75A0-4509-BB15-892B7C5163C1}"/>
                </a:ext>
              </a:extLst>
            </p:cNvPr>
            <p:cNvSpPr/>
            <p:nvPr/>
          </p:nvSpPr>
          <p:spPr>
            <a:xfrm>
              <a:off x="9344025" y="4987925"/>
              <a:ext cx="150495" cy="4889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矩形 69">
              <a:extLst>
                <a:ext uri="{FF2B5EF4-FFF2-40B4-BE49-F238E27FC236}">
                  <a16:creationId xmlns:a16="http://schemas.microsoft.com/office/drawing/2014/main" id="{F4B462A6-A4BD-4CA4-98FE-601197DAA552}"/>
                </a:ext>
              </a:extLst>
            </p:cNvPr>
            <p:cNvSpPr/>
            <p:nvPr/>
          </p:nvSpPr>
          <p:spPr>
            <a:xfrm>
              <a:off x="9654540" y="3191510"/>
              <a:ext cx="154305" cy="2282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矩形 70">
              <a:extLst>
                <a:ext uri="{FF2B5EF4-FFF2-40B4-BE49-F238E27FC236}">
                  <a16:creationId xmlns:a16="http://schemas.microsoft.com/office/drawing/2014/main" id="{826F820C-3E82-408E-9C12-453FE5F089DF}"/>
                </a:ext>
              </a:extLst>
            </p:cNvPr>
            <p:cNvSpPr/>
            <p:nvPr/>
          </p:nvSpPr>
          <p:spPr>
            <a:xfrm>
              <a:off x="9808845" y="4883150"/>
              <a:ext cx="163195" cy="591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7" name="矩形 72">
              <a:extLst>
                <a:ext uri="{FF2B5EF4-FFF2-40B4-BE49-F238E27FC236}">
                  <a16:creationId xmlns:a16="http://schemas.microsoft.com/office/drawing/2014/main" id="{45B1F5F5-BF7F-4D1A-953A-758EFCE0501F}"/>
                </a:ext>
              </a:extLst>
            </p:cNvPr>
            <p:cNvSpPr/>
            <p:nvPr/>
          </p:nvSpPr>
          <p:spPr>
            <a:xfrm>
              <a:off x="10125075" y="2752090"/>
              <a:ext cx="148590" cy="27311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8" name="矩形 73">
              <a:extLst>
                <a:ext uri="{FF2B5EF4-FFF2-40B4-BE49-F238E27FC236}">
                  <a16:creationId xmlns:a16="http://schemas.microsoft.com/office/drawing/2014/main" id="{B145B334-913A-48DF-B947-D7F79B183988}"/>
                </a:ext>
              </a:extLst>
            </p:cNvPr>
            <p:cNvSpPr/>
            <p:nvPr/>
          </p:nvSpPr>
          <p:spPr>
            <a:xfrm>
              <a:off x="10273665" y="4883150"/>
              <a:ext cx="150495" cy="6007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文本框 74">
              <a:extLst>
                <a:ext uri="{FF2B5EF4-FFF2-40B4-BE49-F238E27FC236}">
                  <a16:creationId xmlns:a16="http://schemas.microsoft.com/office/drawing/2014/main" id="{537CF81F-12EB-4774-8102-89BEE2308589}"/>
                </a:ext>
              </a:extLst>
            </p:cNvPr>
            <p:cNvSpPr txBox="1"/>
            <p:nvPr/>
          </p:nvSpPr>
          <p:spPr>
            <a:xfrm>
              <a:off x="5884545" y="5483860"/>
              <a:ext cx="247649" cy="235851"/>
            </a:xfrm>
            <a:prstGeom prst="rect">
              <a:avLst/>
            </a:prstGeom>
            <a:noFill/>
          </p:spPr>
          <p:txBody>
            <a:bodyPr wrap="none" lIns="0" tIns="0" rIns="0" bIns="0" rtlCol="0">
              <a:spAutoFit/>
            </a:bodyPr>
            <a:lstStyle/>
            <a:p>
              <a:r>
                <a:rPr lang="en-US" altLang="zh-CN" sz="1400"/>
                <a:t>0.1</a:t>
              </a:r>
            </a:p>
          </p:txBody>
        </p:sp>
        <p:sp>
          <p:nvSpPr>
            <p:cNvPr id="60" name="文本框 75">
              <a:extLst>
                <a:ext uri="{FF2B5EF4-FFF2-40B4-BE49-F238E27FC236}">
                  <a16:creationId xmlns:a16="http://schemas.microsoft.com/office/drawing/2014/main" id="{F09516D0-42CE-4C20-9B16-8FE6EF7EBF49}"/>
                </a:ext>
              </a:extLst>
            </p:cNvPr>
            <p:cNvSpPr txBox="1"/>
            <p:nvPr/>
          </p:nvSpPr>
          <p:spPr>
            <a:xfrm>
              <a:off x="6826885" y="5483860"/>
              <a:ext cx="440055" cy="235851"/>
            </a:xfrm>
            <a:prstGeom prst="rect">
              <a:avLst/>
            </a:prstGeom>
            <a:noFill/>
          </p:spPr>
          <p:txBody>
            <a:bodyPr wrap="square" lIns="0" tIns="0" rIns="0" bIns="0" rtlCol="0">
              <a:spAutoFit/>
            </a:bodyPr>
            <a:lstStyle/>
            <a:p>
              <a:r>
                <a:rPr lang="en-US" altLang="zh-CN" sz="1400"/>
                <a:t>0.3</a:t>
              </a:r>
            </a:p>
          </p:txBody>
        </p:sp>
        <p:sp>
          <p:nvSpPr>
            <p:cNvPr id="61" name="文本框 76">
              <a:extLst>
                <a:ext uri="{FF2B5EF4-FFF2-40B4-BE49-F238E27FC236}">
                  <a16:creationId xmlns:a16="http://schemas.microsoft.com/office/drawing/2014/main" id="{3E0E6CB2-FC33-4144-A67B-B30EB09C67C2}"/>
                </a:ext>
              </a:extLst>
            </p:cNvPr>
            <p:cNvSpPr txBox="1"/>
            <p:nvPr/>
          </p:nvSpPr>
          <p:spPr>
            <a:xfrm>
              <a:off x="6355716" y="5476875"/>
              <a:ext cx="247649" cy="235851"/>
            </a:xfrm>
            <a:prstGeom prst="rect">
              <a:avLst/>
            </a:prstGeom>
            <a:noFill/>
          </p:spPr>
          <p:txBody>
            <a:bodyPr wrap="none" lIns="0" tIns="0" rIns="0" bIns="0" rtlCol="0">
              <a:spAutoFit/>
            </a:bodyPr>
            <a:lstStyle/>
            <a:p>
              <a:r>
                <a:rPr lang="en-US" altLang="zh-CN" sz="1400" dirty="0"/>
                <a:t>0.2</a:t>
              </a:r>
            </a:p>
          </p:txBody>
        </p:sp>
        <p:sp>
          <p:nvSpPr>
            <p:cNvPr id="62" name="文本框 77">
              <a:extLst>
                <a:ext uri="{FF2B5EF4-FFF2-40B4-BE49-F238E27FC236}">
                  <a16:creationId xmlns:a16="http://schemas.microsoft.com/office/drawing/2014/main" id="{173C6ED7-BB0F-472D-8955-E9254277DC4C}"/>
                </a:ext>
              </a:extLst>
            </p:cNvPr>
            <p:cNvSpPr txBox="1"/>
            <p:nvPr/>
          </p:nvSpPr>
          <p:spPr>
            <a:xfrm>
              <a:off x="7298055" y="5476875"/>
              <a:ext cx="247649" cy="235851"/>
            </a:xfrm>
            <a:prstGeom prst="rect">
              <a:avLst/>
            </a:prstGeom>
            <a:noFill/>
          </p:spPr>
          <p:txBody>
            <a:bodyPr wrap="none" lIns="0" tIns="0" rIns="0" bIns="0" rtlCol="0">
              <a:spAutoFit/>
            </a:bodyPr>
            <a:lstStyle/>
            <a:p>
              <a:r>
                <a:rPr lang="en-US" altLang="zh-CN" sz="1400"/>
                <a:t>0.4</a:t>
              </a:r>
            </a:p>
          </p:txBody>
        </p:sp>
        <p:sp>
          <p:nvSpPr>
            <p:cNvPr id="63" name="文本框 78">
              <a:extLst>
                <a:ext uri="{FF2B5EF4-FFF2-40B4-BE49-F238E27FC236}">
                  <a16:creationId xmlns:a16="http://schemas.microsoft.com/office/drawing/2014/main" id="{5F4B64D8-C792-494F-883B-79A8B67B3539}"/>
                </a:ext>
              </a:extLst>
            </p:cNvPr>
            <p:cNvSpPr txBox="1"/>
            <p:nvPr/>
          </p:nvSpPr>
          <p:spPr>
            <a:xfrm>
              <a:off x="9653905" y="5476875"/>
              <a:ext cx="247649" cy="235851"/>
            </a:xfrm>
            <a:prstGeom prst="rect">
              <a:avLst/>
            </a:prstGeom>
            <a:noFill/>
          </p:spPr>
          <p:txBody>
            <a:bodyPr wrap="none" lIns="0" tIns="0" rIns="0" bIns="0" rtlCol="0">
              <a:spAutoFit/>
            </a:bodyPr>
            <a:lstStyle/>
            <a:p>
              <a:r>
                <a:rPr lang="en-US" altLang="zh-CN" sz="1400"/>
                <a:t>0.9</a:t>
              </a:r>
            </a:p>
          </p:txBody>
        </p:sp>
        <p:sp>
          <p:nvSpPr>
            <p:cNvPr id="64" name="文本框 79">
              <a:extLst>
                <a:ext uri="{FF2B5EF4-FFF2-40B4-BE49-F238E27FC236}">
                  <a16:creationId xmlns:a16="http://schemas.microsoft.com/office/drawing/2014/main" id="{43E9BA91-B5B1-40E3-9950-810022A8DDD4}"/>
                </a:ext>
              </a:extLst>
            </p:cNvPr>
            <p:cNvSpPr txBox="1"/>
            <p:nvPr/>
          </p:nvSpPr>
          <p:spPr>
            <a:xfrm>
              <a:off x="10161922" y="5476875"/>
              <a:ext cx="245109" cy="235851"/>
            </a:xfrm>
            <a:prstGeom prst="rect">
              <a:avLst/>
            </a:prstGeom>
            <a:noFill/>
          </p:spPr>
          <p:txBody>
            <a:bodyPr wrap="square" lIns="0" tIns="0" rIns="0" bIns="0" rtlCol="0">
              <a:spAutoFit/>
            </a:bodyPr>
            <a:lstStyle/>
            <a:p>
              <a:pPr algn="ctr"/>
              <a:r>
                <a:rPr lang="en-US" altLang="zh-CN" sz="1400" dirty="0"/>
                <a:t>1</a:t>
              </a:r>
            </a:p>
          </p:txBody>
        </p:sp>
        <p:sp>
          <p:nvSpPr>
            <p:cNvPr id="65" name="文本框 80">
              <a:extLst>
                <a:ext uri="{FF2B5EF4-FFF2-40B4-BE49-F238E27FC236}">
                  <a16:creationId xmlns:a16="http://schemas.microsoft.com/office/drawing/2014/main" id="{257F3921-F361-4913-879B-E209DA9EA39F}"/>
                </a:ext>
              </a:extLst>
            </p:cNvPr>
            <p:cNvSpPr txBox="1"/>
            <p:nvPr/>
          </p:nvSpPr>
          <p:spPr>
            <a:xfrm>
              <a:off x="7769225" y="5476875"/>
              <a:ext cx="247649" cy="235851"/>
            </a:xfrm>
            <a:prstGeom prst="rect">
              <a:avLst/>
            </a:prstGeom>
            <a:noFill/>
          </p:spPr>
          <p:txBody>
            <a:bodyPr wrap="none" lIns="0" tIns="0" rIns="0" bIns="0" rtlCol="0">
              <a:spAutoFit/>
            </a:bodyPr>
            <a:lstStyle/>
            <a:p>
              <a:r>
                <a:rPr lang="en-US" altLang="zh-CN" sz="1400"/>
                <a:t>0.5</a:t>
              </a:r>
            </a:p>
          </p:txBody>
        </p:sp>
        <p:sp>
          <p:nvSpPr>
            <p:cNvPr id="66" name="文本框 81">
              <a:extLst>
                <a:ext uri="{FF2B5EF4-FFF2-40B4-BE49-F238E27FC236}">
                  <a16:creationId xmlns:a16="http://schemas.microsoft.com/office/drawing/2014/main" id="{94FED75B-C3A3-4E1D-8ADF-7F8EC938979D}"/>
                </a:ext>
              </a:extLst>
            </p:cNvPr>
            <p:cNvSpPr txBox="1"/>
            <p:nvPr/>
          </p:nvSpPr>
          <p:spPr>
            <a:xfrm>
              <a:off x="8240395" y="5476875"/>
              <a:ext cx="247649" cy="235851"/>
            </a:xfrm>
            <a:prstGeom prst="rect">
              <a:avLst/>
            </a:prstGeom>
            <a:noFill/>
          </p:spPr>
          <p:txBody>
            <a:bodyPr wrap="none" lIns="0" tIns="0" rIns="0" bIns="0" rtlCol="0">
              <a:spAutoFit/>
            </a:bodyPr>
            <a:lstStyle/>
            <a:p>
              <a:r>
                <a:rPr lang="en-US" altLang="zh-CN" sz="1400"/>
                <a:t>0.6</a:t>
              </a:r>
            </a:p>
          </p:txBody>
        </p:sp>
        <p:sp>
          <p:nvSpPr>
            <p:cNvPr id="67" name="文本框 82">
              <a:extLst>
                <a:ext uri="{FF2B5EF4-FFF2-40B4-BE49-F238E27FC236}">
                  <a16:creationId xmlns:a16="http://schemas.microsoft.com/office/drawing/2014/main" id="{31498203-DF07-41DD-A916-9AE7A556BDDF}"/>
                </a:ext>
              </a:extLst>
            </p:cNvPr>
            <p:cNvSpPr txBox="1"/>
            <p:nvPr/>
          </p:nvSpPr>
          <p:spPr>
            <a:xfrm>
              <a:off x="8711564" y="5476875"/>
              <a:ext cx="247649" cy="235851"/>
            </a:xfrm>
            <a:prstGeom prst="rect">
              <a:avLst/>
            </a:prstGeom>
            <a:noFill/>
          </p:spPr>
          <p:txBody>
            <a:bodyPr wrap="none" lIns="0" tIns="0" rIns="0" bIns="0" rtlCol="0">
              <a:spAutoFit/>
            </a:bodyPr>
            <a:lstStyle/>
            <a:p>
              <a:r>
                <a:rPr lang="en-US" altLang="zh-CN" sz="1400"/>
                <a:t>0.7</a:t>
              </a:r>
            </a:p>
          </p:txBody>
        </p:sp>
        <p:sp>
          <p:nvSpPr>
            <p:cNvPr id="68" name="文本框 83">
              <a:extLst>
                <a:ext uri="{FF2B5EF4-FFF2-40B4-BE49-F238E27FC236}">
                  <a16:creationId xmlns:a16="http://schemas.microsoft.com/office/drawing/2014/main" id="{FCFB1C07-EF4C-4507-AA22-E38364BE7E24}"/>
                </a:ext>
              </a:extLst>
            </p:cNvPr>
            <p:cNvSpPr txBox="1"/>
            <p:nvPr/>
          </p:nvSpPr>
          <p:spPr>
            <a:xfrm>
              <a:off x="9182735" y="5476875"/>
              <a:ext cx="247649" cy="235851"/>
            </a:xfrm>
            <a:prstGeom prst="rect">
              <a:avLst/>
            </a:prstGeom>
            <a:noFill/>
          </p:spPr>
          <p:txBody>
            <a:bodyPr wrap="none" lIns="0" tIns="0" rIns="0" bIns="0" rtlCol="0">
              <a:spAutoFit/>
            </a:bodyPr>
            <a:lstStyle/>
            <a:p>
              <a:r>
                <a:rPr lang="en-US" altLang="zh-CN" sz="1400"/>
                <a:t>0.8</a:t>
              </a:r>
            </a:p>
          </p:txBody>
        </p:sp>
        <p:sp>
          <p:nvSpPr>
            <p:cNvPr id="69" name="文本框 85">
              <a:extLst>
                <a:ext uri="{FF2B5EF4-FFF2-40B4-BE49-F238E27FC236}">
                  <a16:creationId xmlns:a16="http://schemas.microsoft.com/office/drawing/2014/main" id="{5FD0E736-B67F-4AF5-8D55-EDA51541A545}"/>
                </a:ext>
              </a:extLst>
            </p:cNvPr>
            <p:cNvSpPr txBox="1"/>
            <p:nvPr/>
          </p:nvSpPr>
          <p:spPr>
            <a:xfrm>
              <a:off x="5365750" y="2351405"/>
              <a:ext cx="382204" cy="317123"/>
            </a:xfrm>
            <a:prstGeom prst="rect">
              <a:avLst/>
            </a:prstGeom>
            <a:noFill/>
          </p:spPr>
          <p:txBody>
            <a:bodyPr wrap="none" rtlCol="0">
              <a:spAutoFit/>
            </a:bodyPr>
            <a:lstStyle/>
            <a:p>
              <a:r>
                <a:rPr lang="en-US" altLang="zh-CN" sz="1400"/>
                <a:t>14</a:t>
              </a:r>
            </a:p>
          </p:txBody>
        </p:sp>
        <p:sp>
          <p:nvSpPr>
            <p:cNvPr id="70" name="文本框 86">
              <a:extLst>
                <a:ext uri="{FF2B5EF4-FFF2-40B4-BE49-F238E27FC236}">
                  <a16:creationId xmlns:a16="http://schemas.microsoft.com/office/drawing/2014/main" id="{6684C0A2-177C-431E-8FE5-DAEDAB6C30FD}"/>
                </a:ext>
              </a:extLst>
            </p:cNvPr>
            <p:cNvSpPr txBox="1"/>
            <p:nvPr/>
          </p:nvSpPr>
          <p:spPr>
            <a:xfrm>
              <a:off x="5365750" y="2771775"/>
              <a:ext cx="382204" cy="317123"/>
            </a:xfrm>
            <a:prstGeom prst="rect">
              <a:avLst/>
            </a:prstGeom>
            <a:noFill/>
          </p:spPr>
          <p:txBody>
            <a:bodyPr wrap="none" rtlCol="0">
              <a:spAutoFit/>
            </a:bodyPr>
            <a:lstStyle/>
            <a:p>
              <a:r>
                <a:rPr lang="en-US" altLang="zh-CN" sz="1400"/>
                <a:t>12</a:t>
              </a:r>
            </a:p>
          </p:txBody>
        </p:sp>
        <p:sp>
          <p:nvSpPr>
            <p:cNvPr id="71" name="文本框 87">
              <a:extLst>
                <a:ext uri="{FF2B5EF4-FFF2-40B4-BE49-F238E27FC236}">
                  <a16:creationId xmlns:a16="http://schemas.microsoft.com/office/drawing/2014/main" id="{3B10B46C-BE7D-44D1-B616-9C9B4502B47B}"/>
                </a:ext>
              </a:extLst>
            </p:cNvPr>
            <p:cNvSpPr txBox="1"/>
            <p:nvPr/>
          </p:nvSpPr>
          <p:spPr>
            <a:xfrm>
              <a:off x="5365750" y="3192145"/>
              <a:ext cx="382204" cy="317123"/>
            </a:xfrm>
            <a:prstGeom prst="rect">
              <a:avLst/>
            </a:prstGeom>
            <a:noFill/>
          </p:spPr>
          <p:txBody>
            <a:bodyPr wrap="none" rtlCol="0">
              <a:spAutoFit/>
            </a:bodyPr>
            <a:lstStyle/>
            <a:p>
              <a:r>
                <a:rPr lang="en-US" altLang="zh-CN" sz="1400"/>
                <a:t>10</a:t>
              </a:r>
            </a:p>
          </p:txBody>
        </p:sp>
        <p:sp>
          <p:nvSpPr>
            <p:cNvPr id="72" name="文本框 88">
              <a:extLst>
                <a:ext uri="{FF2B5EF4-FFF2-40B4-BE49-F238E27FC236}">
                  <a16:creationId xmlns:a16="http://schemas.microsoft.com/office/drawing/2014/main" id="{807122CB-E526-4492-B62D-7E0E0BA8B35D}"/>
                </a:ext>
              </a:extLst>
            </p:cNvPr>
            <p:cNvSpPr txBox="1"/>
            <p:nvPr/>
          </p:nvSpPr>
          <p:spPr>
            <a:xfrm>
              <a:off x="5365750" y="3612515"/>
              <a:ext cx="287155" cy="317123"/>
            </a:xfrm>
            <a:prstGeom prst="rect">
              <a:avLst/>
            </a:prstGeom>
            <a:noFill/>
          </p:spPr>
          <p:txBody>
            <a:bodyPr wrap="none" rtlCol="0">
              <a:spAutoFit/>
            </a:bodyPr>
            <a:lstStyle/>
            <a:p>
              <a:r>
                <a:rPr lang="en-US" altLang="zh-CN" sz="1400"/>
                <a:t>8</a:t>
              </a:r>
            </a:p>
          </p:txBody>
        </p:sp>
        <p:sp>
          <p:nvSpPr>
            <p:cNvPr id="73" name="文本框 89">
              <a:extLst>
                <a:ext uri="{FF2B5EF4-FFF2-40B4-BE49-F238E27FC236}">
                  <a16:creationId xmlns:a16="http://schemas.microsoft.com/office/drawing/2014/main" id="{CF1D90B6-2861-46B2-9FE0-ABDE203A0CB0}"/>
                </a:ext>
              </a:extLst>
            </p:cNvPr>
            <p:cNvSpPr txBox="1"/>
            <p:nvPr/>
          </p:nvSpPr>
          <p:spPr>
            <a:xfrm>
              <a:off x="5365750" y="4032885"/>
              <a:ext cx="287155" cy="317123"/>
            </a:xfrm>
            <a:prstGeom prst="rect">
              <a:avLst/>
            </a:prstGeom>
            <a:noFill/>
          </p:spPr>
          <p:txBody>
            <a:bodyPr wrap="none" rtlCol="0">
              <a:spAutoFit/>
            </a:bodyPr>
            <a:lstStyle/>
            <a:p>
              <a:r>
                <a:rPr lang="en-US" altLang="zh-CN" sz="1400"/>
                <a:t>6</a:t>
              </a:r>
            </a:p>
          </p:txBody>
        </p:sp>
        <p:sp>
          <p:nvSpPr>
            <p:cNvPr id="74" name="文本框 90">
              <a:extLst>
                <a:ext uri="{FF2B5EF4-FFF2-40B4-BE49-F238E27FC236}">
                  <a16:creationId xmlns:a16="http://schemas.microsoft.com/office/drawing/2014/main" id="{6E085CE7-0B7C-4327-84C7-EAEE1DFE184D}"/>
                </a:ext>
              </a:extLst>
            </p:cNvPr>
            <p:cNvSpPr txBox="1"/>
            <p:nvPr/>
          </p:nvSpPr>
          <p:spPr>
            <a:xfrm>
              <a:off x="5365750" y="4453255"/>
              <a:ext cx="287155" cy="317123"/>
            </a:xfrm>
            <a:prstGeom prst="rect">
              <a:avLst/>
            </a:prstGeom>
            <a:noFill/>
          </p:spPr>
          <p:txBody>
            <a:bodyPr wrap="none" rtlCol="0">
              <a:spAutoFit/>
            </a:bodyPr>
            <a:lstStyle/>
            <a:p>
              <a:r>
                <a:rPr lang="en-US" altLang="zh-CN" sz="1400"/>
                <a:t>4</a:t>
              </a:r>
            </a:p>
          </p:txBody>
        </p:sp>
        <p:sp>
          <p:nvSpPr>
            <p:cNvPr id="75" name="文本框 91">
              <a:extLst>
                <a:ext uri="{FF2B5EF4-FFF2-40B4-BE49-F238E27FC236}">
                  <a16:creationId xmlns:a16="http://schemas.microsoft.com/office/drawing/2014/main" id="{B47431B5-6809-4582-93FB-3BE96D140B92}"/>
                </a:ext>
              </a:extLst>
            </p:cNvPr>
            <p:cNvSpPr txBox="1"/>
            <p:nvPr/>
          </p:nvSpPr>
          <p:spPr>
            <a:xfrm>
              <a:off x="5365750" y="4873625"/>
              <a:ext cx="287155" cy="317123"/>
            </a:xfrm>
            <a:prstGeom prst="rect">
              <a:avLst/>
            </a:prstGeom>
            <a:noFill/>
          </p:spPr>
          <p:txBody>
            <a:bodyPr wrap="none" rtlCol="0">
              <a:spAutoFit/>
            </a:bodyPr>
            <a:lstStyle/>
            <a:p>
              <a:r>
                <a:rPr lang="en-US" altLang="zh-CN" sz="1400"/>
                <a:t>2</a:t>
              </a:r>
            </a:p>
          </p:txBody>
        </p:sp>
        <p:sp>
          <p:nvSpPr>
            <p:cNvPr id="76" name="文本框 92">
              <a:extLst>
                <a:ext uri="{FF2B5EF4-FFF2-40B4-BE49-F238E27FC236}">
                  <a16:creationId xmlns:a16="http://schemas.microsoft.com/office/drawing/2014/main" id="{36D15E66-4D1B-44D8-8EB2-DB52FFC9AE69}"/>
                </a:ext>
              </a:extLst>
            </p:cNvPr>
            <p:cNvSpPr txBox="1"/>
            <p:nvPr/>
          </p:nvSpPr>
          <p:spPr>
            <a:xfrm>
              <a:off x="5365750" y="5293995"/>
              <a:ext cx="287155" cy="317123"/>
            </a:xfrm>
            <a:prstGeom prst="rect">
              <a:avLst/>
            </a:prstGeom>
            <a:noFill/>
          </p:spPr>
          <p:txBody>
            <a:bodyPr wrap="none" rtlCol="0">
              <a:spAutoFit/>
            </a:bodyPr>
            <a:lstStyle/>
            <a:p>
              <a:r>
                <a:rPr lang="en-US" altLang="zh-CN" sz="1400"/>
                <a:t>0</a:t>
              </a:r>
            </a:p>
          </p:txBody>
        </p:sp>
        <p:sp>
          <p:nvSpPr>
            <p:cNvPr id="77" name="矩形 94">
              <a:extLst>
                <a:ext uri="{FF2B5EF4-FFF2-40B4-BE49-F238E27FC236}">
                  <a16:creationId xmlns:a16="http://schemas.microsoft.com/office/drawing/2014/main" id="{C7439CF8-9CD6-43FC-A554-032772DBE553}"/>
                </a:ext>
              </a:extLst>
            </p:cNvPr>
            <p:cNvSpPr/>
            <p:nvPr/>
          </p:nvSpPr>
          <p:spPr>
            <a:xfrm>
              <a:off x="10699750" y="4180205"/>
              <a:ext cx="250825" cy="2724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矩形 95">
              <a:extLst>
                <a:ext uri="{FF2B5EF4-FFF2-40B4-BE49-F238E27FC236}">
                  <a16:creationId xmlns:a16="http://schemas.microsoft.com/office/drawing/2014/main" id="{CEDD92EF-8690-4F89-BC6D-48C2576F9B43}"/>
                </a:ext>
              </a:extLst>
            </p:cNvPr>
            <p:cNvSpPr/>
            <p:nvPr/>
          </p:nvSpPr>
          <p:spPr>
            <a:xfrm>
              <a:off x="10699750" y="4667885"/>
              <a:ext cx="250825" cy="2724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文本框 96">
              <a:extLst>
                <a:ext uri="{FF2B5EF4-FFF2-40B4-BE49-F238E27FC236}">
                  <a16:creationId xmlns:a16="http://schemas.microsoft.com/office/drawing/2014/main" id="{8238544A-41E8-4229-A2C3-E6F75613BC23}"/>
                </a:ext>
              </a:extLst>
            </p:cNvPr>
            <p:cNvSpPr txBox="1"/>
            <p:nvPr/>
          </p:nvSpPr>
          <p:spPr>
            <a:xfrm>
              <a:off x="10950575" y="4174490"/>
              <a:ext cx="832445" cy="285410"/>
            </a:xfrm>
            <a:prstGeom prst="rect">
              <a:avLst/>
            </a:prstGeom>
            <a:noFill/>
          </p:spPr>
          <p:txBody>
            <a:bodyPr wrap="none" rtlCol="0">
              <a:spAutoFit/>
            </a:bodyPr>
            <a:lstStyle/>
            <a:p>
              <a:r>
                <a:rPr lang="zh-CN" altLang="en-US" sz="1200">
                  <a:latin typeface="微软雅黑" panose="020B0503020204020204" pitchFamily="34" charset="-122"/>
                  <a:ea typeface="微软雅黑" panose="020B0503020204020204" pitchFamily="34" charset="-122"/>
                </a:rPr>
                <a:t>访问次数</a:t>
              </a:r>
            </a:p>
          </p:txBody>
        </p:sp>
        <p:sp>
          <p:nvSpPr>
            <p:cNvPr id="80" name="文本框 97">
              <a:extLst>
                <a:ext uri="{FF2B5EF4-FFF2-40B4-BE49-F238E27FC236}">
                  <a16:creationId xmlns:a16="http://schemas.microsoft.com/office/drawing/2014/main" id="{7C2BEB71-9F9A-4FFB-AB30-4CA5641C46AF}"/>
                </a:ext>
              </a:extLst>
            </p:cNvPr>
            <p:cNvSpPr txBox="1"/>
            <p:nvPr/>
          </p:nvSpPr>
          <p:spPr>
            <a:xfrm>
              <a:off x="10950575" y="4650740"/>
              <a:ext cx="1152617" cy="285410"/>
            </a:xfrm>
            <a:prstGeom prst="rect">
              <a:avLst/>
            </a:prstGeom>
            <a:noFill/>
          </p:spPr>
          <p:txBody>
            <a:bodyPr wrap="none" rtlCol="0">
              <a:spAutoFit/>
            </a:bodyPr>
            <a:lstStyle/>
            <a:p>
              <a:r>
                <a:rPr lang="zh-CN" altLang="en-US" sz="1200">
                  <a:latin typeface="微软雅黑" panose="020B0503020204020204" pitchFamily="34" charset="-122"/>
                  <a:ea typeface="微软雅黑" panose="020B0503020204020204" pitchFamily="34" charset="-122"/>
                </a:rPr>
                <a:t>并发访问次数</a:t>
              </a:r>
            </a:p>
          </p:txBody>
        </p:sp>
        <p:sp>
          <p:nvSpPr>
            <p:cNvPr id="81" name="文本框 98">
              <a:extLst>
                <a:ext uri="{FF2B5EF4-FFF2-40B4-BE49-F238E27FC236}">
                  <a16:creationId xmlns:a16="http://schemas.microsoft.com/office/drawing/2014/main" id="{FBA941DC-7D1C-433F-BF06-72EEA0007642}"/>
                </a:ext>
              </a:extLst>
            </p:cNvPr>
            <p:cNvSpPr txBox="1"/>
            <p:nvPr/>
          </p:nvSpPr>
          <p:spPr>
            <a:xfrm>
              <a:off x="7616471" y="5783260"/>
              <a:ext cx="1472788" cy="348833"/>
            </a:xfrm>
            <a:prstGeom prst="rect">
              <a:avLst/>
            </a:prstGeom>
            <a:noFill/>
          </p:spPr>
          <p:txBody>
            <a:bodyPr wrap="none" rtlCol="0">
              <a:spAutoFit/>
            </a:bodyPr>
            <a:lstStyle/>
            <a:p>
              <a:r>
                <a:rPr lang="zh-CN" altLang="en-US" sz="1600" dirty="0"/>
                <a:t>常规文件规模</a:t>
              </a:r>
            </a:p>
          </p:txBody>
        </p:sp>
      </p:grpSp>
      <p:sp>
        <p:nvSpPr>
          <p:cNvPr id="5" name="灯片编号占位符 4">
            <a:extLst>
              <a:ext uri="{FF2B5EF4-FFF2-40B4-BE49-F238E27FC236}">
                <a16:creationId xmlns:a16="http://schemas.microsoft.com/office/drawing/2014/main" id="{C64CB589-B31E-D44A-8F15-6C2B3AEC7013}"/>
              </a:ext>
            </a:extLst>
          </p:cNvPr>
          <p:cNvSpPr>
            <a:spLocks noGrp="1"/>
          </p:cNvSpPr>
          <p:nvPr>
            <p:ph type="sldNum" sz="quarter" idx="12"/>
          </p:nvPr>
        </p:nvSpPr>
        <p:spPr/>
        <p:txBody>
          <a:bodyPr/>
          <a:lstStyle/>
          <a:p>
            <a:fld id="{B13F0FA4-29F4-4B1D-A16B-0D7169EBD889}" type="slidenum">
              <a:rPr lang="en-US" smtClean="0"/>
              <a:t>6</a:t>
            </a:fld>
            <a:endParaRPr lang="en-US"/>
          </a:p>
        </p:txBody>
      </p:sp>
    </p:spTree>
    <p:extLst>
      <p:ext uri="{BB962C8B-B14F-4D97-AF65-F5344CB8AC3E}">
        <p14:creationId xmlns:p14="http://schemas.microsoft.com/office/powerpoint/2010/main" val="324357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9168-D7C7-4012-9673-6CA2A1D67182}"/>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FA0C69AC-B4E5-4ADC-B5DC-40C7D2300E7F}"/>
              </a:ext>
            </a:extLst>
          </p:cNvPr>
          <p:cNvSpPr>
            <a:spLocks noGrp="1"/>
          </p:cNvSpPr>
          <p:nvPr>
            <p:ph idx="1"/>
          </p:nvPr>
        </p:nvSpPr>
        <p:spPr>
          <a:xfrm>
            <a:off x="680484" y="1160756"/>
            <a:ext cx="4957068" cy="5016207"/>
          </a:xfrm>
        </p:spPr>
        <p:txBody>
          <a:bodyPr/>
          <a:lstStyle/>
          <a:p>
            <a:r>
              <a:rPr lang="zh-CN" altLang="en-US" dirty="0"/>
              <a:t>数据局部性优化方法</a:t>
            </a:r>
            <a:endParaRPr lang="en-US" altLang="zh-CN" dirty="0"/>
          </a:p>
          <a:p>
            <a:pPr lvl="1"/>
            <a:r>
              <a:rPr lang="zh-CN" altLang="en-US" dirty="0"/>
              <a:t>主控节点：负责副本数量、分布、以及那些分块需要缓存在内存中</a:t>
            </a:r>
            <a:endParaRPr lang="en-US" altLang="zh-CN" dirty="0"/>
          </a:p>
          <a:p>
            <a:pPr lvl="1"/>
            <a:r>
              <a:rPr lang="zh-CN" altLang="en-US" dirty="0"/>
              <a:t>存储节点：负责实际数据分块副本的持久化存储，提供分块粒度的内存缓存功能</a:t>
            </a:r>
            <a:endParaRPr lang="en-US" altLang="zh-CN" dirty="0"/>
          </a:p>
          <a:p>
            <a:endParaRPr lang="zh-CN" altLang="en-US" dirty="0"/>
          </a:p>
        </p:txBody>
      </p:sp>
      <p:grpSp>
        <p:nvGrpSpPr>
          <p:cNvPr id="28" name="Group 27">
            <a:extLst>
              <a:ext uri="{FF2B5EF4-FFF2-40B4-BE49-F238E27FC236}">
                <a16:creationId xmlns:a16="http://schemas.microsoft.com/office/drawing/2014/main" id="{DDD6B4E1-3D1E-4B97-AC95-34F413460807}"/>
              </a:ext>
            </a:extLst>
          </p:cNvPr>
          <p:cNvGrpSpPr/>
          <p:nvPr/>
        </p:nvGrpSpPr>
        <p:grpSpPr>
          <a:xfrm>
            <a:off x="5852211" y="1767840"/>
            <a:ext cx="5788025" cy="3322320"/>
            <a:chOff x="388620" y="1952625"/>
            <a:chExt cx="5788025" cy="3322320"/>
          </a:xfrm>
        </p:grpSpPr>
        <p:sp>
          <p:nvSpPr>
            <p:cNvPr id="4" name="矩形 2">
              <a:extLst>
                <a:ext uri="{FF2B5EF4-FFF2-40B4-BE49-F238E27FC236}">
                  <a16:creationId xmlns:a16="http://schemas.microsoft.com/office/drawing/2014/main" id="{A353227B-5D3B-43D5-A0E4-B38C0BD91B62}"/>
                </a:ext>
              </a:extLst>
            </p:cNvPr>
            <p:cNvSpPr/>
            <p:nvPr/>
          </p:nvSpPr>
          <p:spPr>
            <a:xfrm>
              <a:off x="538480" y="2331720"/>
              <a:ext cx="54038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数据汇总模块</a:t>
              </a:r>
            </a:p>
          </p:txBody>
        </p:sp>
        <p:sp>
          <p:nvSpPr>
            <p:cNvPr id="5" name="矩形 3">
              <a:extLst>
                <a:ext uri="{FF2B5EF4-FFF2-40B4-BE49-F238E27FC236}">
                  <a16:creationId xmlns:a16="http://schemas.microsoft.com/office/drawing/2014/main" id="{D2F6512C-18DC-433D-A35A-7EED6A02674E}"/>
                </a:ext>
              </a:extLst>
            </p:cNvPr>
            <p:cNvSpPr/>
            <p:nvPr/>
          </p:nvSpPr>
          <p:spPr>
            <a:xfrm>
              <a:off x="1167130" y="2331720"/>
              <a:ext cx="803910"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副本放置策略模块</a:t>
              </a:r>
            </a:p>
          </p:txBody>
        </p:sp>
        <p:sp>
          <p:nvSpPr>
            <p:cNvPr id="6" name="矩形 5">
              <a:extLst>
                <a:ext uri="{FF2B5EF4-FFF2-40B4-BE49-F238E27FC236}">
                  <a16:creationId xmlns:a16="http://schemas.microsoft.com/office/drawing/2014/main" id="{6E08341E-284B-4CDD-A8DD-62D7DCC1600A}"/>
                </a:ext>
              </a:extLst>
            </p:cNvPr>
            <p:cNvSpPr/>
            <p:nvPr/>
          </p:nvSpPr>
          <p:spPr>
            <a:xfrm>
              <a:off x="2106930" y="2331720"/>
              <a:ext cx="54038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缓存策略模块</a:t>
              </a:r>
            </a:p>
          </p:txBody>
        </p:sp>
        <p:sp>
          <p:nvSpPr>
            <p:cNvPr id="7" name="圆角矩形 7">
              <a:extLst>
                <a:ext uri="{FF2B5EF4-FFF2-40B4-BE49-F238E27FC236}">
                  <a16:creationId xmlns:a16="http://schemas.microsoft.com/office/drawing/2014/main" id="{2EC85567-2042-42DF-AE48-AAEF6853D5E5}"/>
                </a:ext>
              </a:extLst>
            </p:cNvPr>
            <p:cNvSpPr/>
            <p:nvPr/>
          </p:nvSpPr>
          <p:spPr>
            <a:xfrm>
              <a:off x="388620" y="1952625"/>
              <a:ext cx="2418080" cy="1228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主控节点</a:t>
              </a:r>
            </a:p>
          </p:txBody>
        </p:sp>
        <p:sp>
          <p:nvSpPr>
            <p:cNvPr id="8" name="矩形 8">
              <a:extLst>
                <a:ext uri="{FF2B5EF4-FFF2-40B4-BE49-F238E27FC236}">
                  <a16:creationId xmlns:a16="http://schemas.microsoft.com/office/drawing/2014/main" id="{70E9A891-957B-482D-A22D-27010725F8FC}"/>
                </a:ext>
              </a:extLst>
            </p:cNvPr>
            <p:cNvSpPr/>
            <p:nvPr/>
          </p:nvSpPr>
          <p:spPr>
            <a:xfrm>
              <a:off x="635635" y="4425950"/>
              <a:ext cx="73723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数据访问监控模块</a:t>
              </a:r>
            </a:p>
          </p:txBody>
        </p:sp>
        <p:sp>
          <p:nvSpPr>
            <p:cNvPr id="9" name="矩形 9">
              <a:extLst>
                <a:ext uri="{FF2B5EF4-FFF2-40B4-BE49-F238E27FC236}">
                  <a16:creationId xmlns:a16="http://schemas.microsoft.com/office/drawing/2014/main" id="{2B3AC2A4-5B2C-40EC-9F89-E07849844F05}"/>
                </a:ext>
              </a:extLst>
            </p:cNvPr>
            <p:cNvSpPr/>
            <p:nvPr/>
          </p:nvSpPr>
          <p:spPr>
            <a:xfrm>
              <a:off x="1433830" y="4425950"/>
              <a:ext cx="756920"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持久化存储模块</a:t>
              </a:r>
            </a:p>
          </p:txBody>
        </p:sp>
        <p:sp>
          <p:nvSpPr>
            <p:cNvPr id="10" name="矩形 10">
              <a:extLst>
                <a:ext uri="{FF2B5EF4-FFF2-40B4-BE49-F238E27FC236}">
                  <a16:creationId xmlns:a16="http://schemas.microsoft.com/office/drawing/2014/main" id="{DFAE7DAE-633D-4B5B-890B-342E87FFA136}"/>
                </a:ext>
              </a:extLst>
            </p:cNvPr>
            <p:cNvSpPr/>
            <p:nvPr/>
          </p:nvSpPr>
          <p:spPr>
            <a:xfrm>
              <a:off x="2266315" y="4425950"/>
              <a:ext cx="54038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内存缓存模块</a:t>
              </a:r>
            </a:p>
          </p:txBody>
        </p:sp>
        <p:sp>
          <p:nvSpPr>
            <p:cNvPr id="11" name="圆角矩形 11">
              <a:extLst>
                <a:ext uri="{FF2B5EF4-FFF2-40B4-BE49-F238E27FC236}">
                  <a16:creationId xmlns:a16="http://schemas.microsoft.com/office/drawing/2014/main" id="{9B56DDD5-FBF9-4D03-9A2E-173AFA039931}"/>
                </a:ext>
              </a:extLst>
            </p:cNvPr>
            <p:cNvSpPr/>
            <p:nvPr/>
          </p:nvSpPr>
          <p:spPr>
            <a:xfrm>
              <a:off x="548005" y="4046855"/>
              <a:ext cx="2418080" cy="1228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存储节点</a:t>
              </a:r>
            </a:p>
          </p:txBody>
        </p:sp>
        <p:sp>
          <p:nvSpPr>
            <p:cNvPr id="12" name="矩形 12">
              <a:extLst>
                <a:ext uri="{FF2B5EF4-FFF2-40B4-BE49-F238E27FC236}">
                  <a16:creationId xmlns:a16="http://schemas.microsoft.com/office/drawing/2014/main" id="{DD671C1B-BB45-43DC-A876-FD9C10AB5528}"/>
                </a:ext>
              </a:extLst>
            </p:cNvPr>
            <p:cNvSpPr/>
            <p:nvPr/>
          </p:nvSpPr>
          <p:spPr>
            <a:xfrm>
              <a:off x="3846195" y="2331720"/>
              <a:ext cx="73723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数据访问监控模块</a:t>
              </a:r>
            </a:p>
          </p:txBody>
        </p:sp>
        <p:sp>
          <p:nvSpPr>
            <p:cNvPr id="13" name="矩形 13">
              <a:extLst>
                <a:ext uri="{FF2B5EF4-FFF2-40B4-BE49-F238E27FC236}">
                  <a16:creationId xmlns:a16="http://schemas.microsoft.com/office/drawing/2014/main" id="{907524F9-9813-4004-B911-D9F2E57E90F8}"/>
                </a:ext>
              </a:extLst>
            </p:cNvPr>
            <p:cNvSpPr/>
            <p:nvPr/>
          </p:nvSpPr>
          <p:spPr>
            <a:xfrm>
              <a:off x="4644390" y="2331720"/>
              <a:ext cx="756920"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持久化存储模块</a:t>
              </a:r>
            </a:p>
          </p:txBody>
        </p:sp>
        <p:sp>
          <p:nvSpPr>
            <p:cNvPr id="14" name="矩形 14">
              <a:extLst>
                <a:ext uri="{FF2B5EF4-FFF2-40B4-BE49-F238E27FC236}">
                  <a16:creationId xmlns:a16="http://schemas.microsoft.com/office/drawing/2014/main" id="{2EBC493E-B84A-43F9-ACF7-916A2DAAC140}"/>
                </a:ext>
              </a:extLst>
            </p:cNvPr>
            <p:cNvSpPr/>
            <p:nvPr/>
          </p:nvSpPr>
          <p:spPr>
            <a:xfrm>
              <a:off x="5476875" y="2331720"/>
              <a:ext cx="54038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内存缓存模块</a:t>
              </a:r>
            </a:p>
          </p:txBody>
        </p:sp>
        <p:sp>
          <p:nvSpPr>
            <p:cNvPr id="15" name="圆角矩形 15">
              <a:extLst>
                <a:ext uri="{FF2B5EF4-FFF2-40B4-BE49-F238E27FC236}">
                  <a16:creationId xmlns:a16="http://schemas.microsoft.com/office/drawing/2014/main" id="{DFA77EBE-F324-4C1B-AAF0-E6B2D237AE27}"/>
                </a:ext>
              </a:extLst>
            </p:cNvPr>
            <p:cNvSpPr/>
            <p:nvPr/>
          </p:nvSpPr>
          <p:spPr>
            <a:xfrm>
              <a:off x="3758565" y="1952625"/>
              <a:ext cx="2418080" cy="1228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存储节点</a:t>
              </a:r>
            </a:p>
          </p:txBody>
        </p:sp>
        <p:sp>
          <p:nvSpPr>
            <p:cNvPr id="16" name="矩形 16">
              <a:extLst>
                <a:ext uri="{FF2B5EF4-FFF2-40B4-BE49-F238E27FC236}">
                  <a16:creationId xmlns:a16="http://schemas.microsoft.com/office/drawing/2014/main" id="{6816601A-85FB-4229-BDC9-2512672A5BAE}"/>
                </a:ext>
              </a:extLst>
            </p:cNvPr>
            <p:cNvSpPr/>
            <p:nvPr/>
          </p:nvSpPr>
          <p:spPr>
            <a:xfrm>
              <a:off x="3846195" y="4425950"/>
              <a:ext cx="73723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数据访问监控模块</a:t>
              </a:r>
            </a:p>
          </p:txBody>
        </p:sp>
        <p:sp>
          <p:nvSpPr>
            <p:cNvPr id="17" name="矩形 17">
              <a:extLst>
                <a:ext uri="{FF2B5EF4-FFF2-40B4-BE49-F238E27FC236}">
                  <a16:creationId xmlns:a16="http://schemas.microsoft.com/office/drawing/2014/main" id="{0A50D0E6-A9CC-4B60-AE04-60A3BB9F51A0}"/>
                </a:ext>
              </a:extLst>
            </p:cNvPr>
            <p:cNvSpPr/>
            <p:nvPr/>
          </p:nvSpPr>
          <p:spPr>
            <a:xfrm>
              <a:off x="4644390" y="4425950"/>
              <a:ext cx="756920"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持久化存储模块</a:t>
              </a:r>
            </a:p>
          </p:txBody>
        </p:sp>
        <p:sp>
          <p:nvSpPr>
            <p:cNvPr id="18" name="矩形 18">
              <a:extLst>
                <a:ext uri="{FF2B5EF4-FFF2-40B4-BE49-F238E27FC236}">
                  <a16:creationId xmlns:a16="http://schemas.microsoft.com/office/drawing/2014/main" id="{EAECD1C1-EFEC-4FD3-9A09-83368CC2ACF5}"/>
                </a:ext>
              </a:extLst>
            </p:cNvPr>
            <p:cNvSpPr/>
            <p:nvPr/>
          </p:nvSpPr>
          <p:spPr>
            <a:xfrm>
              <a:off x="5476875" y="4425950"/>
              <a:ext cx="540385" cy="79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内存缓存模块</a:t>
              </a:r>
            </a:p>
          </p:txBody>
        </p:sp>
        <p:sp>
          <p:nvSpPr>
            <p:cNvPr id="19" name="圆角矩形 19">
              <a:extLst>
                <a:ext uri="{FF2B5EF4-FFF2-40B4-BE49-F238E27FC236}">
                  <a16:creationId xmlns:a16="http://schemas.microsoft.com/office/drawing/2014/main" id="{0EDDFAF0-F2D9-4B4F-B76E-ECFAE8AA042C}"/>
                </a:ext>
              </a:extLst>
            </p:cNvPr>
            <p:cNvSpPr/>
            <p:nvPr/>
          </p:nvSpPr>
          <p:spPr>
            <a:xfrm>
              <a:off x="3758565" y="4046855"/>
              <a:ext cx="2418080" cy="1228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存储节点</a:t>
              </a:r>
            </a:p>
          </p:txBody>
        </p:sp>
        <p:cxnSp>
          <p:nvCxnSpPr>
            <p:cNvPr id="20" name="直接连接符 20">
              <a:extLst>
                <a:ext uri="{FF2B5EF4-FFF2-40B4-BE49-F238E27FC236}">
                  <a16:creationId xmlns:a16="http://schemas.microsoft.com/office/drawing/2014/main" id="{181AAF0F-475E-4FAA-BD60-F0E86B17EB8E}"/>
                </a:ext>
              </a:extLst>
            </p:cNvPr>
            <p:cNvCxnSpPr/>
            <p:nvPr/>
          </p:nvCxnSpPr>
          <p:spPr>
            <a:xfrm>
              <a:off x="2869565" y="2461260"/>
              <a:ext cx="814705"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左箭头 21">
              <a:extLst>
                <a:ext uri="{FF2B5EF4-FFF2-40B4-BE49-F238E27FC236}">
                  <a16:creationId xmlns:a16="http://schemas.microsoft.com/office/drawing/2014/main" id="{44F3280D-7592-4476-B3B4-AB630061B91E}"/>
                </a:ext>
              </a:extLst>
            </p:cNvPr>
            <p:cNvSpPr/>
            <p:nvPr/>
          </p:nvSpPr>
          <p:spPr>
            <a:xfrm>
              <a:off x="2856865" y="2630805"/>
              <a:ext cx="814705" cy="75565"/>
            </a:xfrm>
            <a:prstGeom prst="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2">
              <a:extLst>
                <a:ext uri="{FF2B5EF4-FFF2-40B4-BE49-F238E27FC236}">
                  <a16:creationId xmlns:a16="http://schemas.microsoft.com/office/drawing/2014/main" id="{793FCC89-C216-448F-AE78-B019A6E878EB}"/>
                </a:ext>
              </a:extLst>
            </p:cNvPr>
            <p:cNvSpPr txBox="1"/>
            <p:nvPr/>
          </p:nvSpPr>
          <p:spPr>
            <a:xfrm>
              <a:off x="2791460" y="2216150"/>
              <a:ext cx="944880" cy="245110"/>
            </a:xfrm>
            <a:prstGeom prst="rect">
              <a:avLst/>
            </a:prstGeom>
            <a:noFill/>
          </p:spPr>
          <p:txBody>
            <a:bodyPr wrap="none" rtlCol="0">
              <a:spAutoFit/>
            </a:bodyPr>
            <a:lstStyle/>
            <a:p>
              <a:pPr algn="ctr"/>
              <a:r>
                <a:rPr lang="zh-CN" altLang="en-US" sz="1000">
                  <a:latin typeface="微软雅黑" panose="020B0503020204020204" pitchFamily="34" charset="-122"/>
                  <a:ea typeface="微软雅黑" panose="020B0503020204020204" pitchFamily="34" charset="-122"/>
                </a:rPr>
                <a:t>数据管理命令</a:t>
              </a:r>
            </a:p>
          </p:txBody>
        </p:sp>
        <p:sp>
          <p:nvSpPr>
            <p:cNvPr id="23" name="文本框 23">
              <a:extLst>
                <a:ext uri="{FF2B5EF4-FFF2-40B4-BE49-F238E27FC236}">
                  <a16:creationId xmlns:a16="http://schemas.microsoft.com/office/drawing/2014/main" id="{AD57F763-79FC-45B9-86CA-1CB9D88745E5}"/>
                </a:ext>
              </a:extLst>
            </p:cNvPr>
            <p:cNvSpPr txBox="1"/>
            <p:nvPr/>
          </p:nvSpPr>
          <p:spPr>
            <a:xfrm>
              <a:off x="2813685" y="2706370"/>
              <a:ext cx="944880" cy="245110"/>
            </a:xfrm>
            <a:prstGeom prst="rect">
              <a:avLst/>
            </a:prstGeom>
            <a:noFill/>
          </p:spPr>
          <p:txBody>
            <a:bodyPr wrap="none" rtlCol="0">
              <a:spAutoFit/>
            </a:bodyPr>
            <a:lstStyle/>
            <a:p>
              <a:pPr algn="ctr"/>
              <a:r>
                <a:rPr lang="zh-CN" altLang="en-US" sz="1000">
                  <a:latin typeface="微软雅黑" panose="020B0503020204020204" pitchFamily="34" charset="-122"/>
                  <a:ea typeface="微软雅黑" panose="020B0503020204020204" pitchFamily="34" charset="-122"/>
                </a:rPr>
                <a:t>监控数据汇报</a:t>
              </a:r>
            </a:p>
          </p:txBody>
        </p:sp>
        <p:cxnSp>
          <p:nvCxnSpPr>
            <p:cNvPr id="24" name="直接箭头连接符 25">
              <a:extLst>
                <a:ext uri="{FF2B5EF4-FFF2-40B4-BE49-F238E27FC236}">
                  <a16:creationId xmlns:a16="http://schemas.microsoft.com/office/drawing/2014/main" id="{9BFBA040-5F15-46A5-9587-E0C42DEE3EFA}"/>
                </a:ext>
              </a:extLst>
            </p:cNvPr>
            <p:cNvCxnSpPr/>
            <p:nvPr/>
          </p:nvCxnSpPr>
          <p:spPr>
            <a:xfrm flipH="1">
              <a:off x="2030095" y="3267710"/>
              <a:ext cx="12700" cy="664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上箭头 26">
              <a:extLst>
                <a:ext uri="{FF2B5EF4-FFF2-40B4-BE49-F238E27FC236}">
                  <a16:creationId xmlns:a16="http://schemas.microsoft.com/office/drawing/2014/main" id="{90F0D7A1-AE94-4A78-A93E-4B3A759321E5}"/>
                </a:ext>
              </a:extLst>
            </p:cNvPr>
            <p:cNvSpPr/>
            <p:nvPr/>
          </p:nvSpPr>
          <p:spPr>
            <a:xfrm>
              <a:off x="1416050" y="3267710"/>
              <a:ext cx="75565" cy="676910"/>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7">
              <a:extLst>
                <a:ext uri="{FF2B5EF4-FFF2-40B4-BE49-F238E27FC236}">
                  <a16:creationId xmlns:a16="http://schemas.microsoft.com/office/drawing/2014/main" id="{CFF4CC6B-9F1A-472A-A19B-6BFD9C6FA3F9}"/>
                </a:ext>
              </a:extLst>
            </p:cNvPr>
            <p:cNvCxnSpPr/>
            <p:nvPr/>
          </p:nvCxnSpPr>
          <p:spPr>
            <a:xfrm>
              <a:off x="2894330" y="3192780"/>
              <a:ext cx="827405" cy="601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上箭头 29">
              <a:extLst>
                <a:ext uri="{FF2B5EF4-FFF2-40B4-BE49-F238E27FC236}">
                  <a16:creationId xmlns:a16="http://schemas.microsoft.com/office/drawing/2014/main" id="{5AB34D2A-A731-462F-9CCB-8701067ACEF5}"/>
                </a:ext>
              </a:extLst>
            </p:cNvPr>
            <p:cNvSpPr/>
            <p:nvPr/>
          </p:nvSpPr>
          <p:spPr>
            <a:xfrm rot="18360000">
              <a:off x="3105150" y="3147060"/>
              <a:ext cx="76200" cy="1082675"/>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a:extLst>
              <a:ext uri="{FF2B5EF4-FFF2-40B4-BE49-F238E27FC236}">
                <a16:creationId xmlns:a16="http://schemas.microsoft.com/office/drawing/2014/main" id="{37BCCB57-1175-4256-93CF-AC848044A6CC}"/>
              </a:ext>
            </a:extLst>
          </p:cNvPr>
          <p:cNvSpPr txBox="1"/>
          <p:nvPr/>
        </p:nvSpPr>
        <p:spPr>
          <a:xfrm>
            <a:off x="7434631" y="5507885"/>
            <a:ext cx="24384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数据局部性优化吸引架构</a:t>
            </a:r>
          </a:p>
        </p:txBody>
      </p:sp>
      <p:sp>
        <p:nvSpPr>
          <p:cNvPr id="30" name="灯片编号占位符 29">
            <a:extLst>
              <a:ext uri="{FF2B5EF4-FFF2-40B4-BE49-F238E27FC236}">
                <a16:creationId xmlns:a16="http://schemas.microsoft.com/office/drawing/2014/main" id="{D7ACB7F9-C486-A342-B229-4FB7FE0D088A}"/>
              </a:ext>
            </a:extLst>
          </p:cNvPr>
          <p:cNvSpPr>
            <a:spLocks noGrp="1"/>
          </p:cNvSpPr>
          <p:nvPr>
            <p:ph type="sldNum" sz="quarter" idx="12"/>
          </p:nvPr>
        </p:nvSpPr>
        <p:spPr/>
        <p:txBody>
          <a:bodyPr/>
          <a:lstStyle/>
          <a:p>
            <a:fld id="{B13F0FA4-29F4-4B1D-A16B-0D7169EBD889}" type="slidenum">
              <a:rPr lang="en-US" smtClean="0"/>
              <a:t>7</a:t>
            </a:fld>
            <a:endParaRPr lang="en-US"/>
          </a:p>
        </p:txBody>
      </p:sp>
    </p:spTree>
    <p:extLst>
      <p:ext uri="{BB962C8B-B14F-4D97-AF65-F5344CB8AC3E}">
        <p14:creationId xmlns:p14="http://schemas.microsoft.com/office/powerpoint/2010/main" val="33429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8BF8-B5AA-4D92-8D28-F75B49DA5821}"/>
              </a:ext>
            </a:extLst>
          </p:cNvPr>
          <p:cNvSpPr>
            <a:spLocks noGrp="1"/>
          </p:cNvSpPr>
          <p:nvPr>
            <p:ph type="title"/>
          </p:nvPr>
        </p:nvSpPr>
        <p:spPr/>
        <p:txBody>
          <a:bodyPr/>
          <a:lstStyle/>
          <a:p>
            <a:r>
              <a:rPr lang="en-US" altLang="zh-CN" dirty="0"/>
              <a:t>8.1 </a:t>
            </a:r>
            <a:r>
              <a:rPr lang="zh-CN" altLang="en-US" dirty="0"/>
              <a:t>存储优化</a:t>
            </a:r>
          </a:p>
        </p:txBody>
      </p:sp>
      <p:sp>
        <p:nvSpPr>
          <p:cNvPr id="3" name="Content Placeholder 2">
            <a:extLst>
              <a:ext uri="{FF2B5EF4-FFF2-40B4-BE49-F238E27FC236}">
                <a16:creationId xmlns:a16="http://schemas.microsoft.com/office/drawing/2014/main" id="{0280100C-F080-4F0B-A7E6-0E3E5E237375}"/>
              </a:ext>
            </a:extLst>
          </p:cNvPr>
          <p:cNvSpPr>
            <a:spLocks noGrp="1"/>
          </p:cNvSpPr>
          <p:nvPr>
            <p:ph idx="1"/>
          </p:nvPr>
        </p:nvSpPr>
        <p:spPr/>
        <p:txBody>
          <a:bodyPr/>
          <a:lstStyle/>
          <a:p>
            <a:r>
              <a:rPr lang="zh-CN" altLang="en-US" dirty="0"/>
              <a:t>数据分块副本放置设计原则</a:t>
            </a:r>
            <a:endParaRPr lang="en-US" altLang="zh-CN" dirty="0"/>
          </a:p>
          <a:p>
            <a:pPr lvl="1"/>
            <a:r>
              <a:rPr lang="zh-CN" altLang="en-US" dirty="0"/>
              <a:t>基于访问频度</a:t>
            </a:r>
            <a:endParaRPr lang="en-US" altLang="zh-CN" dirty="0"/>
          </a:p>
          <a:p>
            <a:pPr lvl="1"/>
            <a:r>
              <a:rPr lang="zh-CN" altLang="en-US" dirty="0"/>
              <a:t>以文件作为控制副本数量的最小单元</a:t>
            </a:r>
            <a:endParaRPr lang="en-US" altLang="zh-CN" dirty="0"/>
          </a:p>
          <a:p>
            <a:pPr lvl="1"/>
            <a:r>
              <a:rPr lang="zh-CN" altLang="en-US" dirty="0"/>
              <a:t>采用主动复制方案</a:t>
            </a:r>
            <a:endParaRPr lang="en-US" altLang="zh-CN" dirty="0"/>
          </a:p>
          <a:p>
            <a:pPr lvl="1"/>
            <a:r>
              <a:rPr lang="zh-CN" altLang="en-US" dirty="0"/>
              <a:t>例：</a:t>
            </a:r>
            <a:r>
              <a:rPr lang="en-US" altLang="zh-CN" dirty="0"/>
              <a:t>Scarlett</a:t>
            </a:r>
            <a:r>
              <a:rPr lang="zh-CN" altLang="en-US" dirty="0"/>
              <a:t>分布式文件系统</a:t>
            </a:r>
            <a:endParaRPr lang="en-US" altLang="zh-CN" dirty="0"/>
          </a:p>
          <a:p>
            <a:pPr lvl="2"/>
            <a:r>
              <a:rPr lang="zh-CN" altLang="en-US" dirty="0"/>
              <a:t>根据数据访问频度来管理数据分片的副本数量和分布</a:t>
            </a:r>
          </a:p>
        </p:txBody>
      </p:sp>
      <p:sp>
        <p:nvSpPr>
          <p:cNvPr id="4" name="灯片编号占位符 3">
            <a:extLst>
              <a:ext uri="{FF2B5EF4-FFF2-40B4-BE49-F238E27FC236}">
                <a16:creationId xmlns:a16="http://schemas.microsoft.com/office/drawing/2014/main" id="{55AAB2F7-2271-E04B-A25D-DF95250E95BC}"/>
              </a:ext>
            </a:extLst>
          </p:cNvPr>
          <p:cNvSpPr>
            <a:spLocks noGrp="1"/>
          </p:cNvSpPr>
          <p:nvPr>
            <p:ph type="sldNum" sz="quarter" idx="12"/>
          </p:nvPr>
        </p:nvSpPr>
        <p:spPr/>
        <p:txBody>
          <a:bodyPr/>
          <a:lstStyle/>
          <a:p>
            <a:fld id="{B13F0FA4-29F4-4B1D-A16B-0D7169EBD889}" type="slidenum">
              <a:rPr lang="en-US" smtClean="0"/>
              <a:t>8</a:t>
            </a:fld>
            <a:endParaRPr lang="en-US"/>
          </a:p>
        </p:txBody>
      </p:sp>
    </p:spTree>
    <p:extLst>
      <p:ext uri="{BB962C8B-B14F-4D97-AF65-F5344CB8AC3E}">
        <p14:creationId xmlns:p14="http://schemas.microsoft.com/office/powerpoint/2010/main" val="41690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019B-509E-4190-8123-406083B11385}"/>
              </a:ext>
            </a:extLst>
          </p:cNvPr>
          <p:cNvSpPr>
            <a:spLocks noGrp="1"/>
          </p:cNvSpPr>
          <p:nvPr>
            <p:ph type="title"/>
          </p:nvPr>
        </p:nvSpPr>
        <p:spPr/>
        <p:txBody>
          <a:bodyPr/>
          <a:lstStyle/>
          <a:p>
            <a:r>
              <a:rPr lang="en-US" altLang="zh-CN" dirty="0"/>
              <a:t>8.1 </a:t>
            </a:r>
            <a:r>
              <a:rPr lang="zh-CN" altLang="en-US" dirty="0"/>
              <a:t>存储优化</a:t>
            </a:r>
            <a:endParaRPr lang="en-US" dirty="0"/>
          </a:p>
        </p:txBody>
      </p:sp>
      <p:sp>
        <p:nvSpPr>
          <p:cNvPr id="3" name="Content Placeholder 2">
            <a:extLst>
              <a:ext uri="{FF2B5EF4-FFF2-40B4-BE49-F238E27FC236}">
                <a16:creationId xmlns:a16="http://schemas.microsoft.com/office/drawing/2014/main" id="{A0DDAC4E-3B40-49D9-BA5D-02F66C20A834}"/>
              </a:ext>
            </a:extLst>
          </p:cNvPr>
          <p:cNvSpPr>
            <a:spLocks noGrp="1"/>
          </p:cNvSpPr>
          <p:nvPr>
            <p:ph idx="1"/>
          </p:nvPr>
        </p:nvSpPr>
        <p:spPr/>
        <p:txBody>
          <a:bodyPr>
            <a:normAutofit/>
          </a:bodyPr>
          <a:lstStyle/>
          <a:p>
            <a:r>
              <a:rPr lang="zh-CN" altLang="en-US" dirty="0"/>
              <a:t>缓存加速存储优化</a:t>
            </a:r>
            <a:endParaRPr lang="en-US" altLang="zh-CN" dirty="0"/>
          </a:p>
          <a:p>
            <a:pPr lvl="1"/>
            <a:r>
              <a:rPr lang="zh-CN" altLang="en-US" dirty="0"/>
              <a:t>系统的内存缓存层应提供全自动全局数据缓存决策</a:t>
            </a:r>
            <a:endParaRPr lang="en-US" altLang="zh-CN" dirty="0"/>
          </a:p>
          <a:p>
            <a:pPr lvl="1"/>
            <a:r>
              <a:rPr lang="zh-CN" altLang="en-US" dirty="0"/>
              <a:t>缓存调度器提供多种缓存替换算法</a:t>
            </a:r>
            <a:endParaRPr lang="en-US" altLang="zh-CN" dirty="0"/>
          </a:p>
          <a:p>
            <a:pPr lvl="2"/>
            <a:r>
              <a:rPr lang="zh-CN" altLang="en-US" dirty="0"/>
              <a:t>基于数据血缘信息，缓存调度器利用中间数据的重算开销和重用频率来决定</a:t>
            </a:r>
            <a:endParaRPr lang="en-US" altLang="zh-CN" dirty="0"/>
          </a:p>
          <a:p>
            <a:pPr marL="914400" lvl="2" indent="0">
              <a:buNone/>
            </a:pPr>
            <a:r>
              <a:rPr lang="en-US" altLang="zh-CN" dirty="0"/>
              <a:t>1</a:t>
            </a:r>
            <a:r>
              <a:rPr lang="zh-CN" altLang="en-US" dirty="0"/>
              <a:t>）是否缓存中间数据</a:t>
            </a:r>
            <a:endParaRPr lang="en-US" altLang="zh-CN" dirty="0"/>
          </a:p>
          <a:p>
            <a:pPr marL="914400" lvl="2" indent="0">
              <a:buNone/>
            </a:pPr>
            <a:r>
              <a:rPr lang="en-US" altLang="zh-CN" dirty="0"/>
              <a:t>2</a:t>
            </a:r>
            <a:r>
              <a:rPr lang="zh-CN" altLang="en-US" dirty="0"/>
              <a:t>）缓存时是否创建副本</a:t>
            </a:r>
            <a:endParaRPr lang="en-US" altLang="zh-CN" dirty="0"/>
          </a:p>
          <a:p>
            <a:pPr marL="914400" lvl="2" indent="0">
              <a:buNone/>
            </a:pPr>
            <a:r>
              <a:rPr lang="en-US" altLang="zh-CN" dirty="0"/>
              <a:t>3</a:t>
            </a:r>
            <a:r>
              <a:rPr lang="zh-CN" altLang="en-US" dirty="0"/>
              <a:t>）缓存换出时是否写入持久化存储</a:t>
            </a:r>
            <a:endParaRPr lang="en-US" altLang="zh-CN" dirty="0"/>
          </a:p>
          <a:p>
            <a:pPr marL="914400" lvl="2" indent="0">
              <a:buNone/>
            </a:pPr>
            <a:r>
              <a:rPr lang="zh-CN" altLang="en-US" dirty="0"/>
              <a:t>避免数据复制的吞吐量限制</a:t>
            </a:r>
            <a:endParaRPr lang="en-US" altLang="zh-CN" dirty="0"/>
          </a:p>
          <a:p>
            <a:pPr lvl="1"/>
            <a:r>
              <a:rPr lang="zh-CN" altLang="en-US" dirty="0"/>
              <a:t>例：</a:t>
            </a:r>
            <a:r>
              <a:rPr lang="en-US" altLang="zh-CN" dirty="0"/>
              <a:t>Tachyon</a:t>
            </a:r>
            <a:r>
              <a:rPr lang="zh-CN" altLang="en-US" dirty="0"/>
              <a:t>系统</a:t>
            </a:r>
            <a:endParaRPr lang="en-US" altLang="zh-CN" dirty="0"/>
          </a:p>
        </p:txBody>
      </p:sp>
      <p:sp>
        <p:nvSpPr>
          <p:cNvPr id="4" name="灯片编号占位符 3">
            <a:extLst>
              <a:ext uri="{FF2B5EF4-FFF2-40B4-BE49-F238E27FC236}">
                <a16:creationId xmlns:a16="http://schemas.microsoft.com/office/drawing/2014/main" id="{3E2EA89B-8BA9-BD40-9D3E-209228217361}"/>
              </a:ext>
            </a:extLst>
          </p:cNvPr>
          <p:cNvSpPr>
            <a:spLocks noGrp="1"/>
          </p:cNvSpPr>
          <p:nvPr>
            <p:ph type="sldNum" sz="quarter" idx="12"/>
          </p:nvPr>
        </p:nvSpPr>
        <p:spPr/>
        <p:txBody>
          <a:bodyPr/>
          <a:lstStyle/>
          <a:p>
            <a:fld id="{B13F0FA4-29F4-4B1D-A16B-0D7169EBD889}" type="slidenum">
              <a:rPr lang="en-US" smtClean="0"/>
              <a:t>9</a:t>
            </a:fld>
            <a:endParaRPr lang="en-US"/>
          </a:p>
        </p:txBody>
      </p:sp>
    </p:spTree>
    <p:extLst>
      <p:ext uri="{BB962C8B-B14F-4D97-AF65-F5344CB8AC3E}">
        <p14:creationId xmlns:p14="http://schemas.microsoft.com/office/powerpoint/2010/main" val="3065772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TotalTime>
  <Words>4236</Words>
  <Application>Microsoft Office PowerPoint</Application>
  <PresentationFormat>宽屏</PresentationFormat>
  <Paragraphs>741</Paragraphs>
  <Slides>52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等线</vt:lpstr>
      <vt:lpstr>微软雅黑</vt:lpstr>
      <vt:lpstr>微软雅黑</vt:lpstr>
      <vt:lpstr>Arial</vt:lpstr>
      <vt:lpstr>Calibri</vt:lpstr>
      <vt:lpstr>Calibri Light</vt:lpstr>
      <vt:lpstr>Office Theme</vt:lpstr>
      <vt:lpstr>大数据处理 2024春</vt:lpstr>
      <vt:lpstr>目    录</vt:lpstr>
      <vt:lpstr>大数据系统优化</vt:lpstr>
      <vt:lpstr>目    录</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8.1 存储优化</vt:lpstr>
      <vt:lpstr>目    录</vt:lpstr>
      <vt:lpstr>8.2 调度优化</vt:lpstr>
      <vt:lpstr>8.2 调度优化</vt:lpstr>
      <vt:lpstr>8.2 调度优化</vt:lpstr>
      <vt:lpstr>8.2 调度优化</vt:lpstr>
      <vt:lpstr>8.2 调度优化</vt:lpstr>
      <vt:lpstr>8.2 调度优化</vt:lpstr>
      <vt:lpstr>8.2 调度优化</vt:lpstr>
      <vt:lpstr>8.2 调度优化</vt:lpstr>
      <vt:lpstr>8.2 调度优化</vt:lpstr>
      <vt:lpstr>8.2 调度优化</vt:lpstr>
      <vt:lpstr>8.2 调度优化</vt:lpstr>
      <vt:lpstr>目    录</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8.3 运行时优化</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Dezhong Yao</dc:creator>
  <cp:lastModifiedBy>Windows User</cp:lastModifiedBy>
  <cp:revision>31</cp:revision>
  <dcterms:created xsi:type="dcterms:W3CDTF">2020-06-08T07:12:41Z</dcterms:created>
  <dcterms:modified xsi:type="dcterms:W3CDTF">2024-04-25T13:51:19Z</dcterms:modified>
</cp:coreProperties>
</file>