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Hind Vadodara"/>
      <p:regular r:id="rId40"/>
      <p:bold r:id="rId41"/>
    </p:embeddedFont>
    <p:embeddedFont>
      <p:font typeface="Roboto"/>
      <p:regular r:id="rId42"/>
      <p:bold r:id="rId43"/>
      <p:italic r:id="rId44"/>
      <p:boldItalic r:id="rId45"/>
    </p:embeddedFont>
    <p:embeddedFont>
      <p:font typeface="Nunito"/>
      <p:regular r:id="rId46"/>
      <p:bold r:id="rId47"/>
      <p:italic r:id="rId48"/>
      <p:boldItalic r:id="rId49"/>
    </p:embeddedFont>
    <p:embeddedFont>
      <p:font typeface="Fira Sans Extra Condensed Medium"/>
      <p:regular r:id="rId50"/>
      <p:bold r:id="rId51"/>
      <p:italic r:id="rId52"/>
      <p:boldItalic r:id="rId53"/>
    </p:embeddedFont>
    <p:embeddedFont>
      <p:font typeface="Hind Vadodara Light"/>
      <p:regular r:id="rId54"/>
      <p:bold r:id="rId55"/>
    </p:embeddedFont>
    <p:embeddedFont>
      <p:font typeface="Hind Vadodara Medium"/>
      <p:regular r:id="rId56"/>
      <p:bold r:id="rId57"/>
    </p:embeddedFont>
    <p:embeddedFont>
      <p:font typeface="Teko Light"/>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2846">
          <p15:clr>
            <a:srgbClr val="9AA0A6"/>
          </p15:clr>
        </p15:guide>
      </p15:sldGuideLst>
    </p:ext>
    <p:ext uri="http://customooxmlschemas.google.com/">
      <go:slidesCustomData xmlns:go="http://customooxmlschemas.google.com/" r:id="rId60" roundtripDataSignature="AMtx7mhMYy9iFQubddqYllyc4MM4hfu5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6982C0-D14E-41B2-A27A-351BE890CEA9}">
  <a:tblStyle styleId="{486982C0-D14E-41B2-A27A-351BE890CE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9CB903-1AB7-4098-96CE-BC156AA16D0C}"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84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indVadodara-regular.fntdata"/><Relationship Id="rId42" Type="http://schemas.openxmlformats.org/officeDocument/2006/relationships/font" Target="fonts/Roboto-regular.fntdata"/><Relationship Id="rId41" Type="http://schemas.openxmlformats.org/officeDocument/2006/relationships/font" Target="fonts/HindVadodara-bold.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Nuni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ExtraCondensedMedium-bold.fntdata"/><Relationship Id="rId50" Type="http://schemas.openxmlformats.org/officeDocument/2006/relationships/font" Target="fonts/FiraSansExtraCondensedMedium-regular.fntdata"/><Relationship Id="rId53" Type="http://schemas.openxmlformats.org/officeDocument/2006/relationships/font" Target="fonts/FiraSansExtraCondensedMedium-boldItalic.fntdata"/><Relationship Id="rId52" Type="http://schemas.openxmlformats.org/officeDocument/2006/relationships/font" Target="fonts/FiraSansExtraCondensedMedium-italic.fntdata"/><Relationship Id="rId11" Type="http://schemas.openxmlformats.org/officeDocument/2006/relationships/slide" Target="slides/slide5.xml"/><Relationship Id="rId55" Type="http://schemas.openxmlformats.org/officeDocument/2006/relationships/font" Target="fonts/HindVadodaraLight-bold.fntdata"/><Relationship Id="rId10" Type="http://schemas.openxmlformats.org/officeDocument/2006/relationships/slide" Target="slides/slide4.xml"/><Relationship Id="rId54" Type="http://schemas.openxmlformats.org/officeDocument/2006/relationships/font" Target="fonts/HindVadodaraLight-regular.fntdata"/><Relationship Id="rId13" Type="http://schemas.openxmlformats.org/officeDocument/2006/relationships/slide" Target="slides/slide7.xml"/><Relationship Id="rId57" Type="http://schemas.openxmlformats.org/officeDocument/2006/relationships/font" Target="fonts/HindVadodaraMedium-bold.fntdata"/><Relationship Id="rId12" Type="http://schemas.openxmlformats.org/officeDocument/2006/relationships/slide" Target="slides/slide6.xml"/><Relationship Id="rId56" Type="http://schemas.openxmlformats.org/officeDocument/2006/relationships/font" Target="fonts/HindVadodaraMedium-regular.fntdata"/><Relationship Id="rId15" Type="http://schemas.openxmlformats.org/officeDocument/2006/relationships/slide" Target="slides/slide9.xml"/><Relationship Id="rId59" Type="http://schemas.openxmlformats.org/officeDocument/2006/relationships/font" Target="fonts/TekoLight-bold.fntdata"/><Relationship Id="rId14" Type="http://schemas.openxmlformats.org/officeDocument/2006/relationships/slide" Target="slides/slide8.xml"/><Relationship Id="rId58" Type="http://schemas.openxmlformats.org/officeDocument/2006/relationships/font" Target="fonts/Teko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69f507c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69f507c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69f507cd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69f507cd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69f507c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69f507c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69f507cd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69f507cd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giao thức TCP. Với Server, Server sẽ Tạo socket, Gán địa chỉ cho socket, Chỉ định socket lắng nghe kết nối. Client Tạo socket, Connect tới địa chỉ server. Server chấp nhận kết nối. Định nghĩa các tín hiệu để giúp client server có thể dễ dàng trao đổi dữ liệu.Client sẽ gửi ID của người chơi kèm với tín hiệu. Server nhận dữ liệu, xử lý và gửi kết quả về phía client để client hiển thị.</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d23819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d23819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9f507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9f507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9f507c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9f507c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69f507c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69f507c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69f507c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69f507c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69f507c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69f507c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5"/>
          <p:cNvSpPr txBox="1"/>
          <p:nvPr>
            <p:ph idx="1" type="subTitle"/>
          </p:nvPr>
        </p:nvSpPr>
        <p:spPr>
          <a:xfrm flipH="1">
            <a:off x="546575" y="2518225"/>
            <a:ext cx="8050800" cy="188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34343"/>
              </a:buClr>
              <a:buSzPts val="1200"/>
              <a:buFont typeface="Raleway"/>
              <a:buAutoNum type="arabicPeriod"/>
              <a:defRPr sz="1200"/>
            </a:lvl1pPr>
            <a:lvl2pPr lvl="1" algn="ctr">
              <a:lnSpc>
                <a:spcPct val="100000"/>
              </a:lnSpc>
              <a:spcBef>
                <a:spcPts val="0"/>
              </a:spcBef>
              <a:spcAft>
                <a:spcPts val="0"/>
              </a:spcAft>
              <a:buClr>
                <a:srgbClr val="434343"/>
              </a:buClr>
              <a:buSzPts val="1200"/>
              <a:buFont typeface="Roboto Condensed Light"/>
              <a:buAutoNum type="alphaLcPeriod"/>
              <a:defRPr sz="1200"/>
            </a:lvl2pPr>
            <a:lvl3pPr lvl="2" algn="ctr">
              <a:lnSpc>
                <a:spcPct val="100000"/>
              </a:lnSpc>
              <a:spcBef>
                <a:spcPts val="0"/>
              </a:spcBef>
              <a:spcAft>
                <a:spcPts val="0"/>
              </a:spcAft>
              <a:buClr>
                <a:srgbClr val="434343"/>
              </a:buClr>
              <a:buSzPts val="1200"/>
              <a:buFont typeface="Roboto Condensed Light"/>
              <a:buAutoNum type="romanLcPeriod"/>
              <a:defRPr sz="1200"/>
            </a:lvl3pPr>
            <a:lvl4pPr lvl="3" algn="ctr">
              <a:lnSpc>
                <a:spcPct val="100000"/>
              </a:lnSpc>
              <a:spcBef>
                <a:spcPts val="0"/>
              </a:spcBef>
              <a:spcAft>
                <a:spcPts val="0"/>
              </a:spcAft>
              <a:buClr>
                <a:srgbClr val="434343"/>
              </a:buClr>
              <a:buSzPts val="1200"/>
              <a:buFont typeface="Roboto Condensed Light"/>
              <a:buAutoNum type="arabicPeriod"/>
              <a:defRPr sz="1200"/>
            </a:lvl4pPr>
            <a:lvl5pPr lvl="4" algn="ctr">
              <a:lnSpc>
                <a:spcPct val="100000"/>
              </a:lnSpc>
              <a:spcBef>
                <a:spcPts val="0"/>
              </a:spcBef>
              <a:spcAft>
                <a:spcPts val="0"/>
              </a:spcAft>
              <a:buClr>
                <a:srgbClr val="434343"/>
              </a:buClr>
              <a:buSzPts val="1200"/>
              <a:buFont typeface="Roboto Condensed Light"/>
              <a:buAutoNum type="alphaLcPeriod"/>
              <a:defRPr sz="1200"/>
            </a:lvl5pPr>
            <a:lvl6pPr lvl="5" algn="ctr">
              <a:lnSpc>
                <a:spcPct val="100000"/>
              </a:lnSpc>
              <a:spcBef>
                <a:spcPts val="0"/>
              </a:spcBef>
              <a:spcAft>
                <a:spcPts val="0"/>
              </a:spcAft>
              <a:buClr>
                <a:srgbClr val="434343"/>
              </a:buClr>
              <a:buSzPts val="1200"/>
              <a:buFont typeface="Roboto Condensed Light"/>
              <a:buAutoNum type="romanLcPeriod"/>
              <a:defRPr sz="1200"/>
            </a:lvl6pPr>
            <a:lvl7pPr lvl="6" algn="ctr">
              <a:lnSpc>
                <a:spcPct val="100000"/>
              </a:lnSpc>
              <a:spcBef>
                <a:spcPts val="0"/>
              </a:spcBef>
              <a:spcAft>
                <a:spcPts val="0"/>
              </a:spcAft>
              <a:buClr>
                <a:srgbClr val="434343"/>
              </a:buClr>
              <a:buSzPts val="1200"/>
              <a:buFont typeface="Roboto Condensed Light"/>
              <a:buAutoNum type="arabicPeriod"/>
              <a:defRPr sz="1200"/>
            </a:lvl7pPr>
            <a:lvl8pPr lvl="7" algn="ctr">
              <a:lnSpc>
                <a:spcPct val="100000"/>
              </a:lnSpc>
              <a:spcBef>
                <a:spcPts val="0"/>
              </a:spcBef>
              <a:spcAft>
                <a:spcPts val="0"/>
              </a:spcAft>
              <a:buClr>
                <a:srgbClr val="434343"/>
              </a:buClr>
              <a:buSzPts val="1200"/>
              <a:buFont typeface="Roboto Condensed Light"/>
              <a:buAutoNum type="alphaLcPeriod"/>
              <a:defRPr sz="1200"/>
            </a:lvl8pPr>
            <a:lvl9pPr lvl="8"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 name="Google Shape;11;p25"/>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2" name="Google Shape;12;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5">
  <p:cSld name="CUSTOM_6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34"/>
          <p:cNvSpPr txBox="1"/>
          <p:nvPr>
            <p:ph type="ctrTitle"/>
          </p:nvPr>
        </p:nvSpPr>
        <p:spPr>
          <a:xfrm flipH="1">
            <a:off x="2726850" y="2897239"/>
            <a:ext cx="3690300" cy="45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6000">
                <a:solidFill>
                  <a:schemeClr val="accent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3" name="Google Shape;73;p34"/>
          <p:cNvSpPr txBox="1"/>
          <p:nvPr>
            <p:ph idx="1" type="subTitle"/>
          </p:nvPr>
        </p:nvSpPr>
        <p:spPr>
          <a:xfrm flipH="1">
            <a:off x="3292050" y="3488360"/>
            <a:ext cx="2559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4" name="Google Shape;74;p34"/>
          <p:cNvSpPr txBox="1"/>
          <p:nvPr>
            <p:ph idx="2" type="title"/>
          </p:nvPr>
        </p:nvSpPr>
        <p:spPr>
          <a:xfrm flipH="1">
            <a:off x="3451650" y="1351346"/>
            <a:ext cx="224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75" name="Google Shape;75;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bg>
      <p:bgPr>
        <a:solidFill>
          <a:schemeClr val="lt2"/>
        </a:solidFill>
      </p:bgPr>
    </p:bg>
    <p:spTree>
      <p:nvGrpSpPr>
        <p:cNvPr id="76" name="Shape 76"/>
        <p:cNvGrpSpPr/>
        <p:nvPr/>
      </p:nvGrpSpPr>
      <p:grpSpPr>
        <a:xfrm>
          <a:off x="0" y="0"/>
          <a:ext cx="0" cy="0"/>
          <a:chOff x="0" y="0"/>
          <a:chExt cx="0" cy="0"/>
        </a:xfrm>
      </p:grpSpPr>
      <p:sp>
        <p:nvSpPr>
          <p:cNvPr id="77" name="Google Shape;77;p35"/>
          <p:cNvSpPr txBox="1"/>
          <p:nvPr>
            <p:ph idx="1" type="body"/>
          </p:nvPr>
        </p:nvSpPr>
        <p:spPr>
          <a:xfrm>
            <a:off x="2069575" y="1357150"/>
            <a:ext cx="51402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accent2"/>
              </a:buClr>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78" name="Google Shape;78;p35"/>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79" name="Google Shape;79;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6"/>
          <p:cNvSpPr txBox="1"/>
          <p:nvPr>
            <p:ph type="ctrTitle"/>
          </p:nvPr>
        </p:nvSpPr>
        <p:spPr>
          <a:xfrm>
            <a:off x="2481725" y="1331450"/>
            <a:ext cx="4180500" cy="174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6000"/>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82" name="Google Shape;82;p36"/>
          <p:cNvSpPr txBox="1"/>
          <p:nvPr>
            <p:ph idx="1" type="subTitle"/>
          </p:nvPr>
        </p:nvSpPr>
        <p:spPr>
          <a:xfrm>
            <a:off x="3335000" y="3257551"/>
            <a:ext cx="2473800" cy="4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3" name="Google Shape;83;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37"/>
          <p:cNvSpPr txBox="1"/>
          <p:nvPr>
            <p:ph type="title"/>
          </p:nvPr>
        </p:nvSpPr>
        <p:spPr>
          <a:xfrm>
            <a:off x="2208600" y="1016100"/>
            <a:ext cx="4726800" cy="31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5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38"/>
          <p:cNvSpPr txBox="1"/>
          <p:nvPr>
            <p:ph type="title"/>
          </p:nvPr>
        </p:nvSpPr>
        <p:spPr>
          <a:xfrm>
            <a:off x="625025" y="35533"/>
            <a:ext cx="4045200" cy="148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72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38"/>
          <p:cNvSpPr txBox="1"/>
          <p:nvPr>
            <p:ph idx="1" type="subTitle"/>
          </p:nvPr>
        </p:nvSpPr>
        <p:spPr>
          <a:xfrm>
            <a:off x="625025" y="1331190"/>
            <a:ext cx="33753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39"/>
          <p:cNvSpPr txBox="1"/>
          <p:nvPr>
            <p:ph type="ctrTitle"/>
          </p:nvPr>
        </p:nvSpPr>
        <p:spPr>
          <a:xfrm flipH="1">
            <a:off x="616848" y="1589117"/>
            <a:ext cx="3301800" cy="132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93" name="Google Shape;93;p39"/>
          <p:cNvSpPr txBox="1"/>
          <p:nvPr>
            <p:ph idx="1" type="subTitle"/>
          </p:nvPr>
        </p:nvSpPr>
        <p:spPr>
          <a:xfrm flipH="1">
            <a:off x="616948" y="2831770"/>
            <a:ext cx="23313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4" name="Google Shape;94;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95" name="Shape 95"/>
        <p:cNvGrpSpPr/>
        <p:nvPr/>
      </p:nvGrpSpPr>
      <p:grpSpPr>
        <a:xfrm>
          <a:off x="0" y="0"/>
          <a:ext cx="0" cy="0"/>
          <a:chOff x="0" y="0"/>
          <a:chExt cx="0" cy="0"/>
        </a:xfrm>
      </p:grpSpPr>
      <p:sp>
        <p:nvSpPr>
          <p:cNvPr id="96" name="Google Shape;96;p40"/>
          <p:cNvSpPr txBox="1"/>
          <p:nvPr>
            <p:ph type="title"/>
          </p:nvPr>
        </p:nvSpPr>
        <p:spPr>
          <a:xfrm>
            <a:off x="625844" y="195325"/>
            <a:ext cx="2649300" cy="18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solidFill>
                  <a:schemeClr val="accent4"/>
                </a:solidFill>
              </a:defRPr>
            </a:lvl1pPr>
            <a:lvl2pPr lvl="1" algn="l">
              <a:lnSpc>
                <a:spcPct val="100000"/>
              </a:lnSpc>
              <a:spcBef>
                <a:spcPts val="0"/>
              </a:spcBef>
              <a:spcAft>
                <a:spcPts val="0"/>
              </a:spcAft>
              <a:buSzPts val="2400"/>
              <a:buNone/>
              <a:defRPr>
                <a:solidFill>
                  <a:schemeClr val="accent4"/>
                </a:solidFill>
              </a:defRPr>
            </a:lvl2pPr>
            <a:lvl3pPr lvl="2" algn="l">
              <a:lnSpc>
                <a:spcPct val="100000"/>
              </a:lnSpc>
              <a:spcBef>
                <a:spcPts val="0"/>
              </a:spcBef>
              <a:spcAft>
                <a:spcPts val="0"/>
              </a:spcAft>
              <a:buSzPts val="2400"/>
              <a:buNone/>
              <a:defRPr>
                <a:solidFill>
                  <a:schemeClr val="accent4"/>
                </a:solidFill>
              </a:defRPr>
            </a:lvl3pPr>
            <a:lvl4pPr lvl="3" algn="l">
              <a:lnSpc>
                <a:spcPct val="100000"/>
              </a:lnSpc>
              <a:spcBef>
                <a:spcPts val="0"/>
              </a:spcBef>
              <a:spcAft>
                <a:spcPts val="0"/>
              </a:spcAft>
              <a:buSzPts val="2400"/>
              <a:buNone/>
              <a:defRPr>
                <a:solidFill>
                  <a:schemeClr val="accent4"/>
                </a:solidFill>
              </a:defRPr>
            </a:lvl4pPr>
            <a:lvl5pPr lvl="4" algn="l">
              <a:lnSpc>
                <a:spcPct val="100000"/>
              </a:lnSpc>
              <a:spcBef>
                <a:spcPts val="0"/>
              </a:spcBef>
              <a:spcAft>
                <a:spcPts val="0"/>
              </a:spcAft>
              <a:buSzPts val="2400"/>
              <a:buNone/>
              <a:defRPr>
                <a:solidFill>
                  <a:schemeClr val="accent4"/>
                </a:solidFill>
              </a:defRPr>
            </a:lvl5pPr>
            <a:lvl6pPr lvl="5" algn="l">
              <a:lnSpc>
                <a:spcPct val="100000"/>
              </a:lnSpc>
              <a:spcBef>
                <a:spcPts val="0"/>
              </a:spcBef>
              <a:spcAft>
                <a:spcPts val="0"/>
              </a:spcAft>
              <a:buSzPts val="2400"/>
              <a:buNone/>
              <a:defRPr>
                <a:solidFill>
                  <a:schemeClr val="accent4"/>
                </a:solidFill>
              </a:defRPr>
            </a:lvl6pPr>
            <a:lvl7pPr lvl="6" algn="l">
              <a:lnSpc>
                <a:spcPct val="100000"/>
              </a:lnSpc>
              <a:spcBef>
                <a:spcPts val="0"/>
              </a:spcBef>
              <a:spcAft>
                <a:spcPts val="0"/>
              </a:spcAft>
              <a:buSzPts val="2400"/>
              <a:buNone/>
              <a:defRPr>
                <a:solidFill>
                  <a:schemeClr val="accent4"/>
                </a:solidFill>
              </a:defRPr>
            </a:lvl7pPr>
            <a:lvl8pPr lvl="7" algn="l">
              <a:lnSpc>
                <a:spcPct val="100000"/>
              </a:lnSpc>
              <a:spcBef>
                <a:spcPts val="0"/>
              </a:spcBef>
              <a:spcAft>
                <a:spcPts val="0"/>
              </a:spcAft>
              <a:buSzPts val="2400"/>
              <a:buNone/>
              <a:defRPr>
                <a:solidFill>
                  <a:schemeClr val="accent4"/>
                </a:solidFill>
              </a:defRPr>
            </a:lvl8pPr>
            <a:lvl9pPr lvl="8" algn="l">
              <a:lnSpc>
                <a:spcPct val="100000"/>
              </a:lnSpc>
              <a:spcBef>
                <a:spcPts val="0"/>
              </a:spcBef>
              <a:spcAft>
                <a:spcPts val="0"/>
              </a:spcAft>
              <a:buSzPts val="2400"/>
              <a:buNone/>
              <a:defRPr>
                <a:solidFill>
                  <a:schemeClr val="accent4"/>
                </a:solidFill>
              </a:defRPr>
            </a:lvl9pPr>
          </a:lstStyle>
          <a:p/>
        </p:txBody>
      </p:sp>
      <p:sp>
        <p:nvSpPr>
          <p:cNvPr id="97" name="Google Shape;97;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41"/>
          <p:cNvSpPr txBox="1"/>
          <p:nvPr>
            <p:ph type="ctrTitle"/>
          </p:nvPr>
        </p:nvSpPr>
        <p:spPr>
          <a:xfrm flipH="1">
            <a:off x="6552430" y="201085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0" name="Google Shape;100;p41"/>
          <p:cNvSpPr txBox="1"/>
          <p:nvPr>
            <p:ph idx="1" type="subTitle"/>
          </p:nvPr>
        </p:nvSpPr>
        <p:spPr>
          <a:xfrm flipH="1">
            <a:off x="6472706" y="2473075"/>
            <a:ext cx="17199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1" name="Google Shape;101;p41"/>
          <p:cNvSpPr txBox="1"/>
          <p:nvPr>
            <p:ph idx="2" type="ctrTitle"/>
          </p:nvPr>
        </p:nvSpPr>
        <p:spPr>
          <a:xfrm flipH="1">
            <a:off x="3791699" y="2463578"/>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2" name="Google Shape;102;p41"/>
          <p:cNvSpPr txBox="1"/>
          <p:nvPr>
            <p:ph idx="3" type="subTitle"/>
          </p:nvPr>
        </p:nvSpPr>
        <p:spPr>
          <a:xfrm flipH="1">
            <a:off x="3791699" y="2938421"/>
            <a:ext cx="15606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3" name="Google Shape;103;p41"/>
          <p:cNvSpPr txBox="1"/>
          <p:nvPr>
            <p:ph idx="4" type="ctrTitle"/>
          </p:nvPr>
        </p:nvSpPr>
        <p:spPr>
          <a:xfrm flipH="1">
            <a:off x="1071599" y="201085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4" name="Google Shape;104;p41"/>
          <p:cNvSpPr txBox="1"/>
          <p:nvPr>
            <p:ph idx="5" type="subTitle"/>
          </p:nvPr>
        </p:nvSpPr>
        <p:spPr>
          <a:xfrm flipH="1">
            <a:off x="1071600" y="2473075"/>
            <a:ext cx="15606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5" name="Google Shape;105;p41"/>
          <p:cNvSpPr txBox="1"/>
          <p:nvPr>
            <p:ph idx="6"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06" name="Google Shape;106;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ms 2">
  <p:cSld name="TITLE_AND_TWO_COLUMNS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42"/>
          <p:cNvSpPr txBox="1"/>
          <p:nvPr>
            <p:ph type="ctrTitle"/>
          </p:nvPr>
        </p:nvSpPr>
        <p:spPr>
          <a:xfrm flipH="1">
            <a:off x="989230" y="2431689"/>
            <a:ext cx="20121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9" name="Google Shape;109;p42"/>
          <p:cNvSpPr txBox="1"/>
          <p:nvPr>
            <p:ph idx="1" type="subTitle"/>
          </p:nvPr>
        </p:nvSpPr>
        <p:spPr>
          <a:xfrm flipH="1">
            <a:off x="715630" y="2828489"/>
            <a:ext cx="22857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0" name="Google Shape;110;p42"/>
          <p:cNvSpPr txBox="1"/>
          <p:nvPr>
            <p:ph idx="2" type="ctrTitle"/>
          </p:nvPr>
        </p:nvSpPr>
        <p:spPr>
          <a:xfrm flipH="1">
            <a:off x="5754257" y="3249841"/>
            <a:ext cx="1560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1" name="Google Shape;111;p42"/>
          <p:cNvSpPr txBox="1"/>
          <p:nvPr>
            <p:ph idx="3" type="subTitle"/>
          </p:nvPr>
        </p:nvSpPr>
        <p:spPr>
          <a:xfrm flipH="1">
            <a:off x="5754257" y="3646373"/>
            <a:ext cx="22857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2" name="Google Shape;112;p42"/>
          <p:cNvSpPr txBox="1"/>
          <p:nvPr>
            <p:ph idx="4" type="ctrTitle"/>
          </p:nvPr>
        </p:nvSpPr>
        <p:spPr>
          <a:xfrm flipH="1">
            <a:off x="6095335" y="1398079"/>
            <a:ext cx="1560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3" name="Google Shape;113;p42"/>
          <p:cNvSpPr txBox="1"/>
          <p:nvPr>
            <p:ph idx="5" type="subTitle"/>
          </p:nvPr>
        </p:nvSpPr>
        <p:spPr>
          <a:xfrm flipH="1">
            <a:off x="6095335" y="1794611"/>
            <a:ext cx="22857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4" name="Google Shape;114;p42"/>
          <p:cNvSpPr txBox="1"/>
          <p:nvPr>
            <p:ph idx="6"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15" name="Google Shape;115;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43"/>
          <p:cNvSpPr txBox="1"/>
          <p:nvPr>
            <p:ph type="ctrTitle"/>
          </p:nvPr>
        </p:nvSpPr>
        <p:spPr>
          <a:xfrm flipH="1">
            <a:off x="2543653" y="1245955"/>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18" name="Google Shape;118;p43"/>
          <p:cNvSpPr txBox="1"/>
          <p:nvPr>
            <p:ph idx="1" type="subTitle"/>
          </p:nvPr>
        </p:nvSpPr>
        <p:spPr>
          <a:xfrm flipH="1">
            <a:off x="2266603" y="162778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9" name="Google Shape;119;p43"/>
          <p:cNvSpPr txBox="1"/>
          <p:nvPr>
            <p:ph idx="2" type="ctrTitle"/>
          </p:nvPr>
        </p:nvSpPr>
        <p:spPr>
          <a:xfrm flipH="1">
            <a:off x="2543653" y="357528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0" name="Google Shape;120;p43"/>
          <p:cNvSpPr txBox="1"/>
          <p:nvPr>
            <p:ph idx="3" type="subTitle"/>
          </p:nvPr>
        </p:nvSpPr>
        <p:spPr>
          <a:xfrm flipH="1">
            <a:off x="2266608" y="3958300"/>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1" name="Google Shape;121;p43"/>
          <p:cNvSpPr txBox="1"/>
          <p:nvPr>
            <p:ph idx="4" type="ctrTitle"/>
          </p:nvPr>
        </p:nvSpPr>
        <p:spPr>
          <a:xfrm flipH="1">
            <a:off x="2543653" y="241034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2" name="Google Shape;122;p43"/>
          <p:cNvSpPr txBox="1"/>
          <p:nvPr>
            <p:ph idx="5" type="subTitle"/>
          </p:nvPr>
        </p:nvSpPr>
        <p:spPr>
          <a:xfrm flipH="1">
            <a:off x="2266608" y="279217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3" name="Google Shape;123;p43"/>
          <p:cNvSpPr txBox="1"/>
          <p:nvPr>
            <p:ph idx="6" type="ctrTitle"/>
          </p:nvPr>
        </p:nvSpPr>
        <p:spPr>
          <a:xfrm flipH="1">
            <a:off x="5039747" y="2410346"/>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4" name="Google Shape;124;p43"/>
          <p:cNvSpPr txBox="1"/>
          <p:nvPr>
            <p:ph idx="7" type="subTitle"/>
          </p:nvPr>
        </p:nvSpPr>
        <p:spPr>
          <a:xfrm flipH="1">
            <a:off x="4762697" y="2793356"/>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5" name="Google Shape;125;p43"/>
          <p:cNvSpPr txBox="1"/>
          <p:nvPr>
            <p:ph idx="8" type="ctrTitle"/>
          </p:nvPr>
        </p:nvSpPr>
        <p:spPr>
          <a:xfrm flipH="1">
            <a:off x="5039747" y="357528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6" name="Google Shape;126;p43"/>
          <p:cNvSpPr txBox="1"/>
          <p:nvPr>
            <p:ph idx="9" type="subTitle"/>
          </p:nvPr>
        </p:nvSpPr>
        <p:spPr>
          <a:xfrm flipH="1">
            <a:off x="4762697" y="3958293"/>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7" name="Google Shape;127;p43"/>
          <p:cNvSpPr txBox="1"/>
          <p:nvPr>
            <p:ph idx="13" type="ctrTitle"/>
          </p:nvPr>
        </p:nvSpPr>
        <p:spPr>
          <a:xfrm flipH="1">
            <a:off x="5039747" y="1245955"/>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8" name="Google Shape;128;p43"/>
          <p:cNvSpPr txBox="1"/>
          <p:nvPr>
            <p:ph idx="14" type="subTitle"/>
          </p:nvPr>
        </p:nvSpPr>
        <p:spPr>
          <a:xfrm flipH="1">
            <a:off x="4762697" y="162778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9" name="Google Shape;129;p43"/>
          <p:cNvSpPr txBox="1"/>
          <p:nvPr>
            <p:ph idx="15"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30" name="Google Shape;130;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6"/>
          <p:cNvSpPr txBox="1"/>
          <p:nvPr>
            <p:ph type="ctrTitle"/>
          </p:nvPr>
        </p:nvSpPr>
        <p:spPr>
          <a:xfrm flipH="1">
            <a:off x="773250" y="1735721"/>
            <a:ext cx="2504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5" name="Google Shape;15;p26"/>
          <p:cNvSpPr txBox="1"/>
          <p:nvPr>
            <p:ph idx="1" type="subTitle"/>
          </p:nvPr>
        </p:nvSpPr>
        <p:spPr>
          <a:xfrm flipH="1">
            <a:off x="773250" y="2243946"/>
            <a:ext cx="25041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 name="Google Shape;16;p26"/>
          <p:cNvSpPr txBox="1"/>
          <p:nvPr>
            <p:ph idx="2" type="title"/>
          </p:nvPr>
        </p:nvSpPr>
        <p:spPr>
          <a:xfrm>
            <a:off x="1760724" y="1238601"/>
            <a:ext cx="5292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17" name="Google Shape;17;p26"/>
          <p:cNvSpPr txBox="1"/>
          <p:nvPr>
            <p:ph idx="3" type="ctrTitle"/>
          </p:nvPr>
        </p:nvSpPr>
        <p:spPr>
          <a:xfrm flipH="1">
            <a:off x="3379651" y="1735789"/>
            <a:ext cx="23847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8" name="Google Shape;18;p26"/>
          <p:cNvSpPr txBox="1"/>
          <p:nvPr>
            <p:ph idx="4" type="subTitle"/>
          </p:nvPr>
        </p:nvSpPr>
        <p:spPr>
          <a:xfrm flipH="1">
            <a:off x="3277350" y="2243949"/>
            <a:ext cx="25893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 name="Google Shape;19;p26"/>
          <p:cNvSpPr txBox="1"/>
          <p:nvPr>
            <p:ph idx="5" type="title"/>
          </p:nvPr>
        </p:nvSpPr>
        <p:spPr>
          <a:xfrm>
            <a:off x="4098299" y="1238612"/>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0" name="Google Shape;20;p26"/>
          <p:cNvSpPr txBox="1"/>
          <p:nvPr>
            <p:ph idx="6" type="ctrTitle"/>
          </p:nvPr>
        </p:nvSpPr>
        <p:spPr>
          <a:xfrm flipH="1">
            <a:off x="5792712" y="1742097"/>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1" name="Google Shape;21;p26"/>
          <p:cNvSpPr txBox="1"/>
          <p:nvPr>
            <p:ph idx="7" type="subTitle"/>
          </p:nvPr>
        </p:nvSpPr>
        <p:spPr>
          <a:xfrm flipH="1">
            <a:off x="5724613" y="2243940"/>
            <a:ext cx="25893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2" name="Google Shape;22;p26"/>
          <p:cNvSpPr txBox="1"/>
          <p:nvPr>
            <p:ph idx="8" type="title"/>
          </p:nvPr>
        </p:nvSpPr>
        <p:spPr>
          <a:xfrm>
            <a:off x="6492612" y="1239070"/>
            <a:ext cx="1053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3" name="Google Shape;23;p26"/>
          <p:cNvSpPr txBox="1"/>
          <p:nvPr>
            <p:ph idx="9" type="ctrTitle"/>
          </p:nvPr>
        </p:nvSpPr>
        <p:spPr>
          <a:xfrm flipH="1">
            <a:off x="2042356" y="3407989"/>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4" name="Google Shape;24;p26"/>
          <p:cNvSpPr txBox="1"/>
          <p:nvPr>
            <p:ph idx="13" type="subTitle"/>
          </p:nvPr>
        </p:nvSpPr>
        <p:spPr>
          <a:xfrm flipH="1">
            <a:off x="2042356" y="3918766"/>
            <a:ext cx="2453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5" name="Google Shape;25;p26"/>
          <p:cNvSpPr txBox="1"/>
          <p:nvPr>
            <p:ph idx="14" type="title"/>
          </p:nvPr>
        </p:nvSpPr>
        <p:spPr>
          <a:xfrm>
            <a:off x="2795206" y="2903084"/>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6" name="Google Shape;26;p26"/>
          <p:cNvSpPr txBox="1"/>
          <p:nvPr>
            <p:ph idx="15" type="ctrTitle"/>
          </p:nvPr>
        </p:nvSpPr>
        <p:spPr>
          <a:xfrm flipH="1">
            <a:off x="4571146" y="3407989"/>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7" name="Google Shape;27;p26"/>
          <p:cNvSpPr txBox="1"/>
          <p:nvPr>
            <p:ph idx="16" type="subTitle"/>
          </p:nvPr>
        </p:nvSpPr>
        <p:spPr>
          <a:xfrm flipH="1">
            <a:off x="4605346" y="3918766"/>
            <a:ext cx="2384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8" name="Google Shape;28;p26"/>
          <p:cNvSpPr txBox="1"/>
          <p:nvPr>
            <p:ph idx="17" type="title"/>
          </p:nvPr>
        </p:nvSpPr>
        <p:spPr>
          <a:xfrm>
            <a:off x="5323996" y="2903084"/>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9" name="Google Shape;29;p26"/>
          <p:cNvSpPr txBox="1"/>
          <p:nvPr>
            <p:ph idx="1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30" name="Google Shape;30;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2">
  <p:cSld name="CUSTOM_6">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44"/>
          <p:cNvSpPr txBox="1"/>
          <p:nvPr>
            <p:ph type="ctrTitle"/>
          </p:nvPr>
        </p:nvSpPr>
        <p:spPr>
          <a:xfrm flipH="1">
            <a:off x="612075" y="1881706"/>
            <a:ext cx="4182900" cy="112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133" name="Google Shape;133;p44"/>
          <p:cNvSpPr txBox="1"/>
          <p:nvPr>
            <p:ph idx="1" type="subTitle"/>
          </p:nvPr>
        </p:nvSpPr>
        <p:spPr>
          <a:xfrm flipH="1">
            <a:off x="612075" y="2837144"/>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34" name="Google Shape;134;p44"/>
          <p:cNvSpPr txBox="1"/>
          <p:nvPr>
            <p:ph idx="2" type="title"/>
          </p:nvPr>
        </p:nvSpPr>
        <p:spPr>
          <a:xfrm flipH="1">
            <a:off x="4880701" y="2478400"/>
            <a:ext cx="131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135" name="Google Shape;135;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45"/>
          <p:cNvSpPr txBox="1"/>
          <p:nvPr>
            <p:ph type="title"/>
          </p:nvPr>
        </p:nvSpPr>
        <p:spPr>
          <a:xfrm>
            <a:off x="625025" y="35533"/>
            <a:ext cx="4045200" cy="148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72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8" name="Google Shape;138;p45"/>
          <p:cNvSpPr txBox="1"/>
          <p:nvPr>
            <p:ph idx="1" type="subTitle"/>
          </p:nvPr>
        </p:nvSpPr>
        <p:spPr>
          <a:xfrm>
            <a:off x="625025" y="1331190"/>
            <a:ext cx="33753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9" name="Google Shape;139;p45"/>
          <p:cNvSpPr txBox="1"/>
          <p:nvPr/>
        </p:nvSpPr>
        <p:spPr>
          <a:xfrm>
            <a:off x="621618" y="3589129"/>
            <a:ext cx="2418000" cy="93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en" sz="1000" u="none" cap="none" strike="noStrike">
                <a:solidFill>
                  <a:schemeClr val="dk1"/>
                </a:solidFill>
                <a:latin typeface="Hind Vadodara Light"/>
                <a:ea typeface="Hind Vadodara Light"/>
                <a:cs typeface="Hind Vadodara Light"/>
                <a:sym typeface="Hind Vadodara Light"/>
              </a:rPr>
              <a:t>CREDITS: This presentation template was created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3">
                  <a:extLst>
                    <a:ext uri="{A12FA001-AC4F-418D-AE19-62706E023703}">
                      <ahyp:hlinkClr val="tx"/>
                    </a:ext>
                  </a:extLst>
                </a:hlinkClick>
              </a:rPr>
              <a:t>Slidesgo</a:t>
            </a:r>
            <a:r>
              <a:rPr b="0" i="0" lang="en" sz="1000" u="none" cap="none" strike="noStrike">
                <a:solidFill>
                  <a:schemeClr val="dk1"/>
                </a:solidFill>
                <a:latin typeface="Hind Vadodara Light"/>
                <a:ea typeface="Hind Vadodara Light"/>
                <a:cs typeface="Hind Vadodara Light"/>
                <a:sym typeface="Hind Vadodara Light"/>
              </a:rPr>
              <a:t>, including icons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4">
                  <a:extLst>
                    <a:ext uri="{A12FA001-AC4F-418D-AE19-62706E023703}">
                      <ahyp:hlinkClr val="tx"/>
                    </a:ext>
                  </a:extLst>
                </a:hlinkClick>
              </a:rPr>
              <a:t>Flaticon</a:t>
            </a:r>
            <a:r>
              <a:rPr b="0" i="0" lang="en" sz="1000" u="none" cap="none" strike="noStrike">
                <a:solidFill>
                  <a:schemeClr val="dk1"/>
                </a:solidFill>
                <a:latin typeface="Hind Vadodara Light"/>
                <a:ea typeface="Hind Vadodara Light"/>
                <a:cs typeface="Hind Vadodara Light"/>
                <a:sym typeface="Hind Vadodara Light"/>
              </a:rPr>
              <a:t>, and infographics &amp; images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5">
                  <a:extLst>
                    <a:ext uri="{A12FA001-AC4F-418D-AE19-62706E023703}">
                      <ahyp:hlinkClr val="tx"/>
                    </a:ext>
                  </a:extLst>
                </a:hlinkClick>
              </a:rPr>
              <a:t>Freepik</a:t>
            </a:r>
            <a:endParaRPr b="0" i="0" sz="1400" u="none" cap="none" strike="noStrike">
              <a:solidFill>
                <a:schemeClr val="dk1"/>
              </a:solidFill>
              <a:latin typeface="Hind Vadodara Medium"/>
              <a:ea typeface="Hind Vadodara Medium"/>
              <a:cs typeface="Hind Vadodara Medium"/>
              <a:sym typeface="Hind Vadodara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ind Vadodara Light"/>
              <a:ea typeface="Hind Vadodara Light"/>
              <a:cs typeface="Hind Vadodara Light"/>
              <a:sym typeface="Hind Vadodara Light"/>
            </a:endParaRPr>
          </a:p>
          <a:p>
            <a:pPr indent="0" lvl="0" marL="0" marR="0" rtl="0" algn="l">
              <a:lnSpc>
                <a:spcPct val="115000"/>
              </a:lnSpc>
              <a:spcBef>
                <a:spcPts val="300"/>
              </a:spcBef>
              <a:spcAft>
                <a:spcPts val="0"/>
              </a:spcAft>
              <a:buClr>
                <a:srgbClr val="000000"/>
              </a:buClr>
              <a:buSzPts val="1000"/>
              <a:buFont typeface="Arial"/>
              <a:buNone/>
            </a:pPr>
            <a:r>
              <a:t/>
            </a:r>
            <a:endParaRPr b="0" i="0" sz="1000" u="none" cap="none" strike="noStrike">
              <a:solidFill>
                <a:schemeClr val="dk1"/>
              </a:solidFill>
              <a:latin typeface="Hind Vadodara Light"/>
              <a:ea typeface="Hind Vadodara Light"/>
              <a:cs typeface="Hind Vadodara Light"/>
              <a:sym typeface="Hind Vadodara Light"/>
            </a:endParaRPr>
          </a:p>
        </p:txBody>
      </p:sp>
      <p:sp>
        <p:nvSpPr>
          <p:cNvPr id="140" name="Google Shape;140;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bg>
      <p:bgPr>
        <a:solidFill>
          <a:schemeClr val="lt2"/>
        </a:solidFill>
      </p:bgPr>
    </p:bg>
    <p:spTree>
      <p:nvGrpSpPr>
        <p:cNvPr id="141" name="Shape 141"/>
        <p:cNvGrpSpPr/>
        <p:nvPr/>
      </p:nvGrpSpPr>
      <p:grpSpPr>
        <a:xfrm>
          <a:off x="0" y="0"/>
          <a:ext cx="0" cy="0"/>
          <a:chOff x="0" y="0"/>
          <a:chExt cx="0" cy="0"/>
        </a:xfrm>
      </p:grpSpPr>
      <p:sp>
        <p:nvSpPr>
          <p:cNvPr id="142" name="Google Shape;142;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3" name="Shape 143"/>
        <p:cNvGrpSpPr/>
        <p:nvPr/>
      </p:nvGrpSpPr>
      <p:grpSpPr>
        <a:xfrm>
          <a:off x="0" y="0"/>
          <a:ext cx="0" cy="0"/>
          <a:chOff x="0" y="0"/>
          <a:chExt cx="0" cy="0"/>
        </a:xfrm>
      </p:grpSpPr>
      <p:sp>
        <p:nvSpPr>
          <p:cNvPr id="144" name="Google Shape;144;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7"/>
          <p:cNvSpPr txBox="1"/>
          <p:nvPr>
            <p:ph type="ctrTitle"/>
          </p:nvPr>
        </p:nvSpPr>
        <p:spPr>
          <a:xfrm>
            <a:off x="4007825" y="1945343"/>
            <a:ext cx="4535700" cy="822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33" name="Google Shape;33;p27"/>
          <p:cNvSpPr txBox="1"/>
          <p:nvPr>
            <p:ph idx="1" type="subTitle"/>
          </p:nvPr>
        </p:nvSpPr>
        <p:spPr>
          <a:xfrm>
            <a:off x="5621050" y="2620363"/>
            <a:ext cx="29223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4" name="Google Shape;34;p27"/>
          <p:cNvSpPr txBox="1"/>
          <p:nvPr>
            <p:ph idx="2" type="title"/>
          </p:nvPr>
        </p:nvSpPr>
        <p:spPr>
          <a:xfrm>
            <a:off x="2595072" y="2093275"/>
            <a:ext cx="1053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5500"/>
              <a:buNone/>
              <a:defRPr sz="7200">
                <a:solidFill>
                  <a:schemeClr val="lt1"/>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
        <p:nvSpPr>
          <p:cNvPr id="35" name="Google Shape;35;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28"/>
          <p:cNvSpPr txBox="1"/>
          <p:nvPr>
            <p:ph idx="1" type="body"/>
          </p:nvPr>
        </p:nvSpPr>
        <p:spPr>
          <a:xfrm>
            <a:off x="712480" y="1297750"/>
            <a:ext cx="3128100" cy="2908800"/>
          </a:xfrm>
          <a:prstGeom prst="rect">
            <a:avLst/>
          </a:prstGeom>
          <a:noFill/>
          <a:ln>
            <a:noFill/>
          </a:ln>
        </p:spPr>
        <p:txBody>
          <a:bodyPr anchorCtr="0" anchor="b"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38" name="Google Shape;38;p28"/>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39" name="Google Shape;39;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3">
  <p:cSld name="CUSTOM_6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29"/>
          <p:cNvSpPr txBox="1"/>
          <p:nvPr>
            <p:ph type="ctrTitle"/>
          </p:nvPr>
        </p:nvSpPr>
        <p:spPr>
          <a:xfrm>
            <a:off x="619650" y="2247705"/>
            <a:ext cx="2559900" cy="75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29"/>
          <p:cNvSpPr txBox="1"/>
          <p:nvPr>
            <p:ph idx="1" type="subTitle"/>
          </p:nvPr>
        </p:nvSpPr>
        <p:spPr>
          <a:xfrm>
            <a:off x="619650" y="2837337"/>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3" name="Google Shape;43;p29"/>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
        <p:nvSpPr>
          <p:cNvPr id="44" name="Google Shape;44;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30"/>
          <p:cNvSpPr txBox="1"/>
          <p:nvPr>
            <p:ph type="ctrTitle"/>
          </p:nvPr>
        </p:nvSpPr>
        <p:spPr>
          <a:xfrm flipH="1">
            <a:off x="5126168" y="3534082"/>
            <a:ext cx="1869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7" name="Google Shape;47;p30"/>
          <p:cNvSpPr txBox="1"/>
          <p:nvPr>
            <p:ph idx="1" type="subTitle"/>
          </p:nvPr>
        </p:nvSpPr>
        <p:spPr>
          <a:xfrm flipH="1">
            <a:off x="5126168" y="29668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8" name="Google Shape;48;p30"/>
          <p:cNvSpPr txBox="1"/>
          <p:nvPr>
            <p:ph idx="2" type="ctrTitle"/>
          </p:nvPr>
        </p:nvSpPr>
        <p:spPr>
          <a:xfrm flipH="1">
            <a:off x="5150318" y="2085436"/>
            <a:ext cx="1821000" cy="45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9" name="Google Shape;49;p30"/>
          <p:cNvSpPr txBox="1"/>
          <p:nvPr>
            <p:ph idx="3" type="subTitle"/>
          </p:nvPr>
        </p:nvSpPr>
        <p:spPr>
          <a:xfrm flipH="1">
            <a:off x="5126168" y="15171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0" name="Google Shape;50;p30"/>
          <p:cNvSpPr txBox="1"/>
          <p:nvPr>
            <p:ph idx="4" type="ctrTitle"/>
          </p:nvPr>
        </p:nvSpPr>
        <p:spPr>
          <a:xfrm flipH="1">
            <a:off x="2241967" y="2088936"/>
            <a:ext cx="1793700" cy="45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51" name="Google Shape;51;p30"/>
          <p:cNvSpPr txBox="1"/>
          <p:nvPr>
            <p:ph idx="5" type="subTitle"/>
          </p:nvPr>
        </p:nvSpPr>
        <p:spPr>
          <a:xfrm flipH="1">
            <a:off x="2204167" y="151716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2" name="Google Shape;52;p30"/>
          <p:cNvSpPr txBox="1"/>
          <p:nvPr>
            <p:ph idx="6" type="ctrTitle"/>
          </p:nvPr>
        </p:nvSpPr>
        <p:spPr>
          <a:xfrm flipH="1">
            <a:off x="2204167" y="3534082"/>
            <a:ext cx="1869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53" name="Google Shape;53;p30"/>
          <p:cNvSpPr txBox="1"/>
          <p:nvPr>
            <p:ph idx="7" type="subTitle"/>
          </p:nvPr>
        </p:nvSpPr>
        <p:spPr>
          <a:xfrm flipH="1">
            <a:off x="2204167" y="29668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 name="Google Shape;54;p30"/>
          <p:cNvSpPr txBox="1"/>
          <p:nvPr>
            <p:ph idx="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55" name="Google Shape;55;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31"/>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58" name="Google Shape;58;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4">
  <p:cSld name="CUSTOM_6_1_1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32"/>
          <p:cNvSpPr txBox="1"/>
          <p:nvPr>
            <p:ph type="ctrTitle"/>
          </p:nvPr>
        </p:nvSpPr>
        <p:spPr>
          <a:xfrm flipH="1">
            <a:off x="4847211" y="2553180"/>
            <a:ext cx="3690300" cy="45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1" name="Google Shape;61;p32"/>
          <p:cNvSpPr txBox="1"/>
          <p:nvPr>
            <p:ph idx="1" type="subTitle"/>
          </p:nvPr>
        </p:nvSpPr>
        <p:spPr>
          <a:xfrm flipH="1">
            <a:off x="5977611" y="2837721"/>
            <a:ext cx="25599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62" name="Google Shape;62;p32"/>
          <p:cNvSpPr txBox="1"/>
          <p:nvPr>
            <p:ph idx="2" type="title"/>
          </p:nvPr>
        </p:nvSpPr>
        <p:spPr>
          <a:xfrm flipH="1">
            <a:off x="2133750" y="2079350"/>
            <a:ext cx="20001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63" name="Google Shape;63;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33"/>
          <p:cNvSpPr txBox="1"/>
          <p:nvPr>
            <p:ph type="ctrTitle"/>
          </p:nvPr>
        </p:nvSpPr>
        <p:spPr>
          <a:xfrm flipH="1">
            <a:off x="5408076" y="1087185"/>
            <a:ext cx="22500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6" name="Google Shape;66;p33"/>
          <p:cNvSpPr txBox="1"/>
          <p:nvPr>
            <p:ph idx="1" type="subTitle"/>
          </p:nvPr>
        </p:nvSpPr>
        <p:spPr>
          <a:xfrm flipH="1">
            <a:off x="1483662" y="4161895"/>
            <a:ext cx="22500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7" name="Google Shape;67;p33"/>
          <p:cNvSpPr txBox="1"/>
          <p:nvPr>
            <p:ph idx="2" type="ctrTitle"/>
          </p:nvPr>
        </p:nvSpPr>
        <p:spPr>
          <a:xfrm flipH="1">
            <a:off x="1505901" y="3702014"/>
            <a:ext cx="2205600" cy="629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8" name="Google Shape;68;p33"/>
          <p:cNvSpPr txBox="1"/>
          <p:nvPr>
            <p:ph idx="3" type="subTitle"/>
          </p:nvPr>
        </p:nvSpPr>
        <p:spPr>
          <a:xfrm flipH="1">
            <a:off x="5408076" y="1497548"/>
            <a:ext cx="22500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9" name="Google Shape;69;p33"/>
          <p:cNvSpPr txBox="1"/>
          <p:nvPr>
            <p:ph idx="4"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70" name="Google Shape;70;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1pPr>
            <a:lvl2pPr lvl="1"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2pPr>
            <a:lvl3pPr lvl="2"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3pPr>
            <a:lvl4pPr lvl="3"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4pPr>
            <a:lvl5pPr lvl="4"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5pPr>
            <a:lvl6pPr lvl="5"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6pPr>
            <a:lvl7pPr lvl="6"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7pPr>
            <a:lvl8pPr lvl="7"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8pPr>
            <a:lvl9pPr lvl="8"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Hind Vadodara Light"/>
              <a:buChar char="●"/>
              <a:defRPr b="0" i="0" sz="1800" u="none" cap="none" strike="noStrike">
                <a:solidFill>
                  <a:schemeClr val="dk1"/>
                </a:solidFill>
                <a:latin typeface="Hind Vadodara Light"/>
                <a:ea typeface="Hind Vadodara Light"/>
                <a:cs typeface="Hind Vadodara Light"/>
                <a:sym typeface="Hind Vadodara Light"/>
              </a:defRPr>
            </a:lvl1pPr>
            <a:lvl2pPr indent="-317500" lvl="1" marL="914400" marR="0" rtl="0" algn="l">
              <a:lnSpc>
                <a:spcPct val="115000"/>
              </a:lnSpc>
              <a:spcBef>
                <a:spcPts val="1600"/>
              </a:spcBef>
              <a:spcAft>
                <a:spcPts val="0"/>
              </a:spcAft>
              <a:buClr>
                <a:schemeClr val="dk1"/>
              </a:buClr>
              <a:buSzPts val="1400"/>
              <a:buFont typeface="Hind Vadodara Light"/>
              <a:buChar char="○"/>
              <a:defRPr b="0" i="0" sz="1400" u="none" cap="none" strike="noStrike">
                <a:solidFill>
                  <a:schemeClr val="dk1"/>
                </a:solidFill>
                <a:latin typeface="Hind Vadodara Light"/>
                <a:ea typeface="Hind Vadodara Light"/>
                <a:cs typeface="Hind Vadodara Light"/>
                <a:sym typeface="Hind Vadodara Light"/>
              </a:defRPr>
            </a:lvl2pPr>
            <a:lvl3pPr indent="-304800" lvl="2" marL="13716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3pPr>
            <a:lvl4pPr indent="-304800" lvl="3" marL="18288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4pPr>
            <a:lvl5pPr indent="-304800" lvl="4" marL="22860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5pPr>
            <a:lvl6pPr indent="-304800" lvl="5" marL="27432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6pPr>
            <a:lvl7pPr indent="-304800" lvl="6" marL="32004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7pPr>
            <a:lvl8pPr indent="-304800" lvl="7" marL="36576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8pPr>
            <a:lvl9pPr indent="-304800" lvl="8" marL="4114800" marR="0" rtl="0" algn="l">
              <a:lnSpc>
                <a:spcPct val="115000"/>
              </a:lnSpc>
              <a:spcBef>
                <a:spcPts val="1600"/>
              </a:spcBef>
              <a:spcAft>
                <a:spcPts val="160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9pPr>
          </a:lstStyle>
          <a:p/>
        </p:txBody>
      </p:sp>
      <p:sp>
        <p:nvSpPr>
          <p:cNvPr id="8" name="Google Shape;8;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www.ibm.com/support/knowledgecenter/en/SSLTBW_2.1.0/com.ibm.zos.v2r1.bpxbd00/rttcga.htm" TargetMode="External"/><Relationship Id="rId4" Type="http://schemas.openxmlformats.org/officeDocument/2006/relationships/hyperlink" Target="https://viblo.asia/p/thuat-toan-minimax-ai-trong-game-APqzeaVVzV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idx="1" type="subTitle"/>
          </p:nvPr>
        </p:nvSpPr>
        <p:spPr>
          <a:xfrm flipH="1">
            <a:off x="953050" y="3103275"/>
            <a:ext cx="5463600" cy="1826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200"/>
              <a:buNone/>
            </a:pPr>
            <a:r>
              <a:t/>
            </a:r>
            <a:endParaRPr b="1" sz="2400">
              <a:latin typeface="Arial"/>
              <a:ea typeface="Arial"/>
              <a:cs typeface="Arial"/>
              <a:sym typeface="Arial"/>
            </a:endParaRPr>
          </a:p>
          <a:p>
            <a:pPr indent="0" lvl="0" marL="0" rtl="0" algn="l">
              <a:lnSpc>
                <a:spcPct val="115000"/>
              </a:lnSpc>
              <a:spcBef>
                <a:spcPts val="1600"/>
              </a:spcBef>
              <a:spcAft>
                <a:spcPts val="0"/>
              </a:spcAft>
              <a:buSzPts val="1200"/>
              <a:buNone/>
            </a:pPr>
            <a:r>
              <a:t/>
            </a:r>
            <a:endParaRPr b="1" sz="2400">
              <a:latin typeface="Arial"/>
              <a:ea typeface="Arial"/>
              <a:cs typeface="Arial"/>
              <a:sym typeface="Arial"/>
            </a:endParaRPr>
          </a:p>
          <a:p>
            <a:pPr indent="0" lvl="0" marL="457200" rtl="0" algn="l">
              <a:lnSpc>
                <a:spcPct val="115000"/>
              </a:lnSpc>
              <a:spcBef>
                <a:spcPts val="1600"/>
              </a:spcBef>
              <a:spcAft>
                <a:spcPts val="0"/>
              </a:spcAft>
              <a:buSzPts val="1200"/>
              <a:buNone/>
            </a:pPr>
            <a:r>
              <a:rPr b="1" lang="en" sz="2400">
                <a:latin typeface="Arial"/>
                <a:ea typeface="Arial"/>
                <a:cs typeface="Arial"/>
                <a:sym typeface="Arial"/>
              </a:rPr>
              <a:t>Group10</a:t>
            </a:r>
            <a:endParaRPr b="1" sz="2400">
              <a:latin typeface="Arial"/>
              <a:ea typeface="Arial"/>
              <a:cs typeface="Arial"/>
              <a:sym typeface="Arial"/>
            </a:endParaRPr>
          </a:p>
          <a:p>
            <a:pPr indent="-342900" lvl="0" marL="457200" rtl="0" algn="l">
              <a:lnSpc>
                <a:spcPct val="115000"/>
              </a:lnSpc>
              <a:spcBef>
                <a:spcPts val="1600"/>
              </a:spcBef>
              <a:spcAft>
                <a:spcPts val="0"/>
              </a:spcAft>
              <a:buSzPts val="1800"/>
              <a:buFont typeface="Arial"/>
              <a:buChar char="●"/>
            </a:pPr>
            <a:r>
              <a:rPr lang="en" sz="1800">
                <a:latin typeface="Arial"/>
                <a:ea typeface="Arial"/>
                <a:cs typeface="Arial"/>
                <a:sym typeface="Arial"/>
              </a:rPr>
              <a:t>Đặng Việt Anh - 20176686</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Nguyễn Minh Tú - 20154203</a:t>
            </a:r>
            <a:endParaRPr sz="1800">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t/>
            </a:r>
            <a:endParaRPr sz="1800">
              <a:latin typeface="Arial"/>
              <a:ea typeface="Arial"/>
              <a:cs typeface="Arial"/>
              <a:sym typeface="Arial"/>
            </a:endParaRPr>
          </a:p>
          <a:p>
            <a:pPr indent="0" lvl="0" marL="0" rtl="0" algn="l">
              <a:lnSpc>
                <a:spcPct val="100000"/>
              </a:lnSpc>
              <a:spcBef>
                <a:spcPts val="1600"/>
              </a:spcBef>
              <a:spcAft>
                <a:spcPts val="0"/>
              </a:spcAft>
              <a:buSzPts val="1200"/>
              <a:buNone/>
            </a:pPr>
            <a:r>
              <a:t/>
            </a:r>
            <a:endParaRPr>
              <a:latin typeface="Arial"/>
              <a:ea typeface="Arial"/>
              <a:cs typeface="Arial"/>
              <a:sym typeface="Arial"/>
            </a:endParaRPr>
          </a:p>
          <a:p>
            <a:pPr indent="0" lvl="0" marL="0" rtl="0" algn="ctr">
              <a:lnSpc>
                <a:spcPct val="100000"/>
              </a:lnSpc>
              <a:spcBef>
                <a:spcPts val="0"/>
              </a:spcBef>
              <a:spcAft>
                <a:spcPts val="0"/>
              </a:spcAft>
              <a:buSzPts val="1200"/>
              <a:buNone/>
            </a:pPr>
            <a:r>
              <a:t/>
            </a:r>
            <a:endParaRPr>
              <a:latin typeface="Arial"/>
              <a:ea typeface="Arial"/>
              <a:cs typeface="Arial"/>
              <a:sym typeface="Arial"/>
            </a:endParaRPr>
          </a:p>
          <a:p>
            <a:pPr indent="0" lvl="0" marL="0" rtl="0" algn="l">
              <a:lnSpc>
                <a:spcPct val="115000"/>
              </a:lnSpc>
              <a:spcBef>
                <a:spcPts val="0"/>
              </a:spcBef>
              <a:spcAft>
                <a:spcPts val="0"/>
              </a:spcAft>
              <a:buSzPts val="1200"/>
              <a:buNone/>
            </a:pPr>
            <a:r>
              <a:t/>
            </a:r>
            <a:endParaRPr>
              <a:latin typeface="Arial"/>
              <a:ea typeface="Arial"/>
              <a:cs typeface="Arial"/>
              <a:sym typeface="Arial"/>
            </a:endParaRPr>
          </a:p>
          <a:p>
            <a:pPr indent="0" lvl="0" marL="0" rtl="0" algn="l">
              <a:lnSpc>
                <a:spcPct val="115000"/>
              </a:lnSpc>
              <a:spcBef>
                <a:spcPts val="0"/>
              </a:spcBef>
              <a:spcAft>
                <a:spcPts val="0"/>
              </a:spcAft>
              <a:buSzPts val="1200"/>
              <a:buNone/>
            </a:pPr>
            <a:r>
              <a:t/>
            </a:r>
            <a:endParaRPr>
              <a:latin typeface="Arial"/>
              <a:ea typeface="Arial"/>
              <a:cs typeface="Arial"/>
              <a:sym typeface="Arial"/>
            </a:endParaRPr>
          </a:p>
          <a:p>
            <a:pPr indent="0" lvl="0" marL="0" rtl="0" algn="ctr">
              <a:lnSpc>
                <a:spcPct val="100000"/>
              </a:lnSpc>
              <a:spcBef>
                <a:spcPts val="1600"/>
              </a:spcBef>
              <a:spcAft>
                <a:spcPts val="0"/>
              </a:spcAft>
              <a:buSzPts val="1200"/>
              <a:buNone/>
            </a:pPr>
            <a:r>
              <a:t/>
            </a:r>
            <a:endParaRPr>
              <a:latin typeface="Arial"/>
              <a:ea typeface="Arial"/>
              <a:cs typeface="Arial"/>
              <a:sym typeface="Arial"/>
            </a:endParaRPr>
          </a:p>
        </p:txBody>
      </p:sp>
      <p:sp>
        <p:nvSpPr>
          <p:cNvPr id="150" name="Google Shape;15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Arial"/>
                <a:ea typeface="Arial"/>
                <a:cs typeface="Arial"/>
                <a:sym typeface="Arial"/>
              </a:rPr>
              <a:t>‹#›</a:t>
            </a:fld>
            <a:endParaRPr b="1" sz="1800">
              <a:latin typeface="Arial"/>
              <a:ea typeface="Arial"/>
              <a:cs typeface="Arial"/>
              <a:sym typeface="Arial"/>
            </a:endParaRPr>
          </a:p>
        </p:txBody>
      </p:sp>
      <p:pic>
        <p:nvPicPr>
          <p:cNvPr id="151" name="Google Shape;151;p1"/>
          <p:cNvPicPr preferRelativeResize="0"/>
          <p:nvPr/>
        </p:nvPicPr>
        <p:blipFill rotWithShape="1">
          <a:blip r:embed="rId3">
            <a:alphaModFix/>
          </a:blip>
          <a:srcRect b="0" l="0" r="0" t="0"/>
          <a:stretch/>
        </p:blipFill>
        <p:spPr>
          <a:xfrm>
            <a:off x="3790325" y="1210475"/>
            <a:ext cx="5178176" cy="216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69f507cd5_0_80"/>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34" name="Google Shape;234;gb69f507cd5_0_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gb69f507cd5_0_80"/>
          <p:cNvSpPr txBox="1"/>
          <p:nvPr/>
        </p:nvSpPr>
        <p:spPr>
          <a:xfrm>
            <a:off x="568050" y="1864250"/>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Sign up</a:t>
            </a:r>
            <a:endParaRPr sz="3000">
              <a:solidFill>
                <a:srgbClr val="AF7B51"/>
              </a:solidFill>
              <a:latin typeface="Nunito"/>
              <a:ea typeface="Nunito"/>
              <a:cs typeface="Nunito"/>
              <a:sym typeface="Nunito"/>
            </a:endParaRPr>
          </a:p>
        </p:txBody>
      </p:sp>
      <p:pic>
        <p:nvPicPr>
          <p:cNvPr id="236" name="Google Shape;236;gb69f507cd5_0_80"/>
          <p:cNvPicPr preferRelativeResize="0"/>
          <p:nvPr/>
        </p:nvPicPr>
        <p:blipFill>
          <a:blip r:embed="rId3">
            <a:alphaModFix/>
          </a:blip>
          <a:stretch>
            <a:fillRect/>
          </a:stretch>
        </p:blipFill>
        <p:spPr>
          <a:xfrm>
            <a:off x="2421001" y="732975"/>
            <a:ext cx="6380226" cy="418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69f507cd5_0_86"/>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2" name="Google Shape;242;gb69f507cd5_0_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gb69f507cd5_0_86"/>
          <p:cNvSpPr txBox="1"/>
          <p:nvPr/>
        </p:nvSpPr>
        <p:spPr>
          <a:xfrm>
            <a:off x="648925" y="217312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Sign in</a:t>
            </a:r>
            <a:endParaRPr sz="3000">
              <a:solidFill>
                <a:srgbClr val="AF7B51"/>
              </a:solidFill>
              <a:latin typeface="Nunito"/>
              <a:ea typeface="Nunito"/>
              <a:cs typeface="Nunito"/>
              <a:sym typeface="Nunito"/>
            </a:endParaRPr>
          </a:p>
        </p:txBody>
      </p:sp>
      <p:pic>
        <p:nvPicPr>
          <p:cNvPr id="244" name="Google Shape;244;gb69f507cd5_0_86"/>
          <p:cNvPicPr preferRelativeResize="0"/>
          <p:nvPr/>
        </p:nvPicPr>
        <p:blipFill>
          <a:blip r:embed="rId3">
            <a:alphaModFix/>
          </a:blip>
          <a:stretch>
            <a:fillRect/>
          </a:stretch>
        </p:blipFill>
        <p:spPr>
          <a:xfrm>
            <a:off x="2457100" y="735700"/>
            <a:ext cx="6037975" cy="428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b69f507cd5_0_95"/>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50" name="Google Shape;250;gb69f507cd5_0_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gb69f507cd5_0_95"/>
          <p:cNvSpPr txBox="1"/>
          <p:nvPr/>
        </p:nvSpPr>
        <p:spPr>
          <a:xfrm>
            <a:off x="700375" y="71937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Menu Navigation: Finite State Machine</a:t>
            </a:r>
            <a:endParaRPr sz="3000">
              <a:solidFill>
                <a:srgbClr val="AF7B51"/>
              </a:solidFill>
              <a:latin typeface="Nunito"/>
              <a:ea typeface="Nunito"/>
              <a:cs typeface="Nunito"/>
              <a:sym typeface="Nunito"/>
            </a:endParaRPr>
          </a:p>
        </p:txBody>
      </p:sp>
      <p:sp>
        <p:nvSpPr>
          <p:cNvPr id="252" name="Google Shape;252;gb69f507cd5_0_95"/>
          <p:cNvSpPr txBox="1"/>
          <p:nvPr/>
        </p:nvSpPr>
        <p:spPr>
          <a:xfrm>
            <a:off x="700375" y="2330800"/>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233A44"/>
              </a:solidFill>
              <a:latin typeface="Calibri"/>
              <a:ea typeface="Calibri"/>
              <a:cs typeface="Calibri"/>
              <a:sym typeface="Calibri"/>
            </a:endParaRPr>
          </a:p>
        </p:txBody>
      </p:sp>
      <p:pic>
        <p:nvPicPr>
          <p:cNvPr id="253" name="Google Shape;253;gb69f507cd5_0_95"/>
          <p:cNvPicPr preferRelativeResize="0"/>
          <p:nvPr/>
        </p:nvPicPr>
        <p:blipFill>
          <a:blip r:embed="rId3">
            <a:alphaModFix/>
          </a:blip>
          <a:stretch>
            <a:fillRect/>
          </a:stretch>
        </p:blipFill>
        <p:spPr>
          <a:xfrm>
            <a:off x="349663" y="1349700"/>
            <a:ext cx="8207124" cy="3793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69f507cd5_0_100"/>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59" name="Google Shape;259;gb69f507cd5_0_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gb69f507cd5_0_100"/>
          <p:cNvSpPr txBox="1"/>
          <p:nvPr/>
        </p:nvSpPr>
        <p:spPr>
          <a:xfrm>
            <a:off x="899725" y="997067"/>
            <a:ext cx="1397100" cy="1632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Single player</a:t>
            </a:r>
            <a:endParaRPr sz="3000">
              <a:solidFill>
                <a:srgbClr val="AF7B51"/>
              </a:solidFill>
              <a:latin typeface="Nunito"/>
              <a:ea typeface="Nunito"/>
              <a:cs typeface="Nunito"/>
              <a:sym typeface="Nunito"/>
            </a:endParaRPr>
          </a:p>
        </p:txBody>
      </p:sp>
      <p:sp>
        <p:nvSpPr>
          <p:cNvPr id="261" name="Google Shape;261;gb69f507cd5_0_100"/>
          <p:cNvSpPr txBox="1"/>
          <p:nvPr/>
        </p:nvSpPr>
        <p:spPr>
          <a:xfrm>
            <a:off x="899725" y="2409701"/>
            <a:ext cx="7505700" cy="214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233A44"/>
              </a:solidFill>
              <a:latin typeface="Calibri"/>
              <a:ea typeface="Calibri"/>
              <a:cs typeface="Calibri"/>
              <a:sym typeface="Calibri"/>
            </a:endParaRPr>
          </a:p>
        </p:txBody>
      </p:sp>
      <p:pic>
        <p:nvPicPr>
          <p:cNvPr id="262" name="Google Shape;262;gb69f507cd5_0_100"/>
          <p:cNvPicPr preferRelativeResize="0"/>
          <p:nvPr/>
        </p:nvPicPr>
        <p:blipFill>
          <a:blip r:embed="rId3">
            <a:alphaModFix/>
          </a:blip>
          <a:stretch>
            <a:fillRect/>
          </a:stretch>
        </p:blipFill>
        <p:spPr>
          <a:xfrm>
            <a:off x="2694951" y="859500"/>
            <a:ext cx="5710475" cy="414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5"/>
          <p:cNvSpPr txBox="1"/>
          <p:nvPr>
            <p:ph type="ctrTitle"/>
          </p:nvPr>
        </p:nvSpPr>
        <p:spPr>
          <a:xfrm>
            <a:off x="619650" y="2247705"/>
            <a:ext cx="2559900" cy="75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800">
                <a:latin typeface="Arial"/>
                <a:ea typeface="Arial"/>
                <a:cs typeface="Arial"/>
                <a:sym typeface="Arial"/>
              </a:rPr>
              <a:t>Function</a:t>
            </a:r>
            <a:endParaRPr/>
          </a:p>
        </p:txBody>
      </p:sp>
      <p:sp>
        <p:nvSpPr>
          <p:cNvPr id="268" name="Google Shape;268;p5"/>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03</a:t>
            </a:r>
            <a:endParaRPr/>
          </a:p>
        </p:txBody>
      </p:sp>
      <p:sp>
        <p:nvSpPr>
          <p:cNvPr id="269" name="Google Shape;269;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idx="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Function</a:t>
            </a:r>
            <a:endParaRPr>
              <a:latin typeface="Arial"/>
              <a:ea typeface="Arial"/>
              <a:cs typeface="Arial"/>
              <a:sym typeface="Arial"/>
            </a:endParaRPr>
          </a:p>
        </p:txBody>
      </p:sp>
      <p:sp>
        <p:nvSpPr>
          <p:cNvPr id="275" name="Google Shape;275;p6"/>
          <p:cNvSpPr/>
          <p:nvPr/>
        </p:nvSpPr>
        <p:spPr>
          <a:xfrm rot="10800000">
            <a:off x="4673471" y="1434619"/>
            <a:ext cx="2952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rot="10800000">
            <a:off x="6080524" y="2920850"/>
            <a:ext cx="23361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rot="10800000">
            <a:off x="7930785" y="3050071"/>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rot="10800000">
            <a:off x="8051821" y="3099525"/>
            <a:ext cx="820500" cy="82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rot="10800000">
            <a:off x="7235335" y="1627146"/>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a:off x="532176" y="2853225"/>
            <a:ext cx="23274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a:off x="1517929" y="1434619"/>
            <a:ext cx="2952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a:off x="966065" y="1631479"/>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txBox="1"/>
          <p:nvPr>
            <p:ph type="ctrTitle"/>
          </p:nvPr>
        </p:nvSpPr>
        <p:spPr>
          <a:xfrm flipH="1">
            <a:off x="6182525" y="3106095"/>
            <a:ext cx="18693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View Log</a:t>
            </a:r>
            <a:endParaRPr>
              <a:latin typeface="Arial"/>
              <a:ea typeface="Arial"/>
              <a:cs typeface="Arial"/>
              <a:sym typeface="Arial"/>
            </a:endParaRPr>
          </a:p>
        </p:txBody>
      </p:sp>
      <p:sp>
        <p:nvSpPr>
          <p:cNvPr id="284" name="Google Shape;284;p6"/>
          <p:cNvSpPr txBox="1"/>
          <p:nvPr>
            <p:ph idx="2" type="ctrTitle"/>
          </p:nvPr>
        </p:nvSpPr>
        <p:spPr>
          <a:xfrm flipH="1">
            <a:off x="5150325" y="1602114"/>
            <a:ext cx="18210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Sign In</a:t>
            </a:r>
            <a:endParaRPr>
              <a:latin typeface="Arial"/>
              <a:ea typeface="Arial"/>
              <a:cs typeface="Arial"/>
              <a:sym typeface="Arial"/>
            </a:endParaRPr>
          </a:p>
        </p:txBody>
      </p:sp>
      <p:sp>
        <p:nvSpPr>
          <p:cNvPr id="285" name="Google Shape;285;p6"/>
          <p:cNvSpPr txBox="1"/>
          <p:nvPr>
            <p:ph idx="4" type="ctrTitle"/>
          </p:nvPr>
        </p:nvSpPr>
        <p:spPr>
          <a:xfrm flipH="1">
            <a:off x="2182854" y="1595760"/>
            <a:ext cx="17937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Register</a:t>
            </a:r>
            <a:endParaRPr/>
          </a:p>
        </p:txBody>
      </p:sp>
      <p:sp>
        <p:nvSpPr>
          <p:cNvPr id="286" name="Google Shape;286;p6"/>
          <p:cNvSpPr txBox="1"/>
          <p:nvPr>
            <p:ph idx="6" type="ctrTitle"/>
          </p:nvPr>
        </p:nvSpPr>
        <p:spPr>
          <a:xfrm flipH="1">
            <a:off x="1073650" y="3042800"/>
            <a:ext cx="1522500" cy="106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Play Game</a:t>
            </a:r>
            <a:endParaRPr>
              <a:latin typeface="Arial"/>
              <a:ea typeface="Arial"/>
              <a:cs typeface="Arial"/>
              <a:sym typeface="Arial"/>
            </a:endParaRPr>
          </a:p>
        </p:txBody>
      </p:sp>
      <p:sp>
        <p:nvSpPr>
          <p:cNvPr id="287" name="Google Shape;287;p6"/>
          <p:cNvSpPr/>
          <p:nvPr/>
        </p:nvSpPr>
        <p:spPr>
          <a:xfrm>
            <a:off x="1041704" y="1692525"/>
            <a:ext cx="820500" cy="82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a:off x="40715" y="2978479"/>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161766" y="3099525"/>
            <a:ext cx="700500" cy="700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1079741" y="1752525"/>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8051816" y="3171125"/>
            <a:ext cx="700500" cy="7005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7351316" y="1752525"/>
            <a:ext cx="700500" cy="700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6"/>
          <p:cNvGrpSpPr/>
          <p:nvPr/>
        </p:nvGrpSpPr>
        <p:grpSpPr>
          <a:xfrm>
            <a:off x="8222568" y="3341867"/>
            <a:ext cx="358999" cy="358999"/>
            <a:chOff x="-55988800" y="3982600"/>
            <a:chExt cx="319025" cy="319025"/>
          </a:xfrm>
        </p:grpSpPr>
        <p:sp>
          <p:nvSpPr>
            <p:cNvPr id="294" name="Google Shape;294;p6"/>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6"/>
          <p:cNvGrpSpPr/>
          <p:nvPr/>
        </p:nvGrpSpPr>
        <p:grpSpPr>
          <a:xfrm>
            <a:off x="1244611" y="1919396"/>
            <a:ext cx="358099" cy="358099"/>
            <a:chOff x="-57568775" y="3198925"/>
            <a:chExt cx="318225" cy="318225"/>
          </a:xfrm>
        </p:grpSpPr>
        <p:sp>
          <p:nvSpPr>
            <p:cNvPr id="300" name="Google Shape;300;p6"/>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6"/>
          <p:cNvGrpSpPr/>
          <p:nvPr/>
        </p:nvGrpSpPr>
        <p:grpSpPr>
          <a:xfrm>
            <a:off x="7549312" y="1911671"/>
            <a:ext cx="314662" cy="358999"/>
            <a:chOff x="-55576850" y="3198125"/>
            <a:chExt cx="279625" cy="319025"/>
          </a:xfrm>
        </p:grpSpPr>
        <p:sp>
          <p:nvSpPr>
            <p:cNvPr id="307" name="Google Shape;307;p6"/>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p6"/>
          <p:cNvGrpSpPr/>
          <p:nvPr/>
        </p:nvGrpSpPr>
        <p:grpSpPr>
          <a:xfrm>
            <a:off x="354702" y="3270296"/>
            <a:ext cx="314662" cy="358971"/>
            <a:chOff x="-56766175" y="3198925"/>
            <a:chExt cx="279625" cy="319000"/>
          </a:xfrm>
        </p:grpSpPr>
        <p:sp>
          <p:nvSpPr>
            <p:cNvPr id="312" name="Google Shape;312;p6"/>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20" name="Google Shape;320;p6"/>
          <p:cNvSpPr/>
          <p:nvPr/>
        </p:nvSpPr>
        <p:spPr>
          <a:xfrm rot="10800000">
            <a:off x="3162100" y="2920850"/>
            <a:ext cx="2664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
          <p:cNvSpPr txBox="1"/>
          <p:nvPr>
            <p:ph type="ctrTitle"/>
          </p:nvPr>
        </p:nvSpPr>
        <p:spPr>
          <a:xfrm flipH="1">
            <a:off x="3535400" y="3106095"/>
            <a:ext cx="18693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View Ranking</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7"/>
          <p:cNvSpPr txBox="1"/>
          <p:nvPr>
            <p:ph type="title"/>
          </p:nvPr>
        </p:nvSpPr>
        <p:spPr>
          <a:xfrm>
            <a:off x="173700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solidFill>
                  <a:srgbClr val="383536"/>
                </a:solidFill>
                <a:latin typeface="Arial"/>
                <a:ea typeface="Arial"/>
                <a:cs typeface="Arial"/>
                <a:sym typeface="Arial"/>
              </a:rPr>
              <a:t>Register</a:t>
            </a:r>
            <a:endParaRPr/>
          </a:p>
        </p:txBody>
      </p:sp>
      <p:sp>
        <p:nvSpPr>
          <p:cNvPr id="327" name="Google Shape;32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28" name="Google Shape;328;p7"/>
          <p:cNvPicPr preferRelativeResize="0"/>
          <p:nvPr/>
        </p:nvPicPr>
        <p:blipFill rotWithShape="1">
          <a:blip r:embed="rId4">
            <a:alphaModFix/>
          </a:blip>
          <a:srcRect b="0" l="0" r="0" t="0"/>
          <a:stretch/>
        </p:blipFill>
        <p:spPr>
          <a:xfrm>
            <a:off x="2527246" y="1621715"/>
            <a:ext cx="4000828" cy="20380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8"/>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solidFill>
                  <a:srgbClr val="383536"/>
                </a:solidFill>
                <a:latin typeface="Arial"/>
                <a:ea typeface="Arial"/>
                <a:cs typeface="Arial"/>
                <a:sym typeface="Arial"/>
              </a:rPr>
              <a:t>Sign In</a:t>
            </a:r>
            <a:endParaRPr/>
          </a:p>
        </p:txBody>
      </p:sp>
      <p:sp>
        <p:nvSpPr>
          <p:cNvPr id="334" name="Google Shape;334;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35" name="Google Shape;335;p8"/>
          <p:cNvPicPr preferRelativeResize="0"/>
          <p:nvPr/>
        </p:nvPicPr>
        <p:blipFill rotWithShape="1">
          <a:blip r:embed="rId4">
            <a:alphaModFix/>
          </a:blip>
          <a:srcRect b="0" l="0" r="0" t="0"/>
          <a:stretch/>
        </p:blipFill>
        <p:spPr>
          <a:xfrm>
            <a:off x="2119312" y="1452562"/>
            <a:ext cx="4905375" cy="22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9"/>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Caro Game</a:t>
            </a:r>
            <a:endParaRPr sz="3000">
              <a:solidFill>
                <a:schemeClr val="accent2"/>
              </a:solidFill>
              <a:latin typeface="Arial"/>
              <a:ea typeface="Arial"/>
              <a:cs typeface="Arial"/>
              <a:sym typeface="Arial"/>
            </a:endParaRPr>
          </a:p>
        </p:txBody>
      </p:sp>
      <p:sp>
        <p:nvSpPr>
          <p:cNvPr id="341" name="Google Shape;341;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42" name="Google Shape;342;p9"/>
          <p:cNvPicPr preferRelativeResize="0"/>
          <p:nvPr/>
        </p:nvPicPr>
        <p:blipFill rotWithShape="1">
          <a:blip r:embed="rId4">
            <a:alphaModFix/>
          </a:blip>
          <a:srcRect b="0" l="0" r="0" t="0"/>
          <a:stretch/>
        </p:blipFill>
        <p:spPr>
          <a:xfrm>
            <a:off x="39250" y="913578"/>
            <a:ext cx="4188042" cy="2005833"/>
          </a:xfrm>
          <a:prstGeom prst="rect">
            <a:avLst/>
          </a:prstGeom>
          <a:noFill/>
          <a:ln>
            <a:noFill/>
          </a:ln>
        </p:spPr>
      </p:pic>
      <p:pic>
        <p:nvPicPr>
          <p:cNvPr descr="Text&#10;&#10;Description automatically generated" id="343" name="Google Shape;343;p9"/>
          <p:cNvPicPr preferRelativeResize="0"/>
          <p:nvPr/>
        </p:nvPicPr>
        <p:blipFill rotWithShape="1">
          <a:blip r:embed="rId5">
            <a:alphaModFix/>
          </a:blip>
          <a:srcRect b="0" l="0" r="0" t="0"/>
          <a:stretch/>
        </p:blipFill>
        <p:spPr>
          <a:xfrm>
            <a:off x="4195599" y="918034"/>
            <a:ext cx="4497112" cy="2617689"/>
          </a:xfrm>
          <a:prstGeom prst="rect">
            <a:avLst/>
          </a:prstGeom>
          <a:noFill/>
          <a:ln>
            <a:noFill/>
          </a:ln>
        </p:spPr>
      </p:pic>
      <p:pic>
        <p:nvPicPr>
          <p:cNvPr descr="Text&#10;&#10;Description automatically generated" id="344" name="Google Shape;344;p9"/>
          <p:cNvPicPr preferRelativeResize="0"/>
          <p:nvPr/>
        </p:nvPicPr>
        <p:blipFill rotWithShape="1">
          <a:blip r:embed="rId6">
            <a:alphaModFix/>
          </a:blip>
          <a:srcRect b="0" l="0" r="0" t="0"/>
          <a:stretch/>
        </p:blipFill>
        <p:spPr>
          <a:xfrm>
            <a:off x="37443" y="2917733"/>
            <a:ext cx="4191655" cy="21458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10"/>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TTT Game</a:t>
            </a:r>
            <a:endParaRPr sz="3000">
              <a:solidFill>
                <a:schemeClr val="accent2"/>
              </a:solidFill>
              <a:latin typeface="Arial"/>
              <a:ea typeface="Arial"/>
              <a:cs typeface="Arial"/>
              <a:sym typeface="Arial"/>
            </a:endParaRPr>
          </a:p>
        </p:txBody>
      </p:sp>
      <p:sp>
        <p:nvSpPr>
          <p:cNvPr id="350" name="Google Shape;350;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 application&#10;&#10;Description automatically generated" id="351" name="Google Shape;351;p10"/>
          <p:cNvPicPr preferRelativeResize="0"/>
          <p:nvPr/>
        </p:nvPicPr>
        <p:blipFill rotWithShape="1">
          <a:blip r:embed="rId4">
            <a:alphaModFix/>
          </a:blip>
          <a:srcRect b="0" l="0" r="0" t="0"/>
          <a:stretch/>
        </p:blipFill>
        <p:spPr>
          <a:xfrm>
            <a:off x="2627" y="1026236"/>
            <a:ext cx="4724400" cy="2085975"/>
          </a:xfrm>
          <a:prstGeom prst="rect">
            <a:avLst/>
          </a:prstGeom>
          <a:noFill/>
          <a:ln>
            <a:noFill/>
          </a:ln>
        </p:spPr>
      </p:pic>
      <p:pic>
        <p:nvPicPr>
          <p:cNvPr descr="Text&#10;&#10;Description automatically generated" id="352" name="Google Shape;352;p10"/>
          <p:cNvPicPr preferRelativeResize="0"/>
          <p:nvPr/>
        </p:nvPicPr>
        <p:blipFill rotWithShape="1">
          <a:blip r:embed="rId5">
            <a:alphaModFix/>
          </a:blip>
          <a:srcRect b="0" l="0" r="0" t="0"/>
          <a:stretch/>
        </p:blipFill>
        <p:spPr>
          <a:xfrm>
            <a:off x="4736059" y="983866"/>
            <a:ext cx="3514725" cy="305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idx="1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NỘI DUNG</a:t>
            </a:r>
            <a:endParaRPr>
              <a:latin typeface="Arial"/>
              <a:ea typeface="Arial"/>
              <a:cs typeface="Arial"/>
              <a:sym typeface="Arial"/>
            </a:endParaRPr>
          </a:p>
        </p:txBody>
      </p:sp>
      <p:sp>
        <p:nvSpPr>
          <p:cNvPr id="157" name="Google Shape;157;p2"/>
          <p:cNvSpPr txBox="1"/>
          <p:nvPr>
            <p:ph type="ctrTitle"/>
          </p:nvPr>
        </p:nvSpPr>
        <p:spPr>
          <a:xfrm flipH="1">
            <a:off x="1045" y="1758026"/>
            <a:ext cx="2504100" cy="57894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Introduction</a:t>
            </a:r>
            <a:endParaRPr>
              <a:latin typeface="Arial"/>
              <a:ea typeface="Arial"/>
              <a:cs typeface="Arial"/>
              <a:sym typeface="Arial"/>
            </a:endParaRPr>
          </a:p>
        </p:txBody>
      </p:sp>
      <p:sp>
        <p:nvSpPr>
          <p:cNvPr id="158" name="Google Shape;158;p2"/>
          <p:cNvSpPr txBox="1"/>
          <p:nvPr>
            <p:ph idx="6" type="ctrTitle"/>
          </p:nvPr>
        </p:nvSpPr>
        <p:spPr>
          <a:xfrm flipH="1">
            <a:off x="6537508" y="1812776"/>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Function</a:t>
            </a:r>
            <a:endParaRPr/>
          </a:p>
        </p:txBody>
      </p:sp>
      <p:sp>
        <p:nvSpPr>
          <p:cNvPr id="159" name="Google Shape;159;p2"/>
          <p:cNvSpPr txBox="1"/>
          <p:nvPr>
            <p:ph idx="9" type="ctrTitle"/>
          </p:nvPr>
        </p:nvSpPr>
        <p:spPr>
          <a:xfrm flipH="1">
            <a:off x="2093" y="3510028"/>
            <a:ext cx="2453100" cy="49026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Technique</a:t>
            </a:r>
            <a:endParaRPr>
              <a:latin typeface="Arial"/>
              <a:ea typeface="Arial"/>
              <a:cs typeface="Arial"/>
              <a:sym typeface="Arial"/>
            </a:endParaRPr>
          </a:p>
        </p:txBody>
      </p:sp>
      <p:sp>
        <p:nvSpPr>
          <p:cNvPr id="160" name="Google Shape;160;p2"/>
          <p:cNvSpPr txBox="1"/>
          <p:nvPr>
            <p:ph idx="15" type="ctrTitle"/>
          </p:nvPr>
        </p:nvSpPr>
        <p:spPr>
          <a:xfrm flipH="1">
            <a:off x="3344739" y="3446205"/>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Evaluate</a:t>
            </a:r>
            <a:endParaRPr/>
          </a:p>
        </p:txBody>
      </p:sp>
      <p:sp>
        <p:nvSpPr>
          <p:cNvPr id="161" name="Google Shape;161;p2"/>
          <p:cNvSpPr txBox="1"/>
          <p:nvPr>
            <p:ph idx="2" type="title"/>
          </p:nvPr>
        </p:nvSpPr>
        <p:spPr>
          <a:xfrm>
            <a:off x="752011" y="1140800"/>
            <a:ext cx="988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01</a:t>
            </a:r>
            <a:endParaRPr>
              <a:latin typeface="Arial"/>
              <a:ea typeface="Arial"/>
              <a:cs typeface="Arial"/>
              <a:sym typeface="Arial"/>
            </a:endParaRPr>
          </a:p>
        </p:txBody>
      </p:sp>
      <p:sp>
        <p:nvSpPr>
          <p:cNvPr id="162" name="Google Shape;162;p2"/>
          <p:cNvSpPr txBox="1"/>
          <p:nvPr>
            <p:ph idx="14" type="title"/>
          </p:nvPr>
        </p:nvSpPr>
        <p:spPr>
          <a:xfrm>
            <a:off x="733283" y="2815883"/>
            <a:ext cx="947400" cy="58765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03</a:t>
            </a:r>
            <a:endParaRPr>
              <a:latin typeface="Arial"/>
              <a:ea typeface="Arial"/>
              <a:cs typeface="Arial"/>
              <a:sym typeface="Arial"/>
            </a:endParaRPr>
          </a:p>
        </p:txBody>
      </p:sp>
      <p:sp>
        <p:nvSpPr>
          <p:cNvPr id="163" name="Google Shape;163;p2"/>
          <p:cNvSpPr txBox="1"/>
          <p:nvPr>
            <p:ph idx="17" type="title"/>
          </p:nvPr>
        </p:nvSpPr>
        <p:spPr>
          <a:xfrm>
            <a:off x="4097589" y="2819158"/>
            <a:ext cx="947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04 </a:t>
            </a:r>
            <a:endParaRPr>
              <a:latin typeface="Arial"/>
              <a:ea typeface="Arial"/>
              <a:cs typeface="Arial"/>
              <a:sym typeface="Arial"/>
            </a:endParaRPr>
          </a:p>
        </p:txBody>
      </p:sp>
      <p:sp>
        <p:nvSpPr>
          <p:cNvPr id="164" name="Google Shape;164;p2"/>
          <p:cNvSpPr txBox="1"/>
          <p:nvPr>
            <p:ph idx="8" type="title"/>
          </p:nvPr>
        </p:nvSpPr>
        <p:spPr>
          <a:xfrm>
            <a:off x="7419065" y="1140800"/>
            <a:ext cx="800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03</a:t>
            </a:r>
            <a:endParaRPr/>
          </a:p>
        </p:txBody>
      </p:sp>
      <p:sp>
        <p:nvSpPr>
          <p:cNvPr id="165" name="Google Shape;165;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Arial"/>
                <a:ea typeface="Arial"/>
                <a:cs typeface="Arial"/>
                <a:sym typeface="Arial"/>
              </a:rPr>
              <a:t>‹#›</a:t>
            </a:fld>
            <a:endParaRPr b="1" sz="1800">
              <a:latin typeface="Arial"/>
              <a:ea typeface="Arial"/>
              <a:cs typeface="Arial"/>
              <a:sym typeface="Arial"/>
            </a:endParaRPr>
          </a:p>
          <a:p>
            <a:pPr indent="0" lvl="0" marL="0" rtl="0" algn="r">
              <a:lnSpc>
                <a:spcPct val="100000"/>
              </a:lnSpc>
              <a:spcBef>
                <a:spcPts val="0"/>
              </a:spcBef>
              <a:spcAft>
                <a:spcPts val="0"/>
              </a:spcAft>
              <a:buSzPts val="1800"/>
              <a:buNone/>
            </a:pPr>
            <a:r>
              <a:t/>
            </a:r>
            <a:endParaRPr sz="1800">
              <a:latin typeface="Arial"/>
              <a:ea typeface="Arial"/>
              <a:cs typeface="Arial"/>
              <a:sym typeface="Arial"/>
            </a:endParaRPr>
          </a:p>
        </p:txBody>
      </p:sp>
      <p:sp>
        <p:nvSpPr>
          <p:cNvPr id="166" name="Google Shape;166;p2"/>
          <p:cNvSpPr txBox="1"/>
          <p:nvPr>
            <p:ph idx="17" type="title"/>
          </p:nvPr>
        </p:nvSpPr>
        <p:spPr>
          <a:xfrm>
            <a:off x="7179973" y="2750175"/>
            <a:ext cx="839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05 </a:t>
            </a:r>
            <a:endParaRPr>
              <a:latin typeface="Arial"/>
              <a:ea typeface="Arial"/>
              <a:cs typeface="Arial"/>
              <a:sym typeface="Arial"/>
            </a:endParaRPr>
          </a:p>
        </p:txBody>
      </p:sp>
      <p:sp>
        <p:nvSpPr>
          <p:cNvPr id="167" name="Google Shape;167;p2"/>
          <p:cNvSpPr txBox="1"/>
          <p:nvPr>
            <p:ph idx="15" type="ctrTitle"/>
          </p:nvPr>
        </p:nvSpPr>
        <p:spPr>
          <a:xfrm flipH="1">
            <a:off x="6375177" y="3432041"/>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Conclusion</a:t>
            </a:r>
            <a:endParaRPr/>
          </a:p>
        </p:txBody>
      </p:sp>
      <p:sp>
        <p:nvSpPr>
          <p:cNvPr id="168" name="Google Shape;168;p2"/>
          <p:cNvSpPr txBox="1"/>
          <p:nvPr/>
        </p:nvSpPr>
        <p:spPr>
          <a:xfrm>
            <a:off x="4162172" y="1145398"/>
            <a:ext cx="800400" cy="57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500"/>
              <a:buFont typeface="Teko Light"/>
              <a:buNone/>
            </a:pPr>
            <a:r>
              <a:rPr b="0" i="0" lang="en" sz="3600" u="none" cap="none" strike="noStrike">
                <a:solidFill>
                  <a:schemeClr val="dk1"/>
                </a:solidFill>
                <a:latin typeface="Arial"/>
                <a:ea typeface="Arial"/>
                <a:cs typeface="Arial"/>
                <a:sym typeface="Arial"/>
              </a:rPr>
              <a:t>02</a:t>
            </a:r>
            <a:endParaRPr/>
          </a:p>
        </p:txBody>
      </p:sp>
      <p:sp>
        <p:nvSpPr>
          <p:cNvPr id="169" name="Google Shape;169;p2"/>
          <p:cNvSpPr txBox="1"/>
          <p:nvPr/>
        </p:nvSpPr>
        <p:spPr>
          <a:xfrm flipH="1">
            <a:off x="3339736" y="1817374"/>
            <a:ext cx="2453100" cy="577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Teko Light"/>
              <a:buNone/>
            </a:pPr>
            <a:r>
              <a:rPr lang="en" sz="2400">
                <a:solidFill>
                  <a:schemeClr val="accent1"/>
                </a:solidFill>
              </a:rPr>
              <a:t>Design Analysis</a:t>
            </a:r>
            <a:endParaRPr b="0" i="0" sz="2400" u="none" cap="none" strike="noStrike">
              <a:solidFill>
                <a:schemeClr val="accen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11"/>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View ranking</a:t>
            </a:r>
            <a:endParaRPr sz="3000">
              <a:solidFill>
                <a:schemeClr val="accent2"/>
              </a:solidFill>
              <a:latin typeface="Arial"/>
              <a:ea typeface="Arial"/>
              <a:cs typeface="Arial"/>
              <a:sym typeface="Arial"/>
            </a:endParaRPr>
          </a:p>
        </p:txBody>
      </p:sp>
      <p:sp>
        <p:nvSpPr>
          <p:cNvPr id="358" name="Google Shape;358;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id="359" name="Google Shape;359;p11"/>
          <p:cNvPicPr preferRelativeResize="0"/>
          <p:nvPr/>
        </p:nvPicPr>
        <p:blipFill rotWithShape="1">
          <a:blip r:embed="rId4">
            <a:alphaModFix/>
          </a:blip>
          <a:srcRect b="0" l="0" r="0" t="0"/>
          <a:stretch/>
        </p:blipFill>
        <p:spPr>
          <a:xfrm>
            <a:off x="-1970" y="1090626"/>
            <a:ext cx="4359163" cy="3592869"/>
          </a:xfrm>
          <a:prstGeom prst="rect">
            <a:avLst/>
          </a:prstGeom>
          <a:noFill/>
          <a:ln>
            <a:noFill/>
          </a:ln>
        </p:spPr>
      </p:pic>
      <p:pic>
        <p:nvPicPr>
          <p:cNvPr id="360" name="Google Shape;360;p11"/>
          <p:cNvPicPr preferRelativeResize="0"/>
          <p:nvPr/>
        </p:nvPicPr>
        <p:blipFill rotWithShape="1">
          <a:blip r:embed="rId5">
            <a:alphaModFix/>
          </a:blip>
          <a:srcRect b="0" l="0" r="0" t="0"/>
          <a:stretch/>
        </p:blipFill>
        <p:spPr>
          <a:xfrm>
            <a:off x="4402520" y="1092404"/>
            <a:ext cx="4674476" cy="3589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12"/>
          <p:cNvSpPr txBox="1"/>
          <p:nvPr>
            <p:ph type="ctrTitle"/>
          </p:nvPr>
        </p:nvSpPr>
        <p:spPr>
          <a:xfrm flipH="1">
            <a:off x="4196798" y="2572881"/>
            <a:ext cx="4360406" cy="48286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Technique</a:t>
            </a:r>
            <a:endParaRPr/>
          </a:p>
        </p:txBody>
      </p:sp>
      <p:sp>
        <p:nvSpPr>
          <p:cNvPr id="366" name="Google Shape;366;p12"/>
          <p:cNvSpPr txBox="1"/>
          <p:nvPr>
            <p:ph idx="2" type="title"/>
          </p:nvPr>
        </p:nvSpPr>
        <p:spPr>
          <a:xfrm flipH="1">
            <a:off x="2133750" y="2105829"/>
            <a:ext cx="20001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04</a:t>
            </a:r>
            <a:endParaRPr/>
          </a:p>
        </p:txBody>
      </p:sp>
      <p:sp>
        <p:nvSpPr>
          <p:cNvPr id="367" name="Google Shape;367;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3"/>
          <p:cNvSpPr txBox="1"/>
          <p:nvPr>
            <p:ph idx="4" type="title"/>
          </p:nvPr>
        </p:nvSpPr>
        <p:spPr>
          <a:xfrm>
            <a:off x="618375" y="137200"/>
            <a:ext cx="7413300" cy="63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73" name="Google Shape;37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74" name="Google Shape;374;p13"/>
          <p:cNvSpPr txBox="1"/>
          <p:nvPr/>
        </p:nvSpPr>
        <p:spPr>
          <a:xfrm>
            <a:off x="449725" y="1062175"/>
            <a:ext cx="4046400" cy="1011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Use library termios.h to hide password</a:t>
            </a:r>
            <a:endParaRPr b="0" i="0" sz="2400" u="none" cap="none" strike="noStrike">
              <a:solidFill>
                <a:srgbClr val="000000"/>
              </a:solidFill>
              <a:latin typeface="Times New Roman"/>
              <a:ea typeface="Times New Roman"/>
              <a:cs typeface="Times New Roman"/>
              <a:sym typeface="Times New Roman"/>
            </a:endParaRPr>
          </a:p>
        </p:txBody>
      </p:sp>
      <p:pic>
        <p:nvPicPr>
          <p:cNvPr descr="Graphical user interface, text&#10;&#10;Description automatically generated" id="375" name="Google Shape;375;p13"/>
          <p:cNvPicPr preferRelativeResize="0"/>
          <p:nvPr/>
        </p:nvPicPr>
        <p:blipFill rotWithShape="1">
          <a:blip r:embed="rId3">
            <a:alphaModFix/>
          </a:blip>
          <a:srcRect b="0" l="0" r="0" t="0"/>
          <a:stretch/>
        </p:blipFill>
        <p:spPr>
          <a:xfrm>
            <a:off x="3943212" y="1639337"/>
            <a:ext cx="4905375" cy="223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idx="4" type="title"/>
          </p:nvPr>
        </p:nvSpPr>
        <p:spPr>
          <a:xfrm>
            <a:off x="618375" y="137200"/>
            <a:ext cx="74133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81" name="Google Shape;381;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82" name="Google Shape;382;p14"/>
          <p:cNvSpPr txBox="1"/>
          <p:nvPr/>
        </p:nvSpPr>
        <p:spPr>
          <a:xfrm>
            <a:off x="449725" y="1062175"/>
            <a:ext cx="3820800" cy="582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Minimax algorithm</a:t>
            </a:r>
            <a:endParaRPr b="0" i="0" sz="2400" u="none" cap="none" strike="noStrike">
              <a:solidFill>
                <a:srgbClr val="000000"/>
              </a:solidFill>
              <a:latin typeface="Times New Roman"/>
              <a:ea typeface="Times New Roman"/>
              <a:cs typeface="Times New Roman"/>
              <a:sym typeface="Times New Roman"/>
            </a:endParaRPr>
          </a:p>
        </p:txBody>
      </p:sp>
      <p:pic>
        <p:nvPicPr>
          <p:cNvPr id="383" name="Google Shape;383;p14"/>
          <p:cNvPicPr preferRelativeResize="0"/>
          <p:nvPr/>
        </p:nvPicPr>
        <p:blipFill rotWithShape="1">
          <a:blip r:embed="rId3">
            <a:alphaModFix/>
          </a:blip>
          <a:srcRect b="0" l="0" r="0" t="0"/>
          <a:stretch/>
        </p:blipFill>
        <p:spPr>
          <a:xfrm>
            <a:off x="4886888" y="781688"/>
            <a:ext cx="3763924" cy="3580124"/>
          </a:xfrm>
          <a:prstGeom prst="rect">
            <a:avLst/>
          </a:prstGeom>
          <a:noFill/>
          <a:ln>
            <a:noFill/>
          </a:ln>
        </p:spPr>
      </p:pic>
      <p:sp>
        <p:nvSpPr>
          <p:cNvPr id="384" name="Google Shape;384;p14"/>
          <p:cNvSpPr txBox="1"/>
          <p:nvPr/>
        </p:nvSpPr>
        <p:spPr>
          <a:xfrm>
            <a:off x="618375" y="1906075"/>
            <a:ext cx="41904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MAX: Player try to win game.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MIN: Other player try to do that MAX get the smallest score.</a:t>
            </a:r>
            <a:endParaRPr b="0" i="0" sz="1400" u="none" cap="none" strike="noStrike">
              <a:solidFill>
                <a:srgbClr val="000000"/>
              </a:solidFill>
              <a:latin typeface="Times New Roman"/>
              <a:ea typeface="Times New Roman"/>
              <a:cs typeface="Times New Roman"/>
              <a:sym typeface="Times New Roman"/>
            </a:endParaRPr>
          </a:p>
        </p:txBody>
      </p:sp>
      <p:sp>
        <p:nvSpPr>
          <p:cNvPr id="385" name="Google Shape;385;p14"/>
          <p:cNvSpPr txBox="1"/>
          <p:nvPr/>
        </p:nvSpPr>
        <p:spPr>
          <a:xfrm>
            <a:off x="4808775" y="4376300"/>
            <a:ext cx="3877800" cy="48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Hình 13: Cây trò chơi (Game tree)</a:t>
            </a:r>
            <a:endParaRPr b="0" i="0" sz="1400" u="none" cap="none" strike="noStrike">
              <a:solidFill>
                <a:srgbClr val="000000"/>
              </a:solidFill>
              <a:latin typeface="Times New Roman"/>
              <a:ea typeface="Times New Roman"/>
              <a:cs typeface="Times New Roman"/>
              <a:sym typeface="Times New Roman"/>
            </a:endParaRPr>
          </a:p>
        </p:txBody>
      </p:sp>
      <p:sp>
        <p:nvSpPr>
          <p:cNvPr id="386" name="Google Shape;386;p14"/>
          <p:cNvSpPr txBox="1"/>
          <p:nvPr/>
        </p:nvSpPr>
        <p:spPr>
          <a:xfrm>
            <a:off x="569529" y="3200400"/>
            <a:ext cx="27432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Result is win, lose or tie , then MAX=10, MIN =-10 or =0 respectively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5"/>
          <p:cNvSpPr txBox="1"/>
          <p:nvPr>
            <p:ph idx="4" type="title"/>
          </p:nvPr>
        </p:nvSpPr>
        <p:spPr>
          <a:xfrm>
            <a:off x="618375" y="137200"/>
            <a:ext cx="74133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92" name="Google Shape;392;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93" name="Google Shape;393;p15"/>
          <p:cNvSpPr txBox="1"/>
          <p:nvPr/>
        </p:nvSpPr>
        <p:spPr>
          <a:xfrm>
            <a:off x="449725" y="1062175"/>
            <a:ext cx="3988200" cy="1280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TCP connection</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Many clients connect to server using select()</a:t>
            </a:r>
            <a:endParaRPr b="0" i="0" sz="2400" u="none" cap="none" strike="noStrike">
              <a:solidFill>
                <a:srgbClr val="000000"/>
              </a:solidFill>
              <a:latin typeface="Times New Roman"/>
              <a:ea typeface="Times New Roman"/>
              <a:cs typeface="Times New Roman"/>
              <a:sym typeface="Times New Roman"/>
            </a:endParaRPr>
          </a:p>
        </p:txBody>
      </p:sp>
      <p:pic>
        <p:nvPicPr>
          <p:cNvPr id="394" name="Google Shape;394;p15"/>
          <p:cNvPicPr preferRelativeResize="0"/>
          <p:nvPr/>
        </p:nvPicPr>
        <p:blipFill rotWithShape="1">
          <a:blip r:embed="rId3">
            <a:alphaModFix/>
          </a:blip>
          <a:srcRect b="16688" l="21240" r="39058" t="11595"/>
          <a:stretch/>
        </p:blipFill>
        <p:spPr>
          <a:xfrm>
            <a:off x="573400" y="2270225"/>
            <a:ext cx="2816798" cy="2393126"/>
          </a:xfrm>
          <a:prstGeom prst="rect">
            <a:avLst/>
          </a:prstGeom>
          <a:noFill/>
          <a:ln>
            <a:noFill/>
          </a:ln>
        </p:spPr>
      </p:pic>
      <p:pic>
        <p:nvPicPr>
          <p:cNvPr id="395" name="Google Shape;395;p15"/>
          <p:cNvPicPr preferRelativeResize="0"/>
          <p:nvPr/>
        </p:nvPicPr>
        <p:blipFill rotWithShape="1">
          <a:blip r:embed="rId4">
            <a:alphaModFix/>
          </a:blip>
          <a:srcRect b="0" l="0" r="0" t="0"/>
          <a:stretch/>
        </p:blipFill>
        <p:spPr>
          <a:xfrm>
            <a:off x="4437800" y="1062175"/>
            <a:ext cx="4455625" cy="360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16"/>
          <p:cNvSpPr txBox="1"/>
          <p:nvPr>
            <p:ph type="ctrTitle"/>
          </p:nvPr>
        </p:nvSpPr>
        <p:spPr>
          <a:xfrm flipH="1">
            <a:off x="2726850" y="2897239"/>
            <a:ext cx="3690300" cy="45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Evaluate</a:t>
            </a:r>
            <a:endParaRPr sz="4800">
              <a:latin typeface="Arial"/>
              <a:ea typeface="Arial"/>
              <a:cs typeface="Arial"/>
              <a:sym typeface="Arial"/>
            </a:endParaRPr>
          </a:p>
        </p:txBody>
      </p:sp>
      <p:sp>
        <p:nvSpPr>
          <p:cNvPr id="401" name="Google Shape;401;p16"/>
          <p:cNvSpPr txBox="1"/>
          <p:nvPr>
            <p:ph idx="2" type="title"/>
          </p:nvPr>
        </p:nvSpPr>
        <p:spPr>
          <a:xfrm flipH="1">
            <a:off x="3451650" y="1351346"/>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05</a:t>
            </a:r>
            <a:endParaRPr/>
          </a:p>
        </p:txBody>
      </p:sp>
      <p:sp>
        <p:nvSpPr>
          <p:cNvPr id="402" name="Google Shape;402;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txBox="1"/>
          <p:nvPr>
            <p:ph idx="1" type="body"/>
          </p:nvPr>
        </p:nvSpPr>
        <p:spPr>
          <a:xfrm>
            <a:off x="1325400" y="1496200"/>
            <a:ext cx="64932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Program have complete functions: Sign in, register, play game, view log, view ranking</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Functions activate normal, stable</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Solve timeout error: Set timeout for both sides client and server</a:t>
            </a:r>
            <a:endParaRPr/>
          </a:p>
        </p:txBody>
      </p:sp>
      <p:sp>
        <p:nvSpPr>
          <p:cNvPr id="408" name="Google Shape;408;p17"/>
          <p:cNvSpPr txBox="1"/>
          <p:nvPr>
            <p:ph type="title"/>
          </p:nvPr>
        </p:nvSpPr>
        <p:spPr>
          <a:xfrm>
            <a:off x="2421000" y="283608"/>
            <a:ext cx="4302000" cy="63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Evaluate</a:t>
            </a:r>
            <a:endParaRPr/>
          </a:p>
        </p:txBody>
      </p:sp>
      <p:sp>
        <p:nvSpPr>
          <p:cNvPr id="409" name="Google Shape;409;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8"/>
          <p:cNvSpPr txBox="1"/>
          <p:nvPr>
            <p:ph idx="4" type="title"/>
          </p:nvPr>
        </p:nvSpPr>
        <p:spPr>
          <a:xfrm>
            <a:off x="2421000" y="1372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CLIENT</a:t>
            </a:r>
            <a:endParaRPr sz="3000">
              <a:latin typeface="Arial"/>
              <a:ea typeface="Arial"/>
              <a:cs typeface="Arial"/>
              <a:sym typeface="Arial"/>
            </a:endParaRPr>
          </a:p>
        </p:txBody>
      </p:sp>
      <p:sp>
        <p:nvSpPr>
          <p:cNvPr id="415" name="Google Shape;41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16" name="Google Shape;416;p18"/>
          <p:cNvSpPr txBox="1"/>
          <p:nvPr/>
        </p:nvSpPr>
        <p:spPr>
          <a:xfrm>
            <a:off x="0" y="849125"/>
            <a:ext cx="9144000" cy="4020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set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struct timeval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timeout.tv_sec = 20; // after 20 seconds will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timeout.tv_usec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if (setsockopt (sock, SOL_SOCKET, SO_RCVTIMEO, (char *)&amp;timeout, sizeof(timeout)) &lt;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return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else if (setsockopt (sock, SOL_SOCKET, SO_SNDTIMEO, (char *)&amp;timeout, sizeof(timeout)) &lt;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return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endParaRPr b="0" i="0" sz="1200" u="none" cap="none" strike="noStrike">
              <a:solidFill>
                <a:srgbClr val="00000A"/>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9"/>
          <p:cNvSpPr txBox="1"/>
          <p:nvPr>
            <p:ph idx="4" type="title"/>
          </p:nvPr>
        </p:nvSpPr>
        <p:spPr>
          <a:xfrm>
            <a:off x="2421000" y="1372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SERVER </a:t>
            </a:r>
            <a:endParaRPr sz="3000">
              <a:latin typeface="Arial"/>
              <a:ea typeface="Arial"/>
              <a:cs typeface="Arial"/>
              <a:sym typeface="Arial"/>
            </a:endParaRPr>
          </a:p>
        </p:txBody>
      </p:sp>
      <p:sp>
        <p:nvSpPr>
          <p:cNvPr id="422" name="Google Shape;422;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23" name="Google Shape;423;p19"/>
          <p:cNvSpPr txBox="1"/>
          <p:nvPr/>
        </p:nvSpPr>
        <p:spPr>
          <a:xfrm>
            <a:off x="0" y="669600"/>
            <a:ext cx="9144000" cy="36987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r>
              <a:rPr b="0" i="0" lang="en" sz="1400" u="none" cap="none" strike="noStrike">
                <a:solidFill>
                  <a:srgbClr val="000000"/>
                </a:solidFill>
                <a:latin typeface="Consolas"/>
                <a:ea typeface="Consolas"/>
                <a:cs typeface="Consolas"/>
                <a:sym typeface="Consolas"/>
              </a:rPr>
              <a:t>// Set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struct timeval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timeout.tv_sec  = 1000;  // after 1000 seconds will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timeout.tv_usec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//Step 4: Communicate with clients</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read_fds = master;</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rc = select(fdmax + 1, &amp;read_fds, NULL, NULL, &amp;timeout);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if( rc ==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perror("select() error!\n");</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exit(-6);</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else if (rc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printf("  select() timed out. End program.\n");</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exit(-5);</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endParaRPr b="0" i="0" sz="1200" u="none" cap="none" strike="noStrike">
              <a:solidFill>
                <a:srgbClr val="00000A"/>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20"/>
          <p:cNvSpPr txBox="1"/>
          <p:nvPr>
            <p:ph type="ctrTitle"/>
          </p:nvPr>
        </p:nvSpPr>
        <p:spPr>
          <a:xfrm>
            <a:off x="491556" y="2247705"/>
            <a:ext cx="3210225" cy="75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Conclusion</a:t>
            </a:r>
            <a:endParaRPr/>
          </a:p>
        </p:txBody>
      </p:sp>
      <p:sp>
        <p:nvSpPr>
          <p:cNvPr id="429" name="Google Shape;429;p20"/>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06</a:t>
            </a:r>
            <a:endParaRPr/>
          </a:p>
        </p:txBody>
      </p:sp>
      <p:sp>
        <p:nvSpPr>
          <p:cNvPr id="430" name="Google Shape;430;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idx="2" type="title"/>
          </p:nvPr>
        </p:nvSpPr>
        <p:spPr>
          <a:xfrm>
            <a:off x="2595072" y="2093275"/>
            <a:ext cx="1053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01</a:t>
            </a:r>
            <a:endParaRPr/>
          </a:p>
        </p:txBody>
      </p:sp>
      <p:sp>
        <p:nvSpPr>
          <p:cNvPr id="175" name="Google Shape;175;p3"/>
          <p:cNvSpPr txBox="1"/>
          <p:nvPr>
            <p:ph type="ctrTitle"/>
          </p:nvPr>
        </p:nvSpPr>
        <p:spPr>
          <a:xfrm>
            <a:off x="4007825" y="2173943"/>
            <a:ext cx="4535700" cy="8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 Introduction</a:t>
            </a:r>
            <a:endParaRPr sz="4800">
              <a:latin typeface="Arial"/>
              <a:ea typeface="Arial"/>
              <a:cs typeface="Arial"/>
              <a:sym typeface="Arial"/>
            </a:endParaRPr>
          </a:p>
        </p:txBody>
      </p:sp>
      <p:sp>
        <p:nvSpPr>
          <p:cNvPr id="176" name="Google Shape;176;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36" name="Google Shape;436;p21"/>
          <p:cNvSpPr txBox="1"/>
          <p:nvPr/>
        </p:nvSpPr>
        <p:spPr>
          <a:xfrm>
            <a:off x="956475" y="598125"/>
            <a:ext cx="7764300" cy="24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73763"/>
                </a:solidFill>
                <a:latin typeface="Roboto"/>
                <a:ea typeface="Roboto"/>
                <a:cs typeface="Roboto"/>
                <a:sym typeface="Roboto"/>
              </a:rPr>
              <a:t>Video Demo:</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https://youtu.be/9_IYJvR2kPI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73763"/>
                </a:solidFill>
                <a:latin typeface="Roboto"/>
                <a:ea typeface="Roboto"/>
                <a:cs typeface="Roboto"/>
                <a:sym typeface="Roboto"/>
              </a:rPr>
              <a:t>Source code:</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https://github.com/GoodGuy69/caroPj.git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7376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42" name="Google Shape;442;p22"/>
          <p:cNvSpPr txBox="1"/>
          <p:nvPr/>
        </p:nvSpPr>
        <p:spPr>
          <a:xfrm>
            <a:off x="1679900" y="254625"/>
            <a:ext cx="6220200" cy="50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3000" u="none" cap="none" strike="noStrike">
                <a:solidFill>
                  <a:srgbClr val="000000"/>
                </a:solidFill>
                <a:latin typeface="Hind Vadodara Light"/>
                <a:ea typeface="Hind Vadodara Light"/>
                <a:cs typeface="Hind Vadodara Light"/>
                <a:sym typeface="Hind Vadodara Light"/>
              </a:rPr>
              <a:t>Work Contribution</a:t>
            </a:r>
            <a:endParaRPr b="0" i="0" sz="3000" u="none" cap="none" strike="noStrike">
              <a:solidFill>
                <a:srgbClr val="000000"/>
              </a:solidFill>
              <a:latin typeface="Hind Vadodara Light"/>
              <a:ea typeface="Hind Vadodara Light"/>
              <a:cs typeface="Hind Vadodara Light"/>
              <a:sym typeface="Hind Vadodara Light"/>
            </a:endParaRPr>
          </a:p>
        </p:txBody>
      </p:sp>
      <p:graphicFrame>
        <p:nvGraphicFramePr>
          <p:cNvPr id="443" name="Google Shape;443;p22"/>
          <p:cNvGraphicFramePr/>
          <p:nvPr/>
        </p:nvGraphicFramePr>
        <p:xfrm>
          <a:off x="1251388" y="1349922"/>
          <a:ext cx="3000000" cy="3000000"/>
        </p:xfrm>
        <a:graphic>
          <a:graphicData uri="http://schemas.openxmlformats.org/drawingml/2006/table">
            <a:tbl>
              <a:tblPr bandRow="1" firstRow="1">
                <a:noFill/>
                <a:tableStyleId>{779CB903-1AB7-4098-96CE-BC156AA16D0C}</a:tableStyleId>
              </a:tblPr>
              <a:tblGrid>
                <a:gridCol w="3278175"/>
                <a:gridCol w="3278175"/>
              </a:tblGrid>
              <a:tr h="333375">
                <a:tc>
                  <a:txBody>
                    <a:bodyPr/>
                    <a:lstStyle/>
                    <a:p>
                      <a:pPr indent="0" lvl="0" marL="0" marR="0" rtl="0" algn="l">
                        <a:lnSpc>
                          <a:spcPct val="100000"/>
                        </a:lnSpc>
                        <a:spcBef>
                          <a:spcPts val="0"/>
                        </a:spcBef>
                        <a:spcAft>
                          <a:spcPts val="0"/>
                        </a:spcAft>
                        <a:buNone/>
                      </a:pPr>
                      <a:r>
                        <a:rPr lang="en" sz="1400" u="none" cap="none" strike="noStrike"/>
                        <a:t>Đặng Việt Anh (50%)</a:t>
                      </a:r>
                      <a:endParaRPr sz="1400" u="none" cap="none" strike="noStrike"/>
                    </a:p>
                  </a:txBody>
                  <a:tcPr marT="95250" marB="95250" marR="95250" marL="95250"/>
                </a:tc>
                <a:tc>
                  <a:txBody>
                    <a:bodyPr/>
                    <a:lstStyle/>
                    <a:p>
                      <a:pPr indent="0" lvl="0" marL="0" marR="0" rtl="0" algn="l">
                        <a:lnSpc>
                          <a:spcPct val="100000"/>
                        </a:lnSpc>
                        <a:spcBef>
                          <a:spcPts val="0"/>
                        </a:spcBef>
                        <a:spcAft>
                          <a:spcPts val="0"/>
                        </a:spcAft>
                        <a:buNone/>
                      </a:pPr>
                      <a:r>
                        <a:rPr lang="en" sz="1400" u="none" cap="none" strike="noStrike"/>
                        <a:t>Nguyễn Minh Tú (50%)</a:t>
                      </a:r>
                      <a:endParaRPr sz="1400" u="none" cap="none" strike="noStrike"/>
                    </a:p>
                  </a:txBody>
                  <a:tcPr marT="95250" marB="95250" marR="95250" marL="95250"/>
                </a:tc>
              </a:tr>
              <a:tr h="381000">
                <a:tc>
                  <a:txBody>
                    <a:bodyPr/>
                    <a:lstStyle/>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Game logic</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Finite state machine menu</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Login-sign up logic</a:t>
                      </a:r>
                      <a:endParaRPr b="0" i="0" sz="1400" u="none" cap="none" strike="noStrike">
                        <a:solidFill>
                          <a:srgbClr val="000000"/>
                        </a:solidFill>
                        <a:latin typeface="Arial"/>
                        <a:ea typeface="Arial"/>
                        <a:cs typeface="Arial"/>
                        <a:sym typeface="Arial"/>
                      </a:endParaRPr>
                    </a:p>
                  </a:txBody>
                  <a:tcPr marT="95250" marB="95250" marR="95250" marL="95250"/>
                </a:tc>
                <a:tc>
                  <a:txBody>
                    <a:bodyPr/>
                    <a:lstStyle/>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Game interface</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Design server-client communication</a:t>
                      </a:r>
                      <a:endParaRPr b="0" i="0" sz="1400" u="none" cap="none" strike="noStrike">
                        <a:solidFill>
                          <a:srgbClr val="000000"/>
                        </a:solidFill>
                        <a:latin typeface="Arial"/>
                        <a:ea typeface="Arial"/>
                        <a:cs typeface="Arial"/>
                        <a:sym typeface="Arial"/>
                      </a:endParaRPr>
                    </a:p>
                  </a:txBody>
                  <a:tcPr marT="95250" marB="95250" marR="95250" marL="95250"/>
                </a:tc>
              </a:tr>
            </a:tbl>
          </a:graphicData>
        </a:graphic>
      </p:graphicFrame>
      <p:sp>
        <p:nvSpPr>
          <p:cNvPr id="444" name="Google Shape;444;p22"/>
          <p:cNvSpPr txBox="1"/>
          <p:nvPr/>
        </p:nvSpPr>
        <p:spPr>
          <a:xfrm>
            <a:off x="3229960" y="1613995"/>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dd2381971d_0_0"/>
          <p:cNvSpPr txBox="1"/>
          <p:nvPr>
            <p:ph idx="1" type="subTitle"/>
          </p:nvPr>
        </p:nvSpPr>
        <p:spPr>
          <a:xfrm flipH="1">
            <a:off x="1506600" y="1168375"/>
            <a:ext cx="6130800" cy="299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Slides of teacher Tran Nguyen Ngoc</a:t>
            </a:r>
            <a:endParaRPr sz="1400"/>
          </a:p>
          <a:p>
            <a:pPr indent="-317500" lvl="0" marL="457200" rtl="0" algn="l">
              <a:spcBef>
                <a:spcPts val="0"/>
              </a:spcBef>
              <a:spcAft>
                <a:spcPts val="0"/>
              </a:spcAft>
              <a:buSzPts val="1400"/>
              <a:buChar char="-"/>
            </a:pPr>
            <a:r>
              <a:rPr lang="en" sz="1400">
                <a:solidFill>
                  <a:srgbClr val="000000"/>
                </a:solidFill>
                <a:latin typeface="Hind Vadodara"/>
                <a:ea typeface="Hind Vadodara"/>
                <a:cs typeface="Hind Vadodara"/>
                <a:sym typeface="Hind Vadodara"/>
              </a:rPr>
              <a:t>“Unix-network-programming” ebook - </a:t>
            </a:r>
            <a:r>
              <a:rPr lang="en" sz="1400">
                <a:solidFill>
                  <a:srgbClr val="000000"/>
                </a:solidFill>
                <a:latin typeface="Times New Roman"/>
                <a:ea typeface="Times New Roman"/>
                <a:cs typeface="Times New Roman"/>
                <a:sym typeface="Times New Roman"/>
              </a:rPr>
              <a:t>W. Richard Stevens, Bill Fenner, Andrew M. Rudoff</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Reference for termios.h library: </a:t>
            </a: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https://www.ibm.com/support/knowledgecenter/en/SSLTBW_2.1.0/com.ibm.zos.v2r1.bpxbd00/rttcga.htm</a:t>
            </a:r>
            <a:endParaRPr sz="1400" u="sng">
              <a:solidFill>
                <a:srgbClr val="1155CC"/>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Minimax algorithm: </a:t>
            </a: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https://viblo.asia/p/thuat-toan-minimax-ai-trong-game-APqzeaVVzVe</a:t>
            </a:r>
            <a:endParaRPr sz="1400" u="sng">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50" name="Google Shape;450;gdd2381971d_0_0"/>
          <p:cNvSpPr txBox="1"/>
          <p:nvPr>
            <p:ph idx="4"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51" name="Google Shape;451;gdd2381971d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3"/>
          <p:cNvSpPr txBox="1"/>
          <p:nvPr>
            <p:ph idx="4" type="title"/>
          </p:nvPr>
        </p:nvSpPr>
        <p:spPr>
          <a:xfrm>
            <a:off x="1662285" y="746720"/>
            <a:ext cx="5484413"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t>Thanks for listening</a:t>
            </a:r>
            <a:endParaRPr/>
          </a:p>
        </p:txBody>
      </p:sp>
      <p:sp>
        <p:nvSpPr>
          <p:cNvPr id="457" name="Google Shape;457;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descr="A picture containing text&#10;&#10;Description automatically generated" id="458" name="Google Shape;458;p23"/>
          <p:cNvPicPr preferRelativeResize="0"/>
          <p:nvPr/>
        </p:nvPicPr>
        <p:blipFill rotWithShape="1">
          <a:blip r:embed="rId3">
            <a:alphaModFix/>
          </a:blip>
          <a:srcRect b="0" l="0" r="0" t="0"/>
          <a:stretch/>
        </p:blipFill>
        <p:spPr>
          <a:xfrm>
            <a:off x="1929306" y="1761056"/>
            <a:ext cx="5117880" cy="29910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1468668" y="224558"/>
            <a:ext cx="5474700" cy="53146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Introduction</a:t>
            </a:r>
            <a:endParaRPr/>
          </a:p>
        </p:txBody>
      </p:sp>
      <p:sp>
        <p:nvSpPr>
          <p:cNvPr id="182" name="Google Shape;182;p4"/>
          <p:cNvSpPr txBox="1"/>
          <p:nvPr>
            <p:ph idx="1" type="body"/>
          </p:nvPr>
        </p:nvSpPr>
        <p:spPr>
          <a:xfrm>
            <a:off x="2105299" y="2209695"/>
            <a:ext cx="1985101" cy="41461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600"/>
              </a:spcAft>
              <a:buSzPts val="1600"/>
              <a:buNone/>
            </a:pPr>
            <a:r>
              <a:rPr lang="en">
                <a:latin typeface="Arial"/>
                <a:ea typeface="Arial"/>
                <a:cs typeface="Arial"/>
                <a:sym typeface="Arial"/>
              </a:rPr>
              <a:t>Caro Game</a:t>
            </a:r>
            <a:endParaRPr>
              <a:latin typeface="Arial"/>
              <a:ea typeface="Arial"/>
              <a:cs typeface="Arial"/>
              <a:sym typeface="Arial"/>
            </a:endParaRPr>
          </a:p>
        </p:txBody>
      </p:sp>
      <p:sp>
        <p:nvSpPr>
          <p:cNvPr id="183" name="Google Shape;183;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id="184" name="Google Shape;184;p4"/>
          <p:cNvPicPr preferRelativeResize="0"/>
          <p:nvPr/>
        </p:nvPicPr>
        <p:blipFill rotWithShape="1">
          <a:blip r:embed="rId3">
            <a:alphaModFix/>
          </a:blip>
          <a:srcRect b="0" l="0" r="0" t="0"/>
          <a:stretch/>
        </p:blipFill>
        <p:spPr>
          <a:xfrm>
            <a:off x="4572000" y="1189725"/>
            <a:ext cx="3128100" cy="1949775"/>
          </a:xfrm>
          <a:prstGeom prst="rect">
            <a:avLst/>
          </a:prstGeom>
          <a:noFill/>
          <a:ln cap="flat" cmpd="sng" w="19050">
            <a:solidFill>
              <a:srgbClr val="3F4247"/>
            </a:solidFill>
            <a:prstDash val="solid"/>
            <a:round/>
            <a:headEnd len="sm" w="sm" type="none"/>
            <a:tailEnd len="sm" w="sm" type="none"/>
          </a:ln>
        </p:spPr>
      </p:pic>
      <p:pic>
        <p:nvPicPr>
          <p:cNvPr id="185" name="Google Shape;185;p4"/>
          <p:cNvPicPr preferRelativeResize="0"/>
          <p:nvPr/>
        </p:nvPicPr>
        <p:blipFill rotWithShape="1">
          <a:blip r:embed="rId4">
            <a:alphaModFix/>
          </a:blip>
          <a:srcRect b="0" l="0" r="0" t="0"/>
          <a:stretch/>
        </p:blipFill>
        <p:spPr>
          <a:xfrm>
            <a:off x="4572000" y="3425400"/>
            <a:ext cx="1905000" cy="1529875"/>
          </a:xfrm>
          <a:prstGeom prst="rect">
            <a:avLst/>
          </a:prstGeom>
          <a:noFill/>
          <a:ln cap="flat" cmpd="sng" w="19050">
            <a:solidFill>
              <a:srgbClr val="5B0F00"/>
            </a:solidFill>
            <a:prstDash val="solid"/>
            <a:round/>
            <a:headEnd len="sm" w="sm" type="none"/>
            <a:tailEnd len="sm" w="sm" type="none"/>
          </a:ln>
        </p:spPr>
      </p:pic>
      <p:sp>
        <p:nvSpPr>
          <p:cNvPr id="186" name="Google Shape;186;p4"/>
          <p:cNvSpPr txBox="1"/>
          <p:nvPr>
            <p:ph idx="1" type="body"/>
          </p:nvPr>
        </p:nvSpPr>
        <p:spPr>
          <a:xfrm>
            <a:off x="1987059" y="4065873"/>
            <a:ext cx="2221583" cy="60183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600"/>
              </a:spcAft>
              <a:buSzPts val="1600"/>
              <a:buNone/>
            </a:pPr>
            <a:r>
              <a:rPr lang="en">
                <a:latin typeface="Arial"/>
                <a:ea typeface="Arial"/>
                <a:cs typeface="Arial"/>
                <a:sym typeface="Arial"/>
              </a:rPr>
              <a:t>Tic Tac Toe Game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b69f507cd5_0_0"/>
          <p:cNvSpPr txBox="1"/>
          <p:nvPr>
            <p:ph type="ctrTitle"/>
          </p:nvPr>
        </p:nvSpPr>
        <p:spPr>
          <a:xfrm>
            <a:off x="4007825" y="1945343"/>
            <a:ext cx="4535700" cy="822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Design Analysis</a:t>
            </a:r>
            <a:endParaRPr/>
          </a:p>
        </p:txBody>
      </p:sp>
      <p:sp>
        <p:nvSpPr>
          <p:cNvPr id="192" name="Google Shape;192;gb69f507cd5_0_0"/>
          <p:cNvSpPr txBox="1"/>
          <p:nvPr>
            <p:ph idx="2" type="title"/>
          </p:nvPr>
        </p:nvSpPr>
        <p:spPr>
          <a:xfrm>
            <a:off x="2595072" y="2093275"/>
            <a:ext cx="1053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3" name="Google Shape;193;gb69f507cd5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b69f507cd5_0_14"/>
          <p:cNvSpPr txBox="1"/>
          <p:nvPr>
            <p:ph idx="6" type="ctrTitle"/>
          </p:nvPr>
        </p:nvSpPr>
        <p:spPr>
          <a:xfrm flipH="1">
            <a:off x="700067" y="1251082"/>
            <a:ext cx="1869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sp>
        <p:nvSpPr>
          <p:cNvPr id="199" name="Google Shape;199;gb69f507cd5_0_14"/>
          <p:cNvSpPr txBox="1"/>
          <p:nvPr>
            <p:ph idx="8" type="title"/>
          </p:nvPr>
        </p:nvSpPr>
        <p:spPr>
          <a:xfrm>
            <a:off x="2421000" y="283608"/>
            <a:ext cx="4302000" cy="6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p:txBody>
      </p:sp>
      <p:sp>
        <p:nvSpPr>
          <p:cNvPr id="200" name="Google Shape;200;gb69f507cd5_0_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01" name="Google Shape;201;gb69f507cd5_0_14"/>
          <p:cNvPicPr preferRelativeResize="0"/>
          <p:nvPr/>
        </p:nvPicPr>
        <p:blipFill>
          <a:blip r:embed="rId3">
            <a:alphaModFix/>
          </a:blip>
          <a:stretch>
            <a:fillRect/>
          </a:stretch>
        </p:blipFill>
        <p:spPr>
          <a:xfrm>
            <a:off x="4825524" y="913600"/>
            <a:ext cx="3546825" cy="4098550"/>
          </a:xfrm>
          <a:prstGeom prst="rect">
            <a:avLst/>
          </a:prstGeom>
          <a:noFill/>
          <a:ln>
            <a:noFill/>
          </a:ln>
        </p:spPr>
      </p:pic>
      <p:sp>
        <p:nvSpPr>
          <p:cNvPr id="202" name="Google Shape;202;gb69f507cd5_0_14"/>
          <p:cNvSpPr txBox="1"/>
          <p:nvPr/>
        </p:nvSpPr>
        <p:spPr>
          <a:xfrm>
            <a:off x="609025" y="1891225"/>
            <a:ext cx="30000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Architecture: client/server</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Model architecture: many clients connect to one server (maybe develop more model between clients)</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Server has mission to manage information register and exchange information with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69f507cd5_0_37"/>
          <p:cNvSpPr txBox="1"/>
          <p:nvPr>
            <p:ph idx="4" type="ctrTitle"/>
          </p:nvPr>
        </p:nvSpPr>
        <p:spPr>
          <a:xfrm flipH="1">
            <a:off x="470275" y="866825"/>
            <a:ext cx="4982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Server-Client Architecture</a:t>
            </a:r>
            <a:endParaRPr sz="3000">
              <a:solidFill>
                <a:srgbClr val="AF7B51"/>
              </a:solidFill>
              <a:latin typeface="Nunito"/>
              <a:ea typeface="Nunito"/>
              <a:cs typeface="Nunito"/>
              <a:sym typeface="Nunito"/>
            </a:endParaRPr>
          </a:p>
          <a:p>
            <a:pPr indent="0" lvl="0" marL="0" rtl="0" algn="ctr">
              <a:spcBef>
                <a:spcPts val="0"/>
              </a:spcBef>
              <a:spcAft>
                <a:spcPts val="0"/>
              </a:spcAft>
              <a:buNone/>
            </a:pPr>
            <a:r>
              <a:t/>
            </a:r>
            <a:endParaRPr/>
          </a:p>
        </p:txBody>
      </p:sp>
      <p:sp>
        <p:nvSpPr>
          <p:cNvPr id="208" name="Google Shape;208;gb69f507cd5_0_37"/>
          <p:cNvSpPr txBox="1"/>
          <p:nvPr>
            <p:ph idx="8" type="title"/>
          </p:nvPr>
        </p:nvSpPr>
        <p:spPr>
          <a:xfrm>
            <a:off x="2421000" y="-97967"/>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09" name="Google Shape;209;gb69f507cd5_0_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0" name="Google Shape;210;gb69f507cd5_0_37"/>
          <p:cNvPicPr preferRelativeResize="0"/>
          <p:nvPr/>
        </p:nvPicPr>
        <p:blipFill>
          <a:blip r:embed="rId3">
            <a:alphaModFix/>
          </a:blip>
          <a:stretch>
            <a:fillRect/>
          </a:stretch>
        </p:blipFill>
        <p:spPr>
          <a:xfrm>
            <a:off x="3411075" y="1496825"/>
            <a:ext cx="5583100" cy="2646600"/>
          </a:xfrm>
          <a:prstGeom prst="rect">
            <a:avLst/>
          </a:prstGeom>
          <a:noFill/>
          <a:ln>
            <a:noFill/>
          </a:ln>
        </p:spPr>
      </p:pic>
      <p:sp>
        <p:nvSpPr>
          <p:cNvPr id="211" name="Google Shape;211;gb69f507cd5_0_37"/>
          <p:cNvSpPr txBox="1"/>
          <p:nvPr/>
        </p:nvSpPr>
        <p:spPr>
          <a:xfrm>
            <a:off x="568075" y="1538225"/>
            <a:ext cx="2265600" cy="277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 Event- driven socket program</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rgbClr val="233A44"/>
                </a:solidFill>
                <a:latin typeface="Calibri"/>
                <a:ea typeface="Calibri"/>
                <a:cs typeface="Calibri"/>
                <a:sym typeface="Calibri"/>
              </a:rPr>
              <a:t>- Server sits on an event loop</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300">
                <a:solidFill>
                  <a:srgbClr val="233A44"/>
                </a:solidFill>
                <a:latin typeface="Calibri"/>
                <a:ea typeface="Calibri"/>
                <a:cs typeface="Calibri"/>
                <a:sym typeface="Calibri"/>
              </a:rPr>
              <a:t>- Clients’ messages are handled upon arrival</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69f507cd5_0_52"/>
          <p:cNvSpPr txBox="1"/>
          <p:nvPr>
            <p:ph idx="6" type="ctrTitle"/>
          </p:nvPr>
        </p:nvSpPr>
        <p:spPr>
          <a:xfrm flipH="1">
            <a:off x="726725" y="942175"/>
            <a:ext cx="32484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Singly Linked List</a:t>
            </a:r>
            <a:endParaRPr sz="3000">
              <a:solidFill>
                <a:srgbClr val="AF7B51"/>
              </a:solidFill>
              <a:latin typeface="Nunito"/>
              <a:ea typeface="Nunito"/>
              <a:cs typeface="Nunito"/>
              <a:sym typeface="Nunito"/>
            </a:endParaRPr>
          </a:p>
          <a:p>
            <a:pPr indent="0" lvl="0" marL="0" rtl="0" algn="ctr">
              <a:spcBef>
                <a:spcPts val="0"/>
              </a:spcBef>
              <a:spcAft>
                <a:spcPts val="0"/>
              </a:spcAft>
              <a:buNone/>
            </a:pPr>
            <a:r>
              <a:t/>
            </a:r>
            <a:endParaRPr/>
          </a:p>
        </p:txBody>
      </p:sp>
      <p:sp>
        <p:nvSpPr>
          <p:cNvPr id="217" name="Google Shape;217;gb69f507cd5_0_52"/>
          <p:cNvSpPr txBox="1"/>
          <p:nvPr>
            <p:ph idx="8" type="title"/>
          </p:nvPr>
        </p:nvSpPr>
        <p:spPr>
          <a:xfrm>
            <a:off x="2421000" y="-19984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8" name="Google Shape;218;gb69f507cd5_0_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9" name="Google Shape;219;gb69f507cd5_0_52"/>
          <p:cNvPicPr preferRelativeResize="0"/>
          <p:nvPr/>
        </p:nvPicPr>
        <p:blipFill>
          <a:blip r:embed="rId3">
            <a:alphaModFix/>
          </a:blip>
          <a:stretch>
            <a:fillRect/>
          </a:stretch>
        </p:blipFill>
        <p:spPr>
          <a:xfrm>
            <a:off x="3424525" y="1584675"/>
            <a:ext cx="5521776" cy="2853425"/>
          </a:xfrm>
          <a:prstGeom prst="rect">
            <a:avLst/>
          </a:prstGeom>
          <a:noFill/>
          <a:ln>
            <a:noFill/>
          </a:ln>
        </p:spPr>
      </p:pic>
      <p:sp>
        <p:nvSpPr>
          <p:cNvPr id="220" name="Google Shape;220;gb69f507cd5_0_52"/>
          <p:cNvSpPr txBox="1"/>
          <p:nvPr/>
        </p:nvSpPr>
        <p:spPr>
          <a:xfrm>
            <a:off x="726725" y="1584737"/>
            <a:ext cx="1992300" cy="285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 Server uses this list to store current games of different clients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300">
                <a:solidFill>
                  <a:srgbClr val="233A44"/>
                </a:solidFill>
                <a:latin typeface="Calibri"/>
                <a:ea typeface="Calibri"/>
                <a:cs typeface="Calibri"/>
                <a:sym typeface="Calibri"/>
              </a:rPr>
              <a:t>- Operations: new, get, add, remove</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b69f507cd5_0_67"/>
          <p:cNvSpPr txBox="1"/>
          <p:nvPr>
            <p:ph idx="6" type="ctrTitle"/>
          </p:nvPr>
        </p:nvSpPr>
        <p:spPr>
          <a:xfrm flipH="1">
            <a:off x="619350" y="740725"/>
            <a:ext cx="4497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Communication Protocol</a:t>
            </a:r>
            <a:endParaRPr sz="3000">
              <a:solidFill>
                <a:srgbClr val="AF7B5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Messages between clients and servers are in form:  SIGNAL#PARAM1#PARAM2</a:t>
            </a:r>
            <a:endParaRPr sz="1300">
              <a:solidFill>
                <a:srgbClr val="233A44"/>
              </a:solidFill>
              <a:latin typeface="Calibri"/>
              <a:ea typeface="Calibri"/>
              <a:cs typeface="Calibri"/>
              <a:sym typeface="Calibri"/>
            </a:endParaRPr>
          </a:p>
          <a:p>
            <a:pPr indent="0" lvl="0" marL="0" rtl="0" algn="ctr">
              <a:spcBef>
                <a:spcPts val="1200"/>
              </a:spcBef>
              <a:spcAft>
                <a:spcPts val="0"/>
              </a:spcAft>
              <a:buNone/>
            </a:pPr>
            <a:r>
              <a:t/>
            </a:r>
            <a:endParaRPr/>
          </a:p>
        </p:txBody>
      </p:sp>
      <p:sp>
        <p:nvSpPr>
          <p:cNvPr id="226" name="Google Shape;226;gb69f507cd5_0_67"/>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27" name="Google Shape;227;gb69f507cd5_0_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228" name="Google Shape;228;gb69f507cd5_0_67"/>
          <p:cNvGraphicFramePr/>
          <p:nvPr/>
        </p:nvGraphicFramePr>
        <p:xfrm>
          <a:off x="1180800" y="1896295"/>
          <a:ext cx="3000000" cy="3000000"/>
        </p:xfrm>
        <a:graphic>
          <a:graphicData uri="http://schemas.openxmlformats.org/drawingml/2006/table">
            <a:tbl>
              <a:tblPr>
                <a:noFill/>
                <a:tableStyleId>{486982C0-D14E-41B2-A27A-351BE890CEA9}</a:tableStyleId>
              </a:tblPr>
              <a:tblGrid>
                <a:gridCol w="2413000"/>
                <a:gridCol w="2413000"/>
                <a:gridCol w="2413000"/>
              </a:tblGrid>
              <a:tr h="474875">
                <a:tc>
                  <a:txBody>
                    <a:bodyPr/>
                    <a:lstStyle/>
                    <a:p>
                      <a:pPr indent="0" lvl="0" marL="0" rtl="0" algn="l">
                        <a:spcBef>
                          <a:spcPts val="0"/>
                        </a:spcBef>
                        <a:spcAft>
                          <a:spcPts val="0"/>
                        </a:spcAft>
                        <a:buNone/>
                      </a:pPr>
                      <a:r>
                        <a:rPr lang="en"/>
                        <a:t>Signal</a:t>
                      </a:r>
                      <a:endParaRPr/>
                    </a:p>
                  </a:txBody>
                  <a:tcPr marT="91425" marB="91425" marR="91425" marL="91425"/>
                </a:tc>
                <a:tc>
                  <a:txBody>
                    <a:bodyPr/>
                    <a:lstStyle/>
                    <a:p>
                      <a:pPr indent="0" lvl="0" marL="0" rtl="0" algn="l">
                        <a:spcBef>
                          <a:spcPts val="0"/>
                        </a:spcBef>
                        <a:spcAft>
                          <a:spcPts val="0"/>
                        </a:spcAft>
                        <a:buNone/>
                      </a:pPr>
                      <a:r>
                        <a:rPr lang="en"/>
                        <a:t>Param</a:t>
                      </a:r>
                      <a:endParaRPr/>
                    </a:p>
                  </a:txBody>
                  <a:tcPr marT="91425" marB="91425" marR="91425" marL="91425"/>
                </a:tc>
                <a:tc>
                  <a:txBody>
                    <a:bodyPr/>
                    <a:lstStyle/>
                    <a:p>
                      <a:pPr indent="0" lvl="0" marL="0" rtl="0" algn="l">
                        <a:spcBef>
                          <a:spcPts val="0"/>
                        </a:spcBef>
                        <a:spcAft>
                          <a:spcPts val="0"/>
                        </a:spcAft>
                        <a:buNone/>
                      </a:pPr>
                      <a:r>
                        <a:rPr lang="en"/>
                        <a:t>Explaination</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SIGNAL_CARO_NEWGAME</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Client requests a new caro game</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SIGNAL_CREATEUSER</a:t>
                      </a:r>
                      <a:endParaRPr/>
                    </a:p>
                  </a:txBody>
                  <a:tcPr marT="91425" marB="91425" marR="91425" marL="91425"/>
                </a:tc>
                <a:tc>
                  <a:txBody>
                    <a:bodyPr/>
                    <a:lstStyle/>
                    <a:p>
                      <a:pPr indent="0" lvl="0" marL="0" rtl="0" algn="l">
                        <a:spcBef>
                          <a:spcPts val="0"/>
                        </a:spcBef>
                        <a:spcAft>
                          <a:spcPts val="0"/>
                        </a:spcAft>
                        <a:buNone/>
                      </a:pPr>
                      <a:r>
                        <a:rPr lang="en"/>
                        <a:t>Username#Password</a:t>
                      </a:r>
                      <a:endParaRPr/>
                    </a:p>
                  </a:txBody>
                  <a:tcPr marT="91425" marB="91425" marR="91425" marL="91425"/>
                </a:tc>
                <a:tc>
                  <a:txBody>
                    <a:bodyPr/>
                    <a:lstStyle/>
                    <a:p>
                      <a:pPr indent="0" lvl="0" marL="0" rtl="0" algn="l">
                        <a:spcBef>
                          <a:spcPts val="0"/>
                        </a:spcBef>
                        <a:spcAft>
                          <a:spcPts val="0"/>
                        </a:spcAft>
                        <a:buNone/>
                      </a:pPr>
                      <a:r>
                        <a:rPr lang="en"/>
                        <a:t>Client wants to sign up with given name &amp; password</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SIGNAL_CARO_WIN</a:t>
                      </a:r>
                      <a:endParaRPr>
                        <a:solidFill>
                          <a:srgbClr val="00000A"/>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Server notifies client that he/she has won</a:t>
                      </a:r>
                      <a:endParaRPr/>
                    </a:p>
                  </a:txBody>
                  <a:tcPr marT="91425" marB="91425" marR="91425" marL="91425"/>
                </a:tc>
              </a:tr>
              <a:tr h="456650">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a:t>
                      </a:r>
                      <a:endParaRPr>
                        <a:solidFill>
                          <a:srgbClr val="00000A"/>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D49421"/>
      </a:accent5>
      <a:accent6>
        <a:srgbClr val="C3CCA2"/>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