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228600" y="4724400"/>
            <a:ext cx="8763000" cy="1066800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内容占位符 2"/>
          <p:cNvSpPr txBox="1">
            <a:spLocks/>
          </p:cNvSpPr>
          <p:nvPr/>
        </p:nvSpPr>
        <p:spPr>
          <a:xfrm>
            <a:off x="6477000" y="4191000"/>
            <a:ext cx="1905000" cy="304800"/>
          </a:xfrm>
          <a:prstGeom prst="rect">
            <a:avLst/>
          </a:prstGeom>
          <a:noFill/>
          <a:ln w="25400"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Explode   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Union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943600" y="228600"/>
            <a:ext cx="3048000" cy="3733800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533400"/>
            <a:ext cx="2133600" cy="381000"/>
          </a:xfr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idl_limao_email_agg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04800" y="1254368"/>
            <a:ext cx="2286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ald_limao_receiver_agg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idl_user_sens_agg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04800" y="2057400"/>
            <a:ext cx="32004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/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ald_limao_receiver_agg</a:t>
            </a:r>
          </a:p>
          <a:p>
            <a:pPr marL="342900" lvl="0" indent="-342900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idl_limao_info_dim</a:t>
            </a:r>
          </a:p>
          <a:p>
            <a:pPr marL="342900" lvl="0" indent="-342900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idl_user_address_summar_agg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04800" y="3124200"/>
            <a:ext cx="2819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idl_user_mobile_initial_agg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(idl_limao_user_cid_agg</a:t>
            </a:r>
            <a:endParaRPr lang="zh-CN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idl_limao_cid_dim)</a:t>
            </a:r>
            <a:endParaRPr lang="zh-CN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971800" y="381000"/>
            <a:ext cx="24384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idl_user_eduagenet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_email_list_tmp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400800" y="381000"/>
            <a:ext cx="23622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idl_user_eduagenet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_email_tmp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048000" y="1219200"/>
            <a:ext cx="27432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idl_user_eduagenet_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shopping_behavior_list_tmp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5" name="直接连接符 14"/>
          <p:cNvCxnSpPr>
            <a:stCxn id="3" idx="3"/>
            <a:endCxn id="8" idx="1"/>
          </p:cNvCxnSpPr>
          <p:nvPr/>
        </p:nvCxnSpPr>
        <p:spPr>
          <a:xfrm>
            <a:off x="2438400" y="723900"/>
            <a:ext cx="533400" cy="0"/>
          </a:xfrm>
          <a:prstGeom prst="line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3"/>
            <a:endCxn id="9" idx="1"/>
          </p:cNvCxnSpPr>
          <p:nvPr/>
        </p:nvCxnSpPr>
        <p:spPr>
          <a:xfrm>
            <a:off x="5410200" y="723900"/>
            <a:ext cx="990600" cy="0"/>
          </a:xfrm>
          <a:prstGeom prst="line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3"/>
            <a:endCxn id="11" idx="1"/>
          </p:cNvCxnSpPr>
          <p:nvPr/>
        </p:nvCxnSpPr>
        <p:spPr>
          <a:xfrm>
            <a:off x="2590800" y="1559168"/>
            <a:ext cx="457200" cy="2932"/>
          </a:xfrm>
          <a:prstGeom prst="line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内容占位符 2"/>
          <p:cNvSpPr txBox="1">
            <a:spLocks/>
          </p:cNvSpPr>
          <p:nvPr/>
        </p:nvSpPr>
        <p:spPr>
          <a:xfrm>
            <a:off x="6400800" y="1222128"/>
            <a:ext cx="24384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idl_user_eduagenet_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shopping_behavior_tmp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3" name="直接连接符 32"/>
          <p:cNvCxnSpPr>
            <a:stCxn id="11" idx="3"/>
            <a:endCxn id="32" idx="1"/>
          </p:cNvCxnSpPr>
          <p:nvPr/>
        </p:nvCxnSpPr>
        <p:spPr>
          <a:xfrm>
            <a:off x="5791200" y="1562100"/>
            <a:ext cx="609600" cy="2928"/>
          </a:xfrm>
          <a:prstGeom prst="line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内容占位符 2"/>
          <p:cNvSpPr txBox="1">
            <a:spLocks/>
          </p:cNvSpPr>
          <p:nvPr/>
        </p:nvSpPr>
        <p:spPr>
          <a:xfrm>
            <a:off x="6096000" y="2133600"/>
            <a:ext cx="28194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idl_user_eduagenet_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registration_occupation_tmp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7" name="直接连接符 36"/>
          <p:cNvCxnSpPr>
            <a:stCxn id="5" idx="3"/>
            <a:endCxn id="36" idx="1"/>
          </p:cNvCxnSpPr>
          <p:nvPr/>
        </p:nvCxnSpPr>
        <p:spPr>
          <a:xfrm>
            <a:off x="3505200" y="2476500"/>
            <a:ext cx="2590800" cy="0"/>
          </a:xfrm>
          <a:prstGeom prst="line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内容占位符 2"/>
          <p:cNvSpPr txBox="1">
            <a:spLocks/>
          </p:cNvSpPr>
          <p:nvPr/>
        </p:nvSpPr>
        <p:spPr>
          <a:xfrm>
            <a:off x="6477000" y="3156440"/>
            <a:ext cx="23622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idl_user_eduagenet_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shopping_subroot_tmp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49" name="直接连接符 48"/>
          <p:cNvCxnSpPr>
            <a:stCxn id="6" idx="3"/>
            <a:endCxn id="44" idx="1"/>
          </p:cNvCxnSpPr>
          <p:nvPr/>
        </p:nvCxnSpPr>
        <p:spPr>
          <a:xfrm flipV="1">
            <a:off x="3124200" y="3499340"/>
            <a:ext cx="3352800" cy="5860"/>
          </a:xfrm>
          <a:prstGeom prst="line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内容占位符 2"/>
          <p:cNvSpPr txBox="1">
            <a:spLocks/>
          </p:cNvSpPr>
          <p:nvPr/>
        </p:nvSpPr>
        <p:spPr>
          <a:xfrm>
            <a:off x="3048000" y="4953000"/>
            <a:ext cx="27432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config_eduagenet_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normalization_parameter</a:t>
            </a:r>
          </a:p>
        </p:txBody>
      </p:sp>
      <p:sp>
        <p:nvSpPr>
          <p:cNvPr id="59" name="内容占位符 2"/>
          <p:cNvSpPr txBox="1">
            <a:spLocks/>
          </p:cNvSpPr>
          <p:nvPr/>
        </p:nvSpPr>
        <p:spPr>
          <a:xfrm>
            <a:off x="6309944" y="4953000"/>
            <a:ext cx="23622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idl_user_eduagenet_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data_union_tmp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61" name="直接连接符 60"/>
          <p:cNvCxnSpPr>
            <a:stCxn id="60" idx="2"/>
            <a:endCxn id="59" idx="0"/>
          </p:cNvCxnSpPr>
          <p:nvPr/>
        </p:nvCxnSpPr>
        <p:spPr>
          <a:xfrm>
            <a:off x="7467600" y="3962400"/>
            <a:ext cx="23444" cy="990600"/>
          </a:xfrm>
          <a:prstGeom prst="line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内容占位符 2"/>
          <p:cNvSpPr txBox="1">
            <a:spLocks/>
          </p:cNvSpPr>
          <p:nvPr/>
        </p:nvSpPr>
        <p:spPr>
          <a:xfrm>
            <a:off x="381000" y="4953000"/>
            <a:ext cx="21336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config_eduagenet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_weight_parameter</a:t>
            </a:r>
          </a:p>
        </p:txBody>
      </p:sp>
      <p:sp>
        <p:nvSpPr>
          <p:cNvPr id="31" name="矩形 30"/>
          <p:cNvSpPr/>
          <p:nvPr/>
        </p:nvSpPr>
        <p:spPr>
          <a:xfrm>
            <a:off x="4953000" y="3810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4000" y="12192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458200" y="21336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534400" y="31242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9" name="内容占位符 2"/>
          <p:cNvSpPr txBox="1">
            <a:spLocks/>
          </p:cNvSpPr>
          <p:nvPr/>
        </p:nvSpPr>
        <p:spPr>
          <a:xfrm>
            <a:off x="2901464" y="6248400"/>
            <a:ext cx="34290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idl_user_eduagenet_level_agg</a:t>
            </a:r>
          </a:p>
        </p:txBody>
      </p:sp>
      <p:cxnSp>
        <p:nvCxnSpPr>
          <p:cNvPr id="41" name="直接连接符 40"/>
          <p:cNvCxnSpPr>
            <a:stCxn id="66" idx="2"/>
            <a:endCxn id="39" idx="0"/>
          </p:cNvCxnSpPr>
          <p:nvPr/>
        </p:nvCxnSpPr>
        <p:spPr>
          <a:xfrm>
            <a:off x="4610100" y="5791200"/>
            <a:ext cx="5864" cy="457200"/>
          </a:xfrm>
          <a:prstGeom prst="line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内容占位符 2"/>
          <p:cNvSpPr txBox="1">
            <a:spLocks/>
          </p:cNvSpPr>
          <p:nvPr/>
        </p:nvSpPr>
        <p:spPr>
          <a:xfrm>
            <a:off x="3276600" y="3886200"/>
            <a:ext cx="2667000" cy="609600"/>
          </a:xfrm>
          <a:prstGeom prst="rect">
            <a:avLst/>
          </a:prstGeom>
          <a:noFill/>
          <a:ln w="254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初始化</a:t>
            </a:r>
            <a:r>
              <a:rPr lang="en-US" altLang="zh-CN" sz="3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tmp</a:t>
            </a:r>
            <a:r>
              <a:rPr lang="en-US" altLang="zh-CN" sz="3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228600" y="4724400"/>
            <a:ext cx="8763000" cy="1066800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内容占位符 2"/>
          <p:cNvSpPr txBox="1">
            <a:spLocks/>
          </p:cNvSpPr>
          <p:nvPr/>
        </p:nvSpPr>
        <p:spPr>
          <a:xfrm>
            <a:off x="6477000" y="4191000"/>
            <a:ext cx="1905000" cy="304800"/>
          </a:xfrm>
          <a:prstGeom prst="rect">
            <a:avLst/>
          </a:prstGeom>
          <a:noFill/>
          <a:ln w="25400"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Explode   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Union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943600" y="228600"/>
            <a:ext cx="3048000" cy="3733800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533400"/>
            <a:ext cx="2133600" cy="381000"/>
          </a:xfr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idl_limao_email_tmp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04800" y="1143000"/>
            <a:ext cx="23622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ald_limao_receiver_tmp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idl_user_sens_tmp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idl_user_behavior_tmp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04800" y="2057400"/>
            <a:ext cx="32004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/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ald_limao_receiver_tmp</a:t>
            </a:r>
          </a:p>
          <a:p>
            <a:pPr marL="342900" lvl="0" indent="-342900"/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idl_limao_info_dim</a:t>
            </a:r>
          </a:p>
          <a:p>
            <a:pPr marL="342900" lvl="0" indent="-342900"/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idl_user_address_summar_tmp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04800" y="3124200"/>
            <a:ext cx="36576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idl_daily_active_mobile_detail_tmp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idl_limao_user_cid_tmp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idl_limao_cid_dim</a:t>
            </a:r>
            <a:endParaRPr lang="zh-CN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971800" y="381000"/>
            <a:ext cx="24384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idl_user_eduagenet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_email_list_tmp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324600" y="381000"/>
            <a:ext cx="24384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idl_user_eduagenet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_email_tmp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048000" y="1219200"/>
            <a:ext cx="27432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idl_user_eduagenet_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shopping_behavior_list_tmp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5" name="直接连接符 14"/>
          <p:cNvCxnSpPr>
            <a:stCxn id="3" idx="3"/>
            <a:endCxn id="8" idx="1"/>
          </p:cNvCxnSpPr>
          <p:nvPr/>
        </p:nvCxnSpPr>
        <p:spPr>
          <a:xfrm>
            <a:off x="2438400" y="723900"/>
            <a:ext cx="533400" cy="0"/>
          </a:xfrm>
          <a:prstGeom prst="line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3"/>
            <a:endCxn id="9" idx="1"/>
          </p:cNvCxnSpPr>
          <p:nvPr/>
        </p:nvCxnSpPr>
        <p:spPr>
          <a:xfrm>
            <a:off x="5410200" y="723900"/>
            <a:ext cx="914400" cy="0"/>
          </a:xfrm>
          <a:prstGeom prst="line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3"/>
            <a:endCxn id="11" idx="1"/>
          </p:cNvCxnSpPr>
          <p:nvPr/>
        </p:nvCxnSpPr>
        <p:spPr>
          <a:xfrm>
            <a:off x="2667000" y="1562100"/>
            <a:ext cx="381000" cy="0"/>
          </a:xfrm>
          <a:prstGeom prst="line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内容占位符 2"/>
          <p:cNvSpPr txBox="1">
            <a:spLocks/>
          </p:cNvSpPr>
          <p:nvPr/>
        </p:nvSpPr>
        <p:spPr>
          <a:xfrm>
            <a:off x="6400800" y="1222128"/>
            <a:ext cx="24384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idl_user_eduagenet_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shopping_behavior_tmp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3" name="直接连接符 32"/>
          <p:cNvCxnSpPr>
            <a:stCxn id="11" idx="3"/>
            <a:endCxn id="32" idx="1"/>
          </p:cNvCxnSpPr>
          <p:nvPr/>
        </p:nvCxnSpPr>
        <p:spPr>
          <a:xfrm>
            <a:off x="5791200" y="1562100"/>
            <a:ext cx="609600" cy="2928"/>
          </a:xfrm>
          <a:prstGeom prst="line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内容占位符 2"/>
          <p:cNvSpPr txBox="1">
            <a:spLocks/>
          </p:cNvSpPr>
          <p:nvPr/>
        </p:nvSpPr>
        <p:spPr>
          <a:xfrm>
            <a:off x="6096000" y="2133600"/>
            <a:ext cx="28194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idl_user_eduagenet_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registration_occupation_tmp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7" name="直接连接符 36"/>
          <p:cNvCxnSpPr>
            <a:stCxn id="5" idx="3"/>
            <a:endCxn id="36" idx="1"/>
          </p:cNvCxnSpPr>
          <p:nvPr/>
        </p:nvCxnSpPr>
        <p:spPr>
          <a:xfrm>
            <a:off x="3505200" y="2476500"/>
            <a:ext cx="2590800" cy="0"/>
          </a:xfrm>
          <a:prstGeom prst="line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内容占位符 2"/>
          <p:cNvSpPr txBox="1">
            <a:spLocks/>
          </p:cNvSpPr>
          <p:nvPr/>
        </p:nvSpPr>
        <p:spPr>
          <a:xfrm>
            <a:off x="6477000" y="3156440"/>
            <a:ext cx="23622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idl_user_eduagenet_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shopping_subroot_tmp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49" name="直接连接符 48"/>
          <p:cNvCxnSpPr>
            <a:stCxn id="6" idx="3"/>
            <a:endCxn id="44" idx="1"/>
          </p:cNvCxnSpPr>
          <p:nvPr/>
        </p:nvCxnSpPr>
        <p:spPr>
          <a:xfrm flipV="1">
            <a:off x="3962400" y="3499340"/>
            <a:ext cx="2514600" cy="5860"/>
          </a:xfrm>
          <a:prstGeom prst="line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内容占位符 2"/>
          <p:cNvSpPr txBox="1">
            <a:spLocks/>
          </p:cNvSpPr>
          <p:nvPr/>
        </p:nvSpPr>
        <p:spPr>
          <a:xfrm>
            <a:off x="3048000" y="4953000"/>
            <a:ext cx="27432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config_eduagenet_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normalization_parameter</a:t>
            </a:r>
          </a:p>
        </p:txBody>
      </p:sp>
      <p:sp>
        <p:nvSpPr>
          <p:cNvPr id="59" name="内容占位符 2"/>
          <p:cNvSpPr txBox="1">
            <a:spLocks/>
          </p:cNvSpPr>
          <p:nvPr/>
        </p:nvSpPr>
        <p:spPr>
          <a:xfrm>
            <a:off x="6309944" y="4953000"/>
            <a:ext cx="23622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idl_user_eduagenet_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data_union_tmp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61" name="直接连接符 60"/>
          <p:cNvCxnSpPr>
            <a:stCxn id="60" idx="2"/>
            <a:endCxn id="59" idx="0"/>
          </p:cNvCxnSpPr>
          <p:nvPr/>
        </p:nvCxnSpPr>
        <p:spPr>
          <a:xfrm>
            <a:off x="7467600" y="3962400"/>
            <a:ext cx="23444" cy="990600"/>
          </a:xfrm>
          <a:prstGeom prst="line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内容占位符 2"/>
          <p:cNvSpPr txBox="1">
            <a:spLocks/>
          </p:cNvSpPr>
          <p:nvPr/>
        </p:nvSpPr>
        <p:spPr>
          <a:xfrm>
            <a:off x="381000" y="4953000"/>
            <a:ext cx="21336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config_eduagenet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_weight_parameter</a:t>
            </a:r>
          </a:p>
        </p:txBody>
      </p:sp>
      <p:sp>
        <p:nvSpPr>
          <p:cNvPr id="65" name="内容占位符 2"/>
          <p:cNvSpPr txBox="1">
            <a:spLocks/>
          </p:cNvSpPr>
          <p:nvPr/>
        </p:nvSpPr>
        <p:spPr>
          <a:xfrm>
            <a:off x="5334000" y="6248400"/>
            <a:ext cx="34290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idl_user_eduagenet_level_tmp</a:t>
            </a:r>
          </a:p>
        </p:txBody>
      </p:sp>
      <p:cxnSp>
        <p:nvCxnSpPr>
          <p:cNvPr id="67" name="直接连接符 66"/>
          <p:cNvCxnSpPr>
            <a:stCxn id="66" idx="2"/>
            <a:endCxn id="65" idx="0"/>
          </p:cNvCxnSpPr>
          <p:nvPr/>
        </p:nvCxnSpPr>
        <p:spPr>
          <a:xfrm>
            <a:off x="4610100" y="5791200"/>
            <a:ext cx="2438400" cy="457200"/>
          </a:xfrm>
          <a:prstGeom prst="line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953000" y="3810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4000" y="12192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458200" y="21336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534400" y="31242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9" name="内容占位符 2"/>
          <p:cNvSpPr txBox="1">
            <a:spLocks/>
          </p:cNvSpPr>
          <p:nvPr/>
        </p:nvSpPr>
        <p:spPr>
          <a:xfrm>
            <a:off x="304800" y="6248400"/>
            <a:ext cx="34290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idl_user_eduagenet_level_agg</a:t>
            </a:r>
          </a:p>
        </p:txBody>
      </p:sp>
      <p:cxnSp>
        <p:nvCxnSpPr>
          <p:cNvPr id="41" name="直接连接符 40"/>
          <p:cNvCxnSpPr>
            <a:stCxn id="65" idx="1"/>
            <a:endCxn id="39" idx="3"/>
          </p:cNvCxnSpPr>
          <p:nvPr/>
        </p:nvCxnSpPr>
        <p:spPr>
          <a:xfrm flipH="1">
            <a:off x="3733800" y="6438900"/>
            <a:ext cx="1600200" cy="0"/>
          </a:xfrm>
          <a:prstGeom prst="line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内容占位符 2"/>
          <p:cNvSpPr txBox="1">
            <a:spLocks/>
          </p:cNvSpPr>
          <p:nvPr/>
        </p:nvSpPr>
        <p:spPr>
          <a:xfrm>
            <a:off x="4267200" y="3886200"/>
            <a:ext cx="1143000" cy="609600"/>
          </a:xfrm>
          <a:prstGeom prst="rect">
            <a:avLst/>
          </a:prstGeom>
          <a:noFill/>
          <a:ln w="254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线上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95</Words>
  <Application>Microsoft Office PowerPoint</Application>
  <PresentationFormat>全屏显示(4:3)</PresentationFormat>
  <Paragraphs>70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幻灯片 1</vt:lpstr>
      <vt:lpstr>幻灯片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xbany</cp:lastModifiedBy>
  <cp:revision>62</cp:revision>
  <dcterms:created xsi:type="dcterms:W3CDTF">2006-08-16T00:00:00Z</dcterms:created>
  <dcterms:modified xsi:type="dcterms:W3CDTF">2017-04-26T02:37:06Z</dcterms:modified>
</cp:coreProperties>
</file>