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0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7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6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5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9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5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8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3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3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62A1-60EB-4E9F-8C77-9AF03D131A5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B1E2-5209-403D-B1CC-7039B23C5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1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3563888" y="260648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3483337" y="4828646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6" name="순서도: 데이터 5"/>
          <p:cNvSpPr/>
          <p:nvPr/>
        </p:nvSpPr>
        <p:spPr>
          <a:xfrm>
            <a:off x="3292867" y="1680387"/>
            <a:ext cx="1893107" cy="9361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cmdline</a:t>
            </a:r>
            <a:r>
              <a:rPr lang="en-US" altLang="ko-KR" dirty="0" smtClean="0"/>
              <a:t>  (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7" name="순서도: 판단 6"/>
          <p:cNvSpPr/>
          <p:nvPr/>
        </p:nvSpPr>
        <p:spPr>
          <a:xfrm>
            <a:off x="3231309" y="3140968"/>
            <a:ext cx="201622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cmdline</a:t>
            </a:r>
            <a:r>
              <a:rPr lang="en-US" altLang="ko-KR" dirty="0" smtClean="0"/>
              <a:t> ==EOF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2"/>
          </p:cNvCxnSpPr>
          <p:nvPr/>
        </p:nvCxnSpPr>
        <p:spPr>
          <a:xfrm>
            <a:off x="4319972" y="1052736"/>
            <a:ext cx="0" cy="627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4"/>
            <a:endCxn id="7" idx="0"/>
          </p:cNvCxnSpPr>
          <p:nvPr/>
        </p:nvCxnSpPr>
        <p:spPr>
          <a:xfrm>
            <a:off x="4239421" y="2616491"/>
            <a:ext cx="0" cy="52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5" idx="0"/>
          </p:cNvCxnSpPr>
          <p:nvPr/>
        </p:nvCxnSpPr>
        <p:spPr>
          <a:xfrm>
            <a:off x="4239421" y="4293096"/>
            <a:ext cx="0" cy="53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69788" y="4310102"/>
            <a:ext cx="703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53673" y="3717034"/>
            <a:ext cx="7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21" name="꺾인 연결선 20"/>
          <p:cNvCxnSpPr>
            <a:stCxn id="7" idx="1"/>
            <a:endCxn id="6" idx="2"/>
          </p:cNvCxnSpPr>
          <p:nvPr/>
        </p:nvCxnSpPr>
        <p:spPr>
          <a:xfrm rot="10800000" flipH="1">
            <a:off x="3231308" y="2148440"/>
            <a:ext cx="250869" cy="1568593"/>
          </a:xfrm>
          <a:prstGeom prst="bentConnector3">
            <a:avLst>
              <a:gd name="adj1" fmla="val -911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866725" y="0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" name="순서도: 데이터 3"/>
          <p:cNvSpPr/>
          <p:nvPr/>
        </p:nvSpPr>
        <p:spPr>
          <a:xfrm>
            <a:off x="689530" y="958416"/>
            <a:ext cx="1893107" cy="9361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cmdline</a:t>
            </a:r>
            <a:r>
              <a:rPr lang="en-US" altLang="ko-KR" dirty="0"/>
              <a:t>  (</a:t>
            </a:r>
            <a:r>
              <a:rPr lang="ko-KR" altLang="en-US" dirty="0"/>
              <a:t>명령어</a:t>
            </a:r>
            <a:r>
              <a:rPr lang="en-US" altLang="ko-KR" dirty="0"/>
              <a:t>)</a:t>
            </a:r>
            <a:r>
              <a:rPr lang="ko-KR" altLang="en-US" dirty="0"/>
              <a:t>입력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121213" y="2183783"/>
            <a:ext cx="3029742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cmdline</a:t>
            </a:r>
            <a:r>
              <a:rPr lang="en-US" altLang="ko-KR" sz="1400" dirty="0" smtClean="0"/>
              <a:t> == “</a:t>
            </a:r>
            <a:r>
              <a:rPr lang="en-US" altLang="ko-KR" sz="1400" dirty="0" err="1" smtClean="0"/>
              <a:t>bg</a:t>
            </a:r>
            <a:r>
              <a:rPr lang="en-US" altLang="ko-KR" sz="1400" dirty="0" smtClean="0"/>
              <a:t>” &amp;&amp;</a:t>
            </a:r>
            <a:r>
              <a:rPr lang="ko-KR" altLang="en-US" sz="1400" dirty="0" smtClean="0"/>
              <a:t>끝에</a:t>
            </a:r>
            <a:r>
              <a:rPr lang="en-US" altLang="ko-KR" sz="1400" dirty="0" err="1" smtClean="0"/>
              <a:t>jid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6" name="직선 화살표 연결선 5"/>
          <p:cNvCxnSpPr>
            <a:stCxn id="2" idx="2"/>
            <a:endCxn id="4" idx="1"/>
          </p:cNvCxnSpPr>
          <p:nvPr/>
        </p:nvCxnSpPr>
        <p:spPr>
          <a:xfrm>
            <a:off x="1622809" y="792088"/>
            <a:ext cx="13275" cy="166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4"/>
            <a:endCxn id="5" idx="0"/>
          </p:cNvCxnSpPr>
          <p:nvPr/>
        </p:nvCxnSpPr>
        <p:spPr>
          <a:xfrm>
            <a:off x="1636084" y="1894520"/>
            <a:ext cx="0" cy="289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행의 시작/종료 35"/>
          <p:cNvSpPr/>
          <p:nvPr/>
        </p:nvSpPr>
        <p:spPr>
          <a:xfrm>
            <a:off x="3635896" y="2363803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5" idx="3"/>
            <a:endCxn id="36" idx="1"/>
          </p:cNvCxnSpPr>
          <p:nvPr/>
        </p:nvCxnSpPr>
        <p:spPr>
          <a:xfrm>
            <a:off x="3150955" y="2759847"/>
            <a:ext cx="48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50955" y="2316506"/>
            <a:ext cx="70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940511" y="3158202"/>
            <a:ext cx="70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 smtClean="0"/>
          </a:p>
        </p:txBody>
      </p:sp>
      <p:sp>
        <p:nvSpPr>
          <p:cNvPr id="42" name="순서도: 데이터 41"/>
          <p:cNvSpPr/>
          <p:nvPr/>
        </p:nvSpPr>
        <p:spPr>
          <a:xfrm>
            <a:off x="715084" y="5732816"/>
            <a:ext cx="1893107" cy="71437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Jid.pid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cmdline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5" idx="2"/>
            <a:endCxn id="53" idx="0"/>
          </p:cNvCxnSpPr>
          <p:nvPr/>
        </p:nvCxnSpPr>
        <p:spPr>
          <a:xfrm flipH="1">
            <a:off x="1622809" y="3335911"/>
            <a:ext cx="13275" cy="185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/>
          <p:cNvSpPr/>
          <p:nvPr/>
        </p:nvSpPr>
        <p:spPr>
          <a:xfrm>
            <a:off x="650701" y="3521624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</a:t>
            </a:r>
            <a:r>
              <a:rPr lang="en-US" altLang="ko-KR" dirty="0" err="1" smtClean="0"/>
              <a:t>jid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57" name="순서도: 처리 56"/>
          <p:cNvSpPr/>
          <p:nvPr/>
        </p:nvSpPr>
        <p:spPr>
          <a:xfrm>
            <a:off x="663975" y="4587443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backgroud</a:t>
            </a:r>
            <a:r>
              <a:rPr lang="ko-KR" altLang="en-US" dirty="0" smtClean="0"/>
              <a:t>형태로 변경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58" name="직선 화살표 연결선 57"/>
          <p:cNvCxnSpPr>
            <a:stCxn id="53" idx="2"/>
            <a:endCxn id="57" idx="0"/>
          </p:cNvCxnSpPr>
          <p:nvPr/>
        </p:nvCxnSpPr>
        <p:spPr>
          <a:xfrm>
            <a:off x="1622809" y="4393163"/>
            <a:ext cx="13274" cy="19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/>
          <p:cNvSpPr/>
          <p:nvPr/>
        </p:nvSpPr>
        <p:spPr>
          <a:xfrm>
            <a:off x="2879812" y="5654232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kill()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(SIGCONT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64" name="직선 화살표 연결선 63"/>
          <p:cNvCxnSpPr>
            <a:stCxn id="57" idx="2"/>
            <a:endCxn id="42" idx="1"/>
          </p:cNvCxnSpPr>
          <p:nvPr/>
        </p:nvCxnSpPr>
        <p:spPr>
          <a:xfrm>
            <a:off x="1636083" y="5458982"/>
            <a:ext cx="25555" cy="273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2" idx="5"/>
            <a:endCxn id="63" idx="1"/>
          </p:cNvCxnSpPr>
          <p:nvPr/>
        </p:nvCxnSpPr>
        <p:spPr>
          <a:xfrm>
            <a:off x="2418880" y="6090002"/>
            <a:ext cx="4609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수행의 시작/종료 73"/>
          <p:cNvSpPr/>
          <p:nvPr/>
        </p:nvSpPr>
        <p:spPr>
          <a:xfrm>
            <a:off x="5135230" y="5732816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cxnSp>
        <p:nvCxnSpPr>
          <p:cNvPr id="79" name="직선 화살표 연결선 78"/>
          <p:cNvCxnSpPr>
            <a:stCxn id="63" idx="3"/>
            <a:endCxn id="74" idx="1"/>
          </p:cNvCxnSpPr>
          <p:nvPr/>
        </p:nvCxnSpPr>
        <p:spPr>
          <a:xfrm>
            <a:off x="4824028" y="6090002"/>
            <a:ext cx="311202" cy="38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3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866725" y="0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" name="순서도: 데이터 3"/>
          <p:cNvSpPr/>
          <p:nvPr/>
        </p:nvSpPr>
        <p:spPr>
          <a:xfrm>
            <a:off x="689530" y="958416"/>
            <a:ext cx="1893107" cy="9361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cmdline</a:t>
            </a:r>
            <a:r>
              <a:rPr lang="en-US" altLang="ko-KR" dirty="0"/>
              <a:t>  (</a:t>
            </a:r>
            <a:r>
              <a:rPr lang="ko-KR" altLang="en-US" dirty="0"/>
              <a:t>명령어</a:t>
            </a:r>
            <a:r>
              <a:rPr lang="en-US" altLang="ko-KR" dirty="0"/>
              <a:t>)</a:t>
            </a:r>
            <a:r>
              <a:rPr lang="ko-KR" altLang="en-US" dirty="0"/>
              <a:t>입력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121213" y="2183783"/>
            <a:ext cx="3029742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cmdline</a:t>
            </a:r>
            <a:r>
              <a:rPr lang="en-US" altLang="ko-KR" sz="1400" dirty="0" smtClean="0"/>
              <a:t> == “</a:t>
            </a:r>
            <a:r>
              <a:rPr lang="en-US" altLang="ko-KR" sz="1400" dirty="0" err="1" smtClean="0"/>
              <a:t>fg</a:t>
            </a:r>
            <a:r>
              <a:rPr lang="en-US" altLang="ko-KR" sz="1400" dirty="0" smtClean="0"/>
              <a:t>” &amp;&amp;</a:t>
            </a:r>
            <a:r>
              <a:rPr lang="ko-KR" altLang="en-US" sz="1400" dirty="0" smtClean="0"/>
              <a:t>끝에</a:t>
            </a:r>
            <a:r>
              <a:rPr lang="en-US" altLang="ko-KR" sz="1400" dirty="0" err="1" smtClean="0"/>
              <a:t>jid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6" name="직선 화살표 연결선 5"/>
          <p:cNvCxnSpPr>
            <a:stCxn id="2" idx="2"/>
            <a:endCxn id="4" idx="1"/>
          </p:cNvCxnSpPr>
          <p:nvPr/>
        </p:nvCxnSpPr>
        <p:spPr>
          <a:xfrm>
            <a:off x="1622809" y="792088"/>
            <a:ext cx="13275" cy="166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4"/>
            <a:endCxn id="5" idx="0"/>
          </p:cNvCxnSpPr>
          <p:nvPr/>
        </p:nvCxnSpPr>
        <p:spPr>
          <a:xfrm>
            <a:off x="1636084" y="1894520"/>
            <a:ext cx="0" cy="289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행의 시작/종료 35"/>
          <p:cNvSpPr/>
          <p:nvPr/>
        </p:nvSpPr>
        <p:spPr>
          <a:xfrm>
            <a:off x="3635896" y="2363803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5" idx="3"/>
            <a:endCxn id="36" idx="1"/>
          </p:cNvCxnSpPr>
          <p:nvPr/>
        </p:nvCxnSpPr>
        <p:spPr>
          <a:xfrm>
            <a:off x="3150955" y="2759847"/>
            <a:ext cx="48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50955" y="2316506"/>
            <a:ext cx="70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940511" y="3158202"/>
            <a:ext cx="70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 smtClean="0"/>
          </a:p>
        </p:txBody>
      </p:sp>
      <p:cxnSp>
        <p:nvCxnSpPr>
          <p:cNvPr id="43" name="직선 화살표 연결선 42"/>
          <p:cNvCxnSpPr>
            <a:stCxn id="5" idx="2"/>
            <a:endCxn id="53" idx="0"/>
          </p:cNvCxnSpPr>
          <p:nvPr/>
        </p:nvCxnSpPr>
        <p:spPr>
          <a:xfrm flipH="1">
            <a:off x="1622809" y="3335911"/>
            <a:ext cx="13275" cy="185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/>
          <p:cNvSpPr/>
          <p:nvPr/>
        </p:nvSpPr>
        <p:spPr>
          <a:xfrm>
            <a:off x="650701" y="3521624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</a:t>
            </a:r>
            <a:r>
              <a:rPr lang="en-US" altLang="ko-KR" dirty="0" err="1" smtClean="0"/>
              <a:t>jid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57" name="순서도: 처리 56"/>
          <p:cNvSpPr/>
          <p:nvPr/>
        </p:nvSpPr>
        <p:spPr>
          <a:xfrm>
            <a:off x="663975" y="4587443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foregroud</a:t>
            </a:r>
            <a:r>
              <a:rPr lang="ko-KR" altLang="en-US" dirty="0" smtClean="0"/>
              <a:t>형태로 변경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58" name="직선 화살표 연결선 57"/>
          <p:cNvCxnSpPr>
            <a:stCxn id="53" idx="2"/>
            <a:endCxn id="57" idx="0"/>
          </p:cNvCxnSpPr>
          <p:nvPr/>
        </p:nvCxnSpPr>
        <p:spPr>
          <a:xfrm>
            <a:off x="1622809" y="4393163"/>
            <a:ext cx="13274" cy="19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/>
          <p:cNvSpPr/>
          <p:nvPr/>
        </p:nvSpPr>
        <p:spPr>
          <a:xfrm>
            <a:off x="669368" y="5693090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kill()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(SIGCONT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64" name="직선 화살표 연결선 63"/>
          <p:cNvCxnSpPr>
            <a:stCxn id="57" idx="2"/>
            <a:endCxn id="63" idx="0"/>
          </p:cNvCxnSpPr>
          <p:nvPr/>
        </p:nvCxnSpPr>
        <p:spPr>
          <a:xfrm>
            <a:off x="1636083" y="5458982"/>
            <a:ext cx="5393" cy="234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수행의 시작/종료 73"/>
          <p:cNvSpPr/>
          <p:nvPr/>
        </p:nvSpPr>
        <p:spPr>
          <a:xfrm>
            <a:off x="2879812" y="5714536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cxnSp>
        <p:nvCxnSpPr>
          <p:cNvPr id="79" name="직선 화살표 연결선 78"/>
          <p:cNvCxnSpPr>
            <a:stCxn id="63" idx="3"/>
            <a:endCxn id="74" idx="1"/>
          </p:cNvCxnSpPr>
          <p:nvPr/>
        </p:nvCxnSpPr>
        <p:spPr>
          <a:xfrm flipV="1">
            <a:off x="2613584" y="6110580"/>
            <a:ext cx="266228" cy="18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6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3563888" y="260648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3483337" y="4828646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4" name="순서도: 데이터 3"/>
          <p:cNvSpPr/>
          <p:nvPr/>
        </p:nvSpPr>
        <p:spPr>
          <a:xfrm>
            <a:off x="3292867" y="1680387"/>
            <a:ext cx="1893107" cy="9361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cmdline</a:t>
            </a:r>
            <a:r>
              <a:rPr lang="en-US" altLang="ko-KR" dirty="0" smtClean="0"/>
              <a:t>  (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3231309" y="3140968"/>
            <a:ext cx="201622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cmdline</a:t>
            </a:r>
            <a:r>
              <a:rPr lang="en-US" altLang="ko-KR" dirty="0" smtClean="0"/>
              <a:t> ==“quit”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4319972" y="1052736"/>
            <a:ext cx="0" cy="627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4"/>
            <a:endCxn id="5" idx="0"/>
          </p:cNvCxnSpPr>
          <p:nvPr/>
        </p:nvCxnSpPr>
        <p:spPr>
          <a:xfrm>
            <a:off x="4239421" y="2616491"/>
            <a:ext cx="0" cy="52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3" idx="0"/>
          </p:cNvCxnSpPr>
          <p:nvPr/>
        </p:nvCxnSpPr>
        <p:spPr>
          <a:xfrm>
            <a:off x="4239421" y="4293096"/>
            <a:ext cx="0" cy="53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69788" y="4310102"/>
            <a:ext cx="703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3673" y="3717034"/>
            <a:ext cx="7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5" idx="1"/>
            <a:endCxn id="4" idx="2"/>
          </p:cNvCxnSpPr>
          <p:nvPr/>
        </p:nvCxnSpPr>
        <p:spPr>
          <a:xfrm rot="10800000" flipH="1">
            <a:off x="3231308" y="2148440"/>
            <a:ext cx="250869" cy="1568593"/>
          </a:xfrm>
          <a:prstGeom prst="bentConnector3">
            <a:avLst>
              <a:gd name="adj1" fmla="val -911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738565" y="340603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689951" y="6065912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4" name="순서도: 데이터 3"/>
          <p:cNvSpPr/>
          <p:nvPr/>
        </p:nvSpPr>
        <p:spPr>
          <a:xfrm>
            <a:off x="467544" y="1760342"/>
            <a:ext cx="1893107" cy="9361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cmdline</a:t>
            </a:r>
            <a:r>
              <a:rPr lang="en-US" altLang="ko-KR" dirty="0" smtClean="0"/>
              <a:t>  (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1494649" y="1132691"/>
            <a:ext cx="0" cy="627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4"/>
          </p:cNvCxnSpPr>
          <p:nvPr/>
        </p:nvCxnSpPr>
        <p:spPr>
          <a:xfrm>
            <a:off x="1414098" y="2696446"/>
            <a:ext cx="0" cy="52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3" idx="0"/>
          </p:cNvCxnSpPr>
          <p:nvPr/>
        </p:nvCxnSpPr>
        <p:spPr>
          <a:xfrm>
            <a:off x="1446035" y="5530362"/>
            <a:ext cx="0" cy="53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805" y="5815898"/>
            <a:ext cx="7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531419" y="3220923"/>
            <a:ext cx="1829232" cy="11521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Fork()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자식 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</a:t>
            </a:r>
          </a:p>
        </p:txBody>
      </p:sp>
      <p:sp>
        <p:nvSpPr>
          <p:cNvPr id="13" name="순서도: 판단 12"/>
          <p:cNvSpPr/>
          <p:nvPr/>
        </p:nvSpPr>
        <p:spPr>
          <a:xfrm>
            <a:off x="-8936" y="4766995"/>
            <a:ext cx="2909942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자식 프로세스 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12" idx="2"/>
            <a:endCxn id="13" idx="0"/>
          </p:cNvCxnSpPr>
          <p:nvPr/>
        </p:nvCxnSpPr>
        <p:spPr>
          <a:xfrm>
            <a:off x="1446035" y="4373051"/>
            <a:ext cx="0" cy="393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3" idx="3"/>
            <a:endCxn id="31" idx="1"/>
          </p:cNvCxnSpPr>
          <p:nvPr/>
        </p:nvCxnSpPr>
        <p:spPr>
          <a:xfrm flipV="1">
            <a:off x="2901006" y="2958684"/>
            <a:ext cx="1245" cy="238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2902251" y="2382620"/>
            <a:ext cx="2909942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execve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명령어 수행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34" name="순서도: 데이터 33"/>
          <p:cNvSpPr/>
          <p:nvPr/>
        </p:nvSpPr>
        <p:spPr>
          <a:xfrm>
            <a:off x="6284790" y="2490632"/>
            <a:ext cx="1893107" cy="9361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에러문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35" name="순서도: 데이터 34"/>
          <p:cNvSpPr/>
          <p:nvPr/>
        </p:nvSpPr>
        <p:spPr>
          <a:xfrm>
            <a:off x="3344508" y="4046169"/>
            <a:ext cx="2025428" cy="9361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환경 변수 출력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1" idx="2"/>
            <a:endCxn id="35" idx="1"/>
          </p:cNvCxnSpPr>
          <p:nvPr/>
        </p:nvCxnSpPr>
        <p:spPr>
          <a:xfrm>
            <a:off x="4357222" y="3534748"/>
            <a:ext cx="0" cy="511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1" idx="3"/>
            <a:endCxn id="34" idx="2"/>
          </p:cNvCxnSpPr>
          <p:nvPr/>
        </p:nvCxnSpPr>
        <p:spPr>
          <a:xfrm>
            <a:off x="5812193" y="2958684"/>
            <a:ext cx="661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60658" y="2489789"/>
            <a:ext cx="7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50" name="꺾인 연결선 49"/>
          <p:cNvCxnSpPr>
            <a:stCxn id="35" idx="3"/>
            <a:endCxn id="3" idx="3"/>
          </p:cNvCxnSpPr>
          <p:nvPr/>
        </p:nvCxnSpPr>
        <p:spPr>
          <a:xfrm rot="5400000">
            <a:off x="2438558" y="4745834"/>
            <a:ext cx="1479683" cy="19525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4" idx="4"/>
            <a:endCxn id="3" idx="3"/>
          </p:cNvCxnSpPr>
          <p:nvPr/>
        </p:nvCxnSpPr>
        <p:spPr>
          <a:xfrm rot="5400000">
            <a:off x="3199122" y="2429734"/>
            <a:ext cx="3035220" cy="50292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75830" y="3618288"/>
            <a:ext cx="7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70765" y="4612941"/>
            <a:ext cx="7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626076" y="188640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3682636" y="5998289"/>
            <a:ext cx="1512168" cy="6068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4" name="순서도: 데이터 3"/>
          <p:cNvSpPr/>
          <p:nvPr/>
        </p:nvSpPr>
        <p:spPr>
          <a:xfrm>
            <a:off x="419511" y="1296580"/>
            <a:ext cx="1893107" cy="9361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cmdline</a:t>
            </a:r>
            <a:r>
              <a:rPr lang="en-US" altLang="ko-KR" dirty="0" smtClean="0"/>
              <a:t>  (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2"/>
          </p:cNvCxnSpPr>
          <p:nvPr/>
        </p:nvCxnSpPr>
        <p:spPr>
          <a:xfrm>
            <a:off x="1382160" y="980728"/>
            <a:ext cx="0" cy="31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4" idx="4"/>
          </p:cNvCxnSpPr>
          <p:nvPr/>
        </p:nvCxnSpPr>
        <p:spPr>
          <a:xfrm flipH="1">
            <a:off x="1366064" y="2232684"/>
            <a:ext cx="1" cy="262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0" idx="2"/>
            <a:endCxn id="60" idx="0"/>
          </p:cNvCxnSpPr>
          <p:nvPr/>
        </p:nvCxnSpPr>
        <p:spPr>
          <a:xfrm>
            <a:off x="1366064" y="3647050"/>
            <a:ext cx="11183" cy="340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1045" y="3618288"/>
            <a:ext cx="7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0" name="순서도: 판단 9"/>
          <p:cNvSpPr/>
          <p:nvPr/>
        </p:nvSpPr>
        <p:spPr>
          <a:xfrm>
            <a:off x="-88907" y="2494922"/>
            <a:ext cx="2909942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백그라운드형태 실행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0" idx="3"/>
            <a:endCxn id="78" idx="1"/>
          </p:cNvCxnSpPr>
          <p:nvPr/>
        </p:nvCxnSpPr>
        <p:spPr>
          <a:xfrm flipV="1">
            <a:off x="2821035" y="3044527"/>
            <a:ext cx="703069" cy="26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1035" y="2648737"/>
            <a:ext cx="7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8" name="순서도: 처리 47"/>
          <p:cNvSpPr/>
          <p:nvPr/>
        </p:nvSpPr>
        <p:spPr>
          <a:xfrm>
            <a:off x="477927" y="5941139"/>
            <a:ext cx="1834691" cy="7491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작업 리스트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에서 제거</a:t>
            </a:r>
          </a:p>
        </p:txBody>
      </p:sp>
      <p:sp>
        <p:nvSpPr>
          <p:cNvPr id="50" name="순서도: 처리 49"/>
          <p:cNvSpPr/>
          <p:nvPr/>
        </p:nvSpPr>
        <p:spPr>
          <a:xfrm>
            <a:off x="467544" y="4890344"/>
            <a:ext cx="1829232" cy="7491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자식 프로세스 종료 까지 대기</a:t>
            </a:r>
          </a:p>
        </p:txBody>
      </p:sp>
      <p:sp>
        <p:nvSpPr>
          <p:cNvPr id="60" name="순서도: 처리 59"/>
          <p:cNvSpPr/>
          <p:nvPr/>
        </p:nvSpPr>
        <p:spPr>
          <a:xfrm>
            <a:off x="462631" y="3987620"/>
            <a:ext cx="1829232" cy="526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작업 리스트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추가</a:t>
            </a:r>
          </a:p>
        </p:txBody>
      </p:sp>
      <p:cxnSp>
        <p:nvCxnSpPr>
          <p:cNvPr id="64" name="직선 화살표 연결선 63"/>
          <p:cNvCxnSpPr>
            <a:stCxn id="50" idx="2"/>
            <a:endCxn id="48" idx="0"/>
          </p:cNvCxnSpPr>
          <p:nvPr/>
        </p:nvCxnSpPr>
        <p:spPr>
          <a:xfrm>
            <a:off x="1382160" y="5639462"/>
            <a:ext cx="13113" cy="301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50" idx="0"/>
          </p:cNvCxnSpPr>
          <p:nvPr/>
        </p:nvCxnSpPr>
        <p:spPr>
          <a:xfrm>
            <a:off x="1377247" y="4514221"/>
            <a:ext cx="4913" cy="37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8" idx="3"/>
            <a:endCxn id="3" idx="1"/>
          </p:cNvCxnSpPr>
          <p:nvPr/>
        </p:nvCxnSpPr>
        <p:spPr>
          <a:xfrm flipV="1">
            <a:off x="2312618" y="6301722"/>
            <a:ext cx="1370018" cy="13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3524104" y="2781226"/>
            <a:ext cx="1829232" cy="526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작업 리스트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추가</a:t>
            </a:r>
          </a:p>
        </p:txBody>
      </p:sp>
      <p:sp>
        <p:nvSpPr>
          <p:cNvPr id="84" name="순서도: 데이터 83"/>
          <p:cNvSpPr/>
          <p:nvPr/>
        </p:nvSpPr>
        <p:spPr>
          <a:xfrm>
            <a:off x="3183655" y="3954240"/>
            <a:ext cx="2510129" cy="9361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작업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명령어 출력</a:t>
            </a:r>
            <a:endParaRPr lang="ko-KR" altLang="en-US" dirty="0"/>
          </a:p>
        </p:txBody>
      </p:sp>
      <p:cxnSp>
        <p:nvCxnSpPr>
          <p:cNvPr id="85" name="직선 화살표 연결선 84"/>
          <p:cNvCxnSpPr>
            <a:stCxn id="78" idx="2"/>
            <a:endCxn id="84" idx="1"/>
          </p:cNvCxnSpPr>
          <p:nvPr/>
        </p:nvCxnSpPr>
        <p:spPr>
          <a:xfrm>
            <a:off x="4438720" y="3307827"/>
            <a:ext cx="0" cy="64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4" idx="4"/>
            <a:endCxn id="3" idx="0"/>
          </p:cNvCxnSpPr>
          <p:nvPr/>
        </p:nvCxnSpPr>
        <p:spPr>
          <a:xfrm>
            <a:off x="4438720" y="4890344"/>
            <a:ext cx="0" cy="1107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3563888" y="260648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3563888" y="6065912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4" name="순서도: 데이터 3"/>
          <p:cNvSpPr/>
          <p:nvPr/>
        </p:nvSpPr>
        <p:spPr>
          <a:xfrm>
            <a:off x="3292867" y="1680387"/>
            <a:ext cx="1893107" cy="9361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cmdline</a:t>
            </a:r>
            <a:r>
              <a:rPr lang="en-US" altLang="ko-KR" dirty="0" smtClean="0"/>
              <a:t>  (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3231309" y="3140968"/>
            <a:ext cx="201622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cmdline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is “jobs”  ?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4319972" y="1052736"/>
            <a:ext cx="0" cy="627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4"/>
            <a:endCxn id="5" idx="0"/>
          </p:cNvCxnSpPr>
          <p:nvPr/>
        </p:nvCxnSpPr>
        <p:spPr>
          <a:xfrm>
            <a:off x="4239421" y="2616491"/>
            <a:ext cx="0" cy="52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4239421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69788" y="4310102"/>
            <a:ext cx="703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3673" y="3717034"/>
            <a:ext cx="7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5" idx="1"/>
            <a:endCxn id="4" idx="2"/>
          </p:cNvCxnSpPr>
          <p:nvPr/>
        </p:nvCxnSpPr>
        <p:spPr>
          <a:xfrm rot="10800000" flipH="1">
            <a:off x="3231308" y="2148440"/>
            <a:ext cx="250869" cy="1568593"/>
          </a:xfrm>
          <a:prstGeom prst="bentConnector3">
            <a:avLst>
              <a:gd name="adj1" fmla="val -911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데이터 14"/>
          <p:cNvSpPr/>
          <p:nvPr/>
        </p:nvSpPr>
        <p:spPr>
          <a:xfrm>
            <a:off x="3231307" y="4869160"/>
            <a:ext cx="2215237" cy="9361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현재 실행되고 있는 작업 리스트 출력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5" idx="4"/>
            <a:endCxn id="3" idx="0"/>
          </p:cNvCxnSpPr>
          <p:nvPr/>
        </p:nvCxnSpPr>
        <p:spPr>
          <a:xfrm flipH="1">
            <a:off x="4319972" y="5805264"/>
            <a:ext cx="18954" cy="260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911330" y="57602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2"/>
            <a:endCxn id="20" idx="0"/>
          </p:cNvCxnSpPr>
          <p:nvPr/>
        </p:nvCxnSpPr>
        <p:spPr>
          <a:xfrm>
            <a:off x="1667414" y="849690"/>
            <a:ext cx="0" cy="328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695306" y="1178568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Fork()</a:t>
            </a:r>
          </a:p>
          <a:p>
            <a:pPr algn="ctr"/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 smtClean="0"/>
          </a:p>
        </p:txBody>
      </p:sp>
      <p:sp>
        <p:nvSpPr>
          <p:cNvPr id="24" name="순서도: 처리 23"/>
          <p:cNvSpPr/>
          <p:nvPr/>
        </p:nvSpPr>
        <p:spPr>
          <a:xfrm>
            <a:off x="3254444" y="3160838"/>
            <a:ext cx="1944216" cy="6626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myintp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(SIGINT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26" name="꺾인 연결선 25"/>
          <p:cNvCxnSpPr>
            <a:stCxn id="20" idx="3"/>
            <a:endCxn id="24" idx="0"/>
          </p:cNvCxnSpPr>
          <p:nvPr/>
        </p:nvCxnSpPr>
        <p:spPr>
          <a:xfrm>
            <a:off x="2639522" y="1614338"/>
            <a:ext cx="1587030" cy="154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612680" y="3921595"/>
            <a:ext cx="1944216" cy="7570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sigint_handler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</p:txBody>
      </p:sp>
      <p:sp>
        <p:nvSpPr>
          <p:cNvPr id="36" name="순서도: 처리 35"/>
          <p:cNvSpPr/>
          <p:nvPr/>
        </p:nvSpPr>
        <p:spPr>
          <a:xfrm>
            <a:off x="695306" y="2470164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addJob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 smtClean="0"/>
          </a:p>
        </p:txBody>
      </p:sp>
      <p:cxnSp>
        <p:nvCxnSpPr>
          <p:cNvPr id="39" name="직선 화살표 연결선 38"/>
          <p:cNvCxnSpPr>
            <a:stCxn id="20" idx="2"/>
            <a:endCxn id="36" idx="0"/>
          </p:cNvCxnSpPr>
          <p:nvPr/>
        </p:nvCxnSpPr>
        <p:spPr>
          <a:xfrm>
            <a:off x="1667414" y="2050107"/>
            <a:ext cx="0" cy="420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4" idx="1"/>
            <a:endCxn id="32" idx="0"/>
          </p:cNvCxnSpPr>
          <p:nvPr/>
        </p:nvCxnSpPr>
        <p:spPr>
          <a:xfrm rot="10800000" flipV="1">
            <a:off x="1584788" y="3492171"/>
            <a:ext cx="1669656" cy="429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/>
          <p:cNvSpPr/>
          <p:nvPr/>
        </p:nvSpPr>
        <p:spPr>
          <a:xfrm>
            <a:off x="610266" y="5013176"/>
            <a:ext cx="1944216" cy="7570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Kill()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-SIGINT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-</a:t>
            </a:r>
          </a:p>
        </p:txBody>
      </p:sp>
      <p:cxnSp>
        <p:nvCxnSpPr>
          <p:cNvPr id="85" name="직선 화살표 연결선 84"/>
          <p:cNvCxnSpPr>
            <a:stCxn id="32" idx="2"/>
            <a:endCxn id="83" idx="0"/>
          </p:cNvCxnSpPr>
          <p:nvPr/>
        </p:nvCxnSpPr>
        <p:spPr>
          <a:xfrm flipH="1">
            <a:off x="1582374" y="4678600"/>
            <a:ext cx="2414" cy="33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1819814" y="2202507"/>
            <a:ext cx="0" cy="40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/>
          <p:cNvSpPr/>
          <p:nvPr/>
        </p:nvSpPr>
        <p:spPr>
          <a:xfrm>
            <a:off x="3254444" y="4134945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sigchld_handler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smtClean="0"/>
              <a:t>함수 실행</a:t>
            </a:r>
            <a:endParaRPr lang="ko-KR" altLang="en-US" dirty="0" smtClean="0"/>
          </a:p>
        </p:txBody>
      </p:sp>
      <p:cxnSp>
        <p:nvCxnSpPr>
          <p:cNvPr id="111" name="직선 화살표 연결선 110"/>
          <p:cNvCxnSpPr>
            <a:stCxn id="83" idx="2"/>
            <a:endCxn id="128" idx="0"/>
          </p:cNvCxnSpPr>
          <p:nvPr/>
        </p:nvCxnSpPr>
        <p:spPr>
          <a:xfrm>
            <a:off x="1582374" y="5770181"/>
            <a:ext cx="14439" cy="178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83" idx="3"/>
            <a:endCxn id="105" idx="1"/>
          </p:cNvCxnSpPr>
          <p:nvPr/>
        </p:nvCxnSpPr>
        <p:spPr>
          <a:xfrm flipV="1">
            <a:off x="2554482" y="4570715"/>
            <a:ext cx="699962" cy="8209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데이터 126"/>
          <p:cNvSpPr/>
          <p:nvPr/>
        </p:nvSpPr>
        <p:spPr>
          <a:xfrm>
            <a:off x="3254444" y="5226526"/>
            <a:ext cx="1893107" cy="5569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endParaRPr lang="ko-KR" altLang="en-US" dirty="0"/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588701" y="5948643"/>
            <a:ext cx="2016224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부모 프로세스 종료</a:t>
            </a:r>
            <a:endParaRPr lang="en-US" altLang="ko-KR" dirty="0"/>
          </a:p>
        </p:txBody>
      </p:sp>
      <p:cxnSp>
        <p:nvCxnSpPr>
          <p:cNvPr id="131" name="직선 화살표 연결선 130"/>
          <p:cNvCxnSpPr>
            <a:stCxn id="105" idx="2"/>
            <a:endCxn id="127" idx="1"/>
          </p:cNvCxnSpPr>
          <p:nvPr/>
        </p:nvCxnSpPr>
        <p:spPr>
          <a:xfrm flipH="1">
            <a:off x="4200998" y="5006484"/>
            <a:ext cx="25554" cy="22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수행의 시작/종료 138"/>
          <p:cNvSpPr/>
          <p:nvPr/>
        </p:nvSpPr>
        <p:spPr>
          <a:xfrm>
            <a:off x="3205663" y="5948643"/>
            <a:ext cx="2016224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 </a:t>
            </a:r>
            <a:r>
              <a:rPr lang="ko-KR" altLang="en-US" dirty="0"/>
              <a:t>프로세스 종료</a:t>
            </a:r>
            <a:endParaRPr lang="en-US" altLang="ko-KR" dirty="0"/>
          </a:p>
        </p:txBody>
      </p:sp>
      <p:cxnSp>
        <p:nvCxnSpPr>
          <p:cNvPr id="141" name="직선 화살표 연결선 140"/>
          <p:cNvCxnSpPr>
            <a:stCxn id="127" idx="4"/>
            <a:endCxn id="139" idx="0"/>
          </p:cNvCxnSpPr>
          <p:nvPr/>
        </p:nvCxnSpPr>
        <p:spPr>
          <a:xfrm>
            <a:off x="4200998" y="5783491"/>
            <a:ext cx="12777" cy="165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6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911330" y="57602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2"/>
            <a:endCxn id="20" idx="0"/>
          </p:cNvCxnSpPr>
          <p:nvPr/>
        </p:nvCxnSpPr>
        <p:spPr>
          <a:xfrm>
            <a:off x="1667414" y="849690"/>
            <a:ext cx="0" cy="328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695306" y="1178568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Fork()</a:t>
            </a:r>
          </a:p>
          <a:p>
            <a:pPr algn="ctr"/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 smtClean="0"/>
          </a:p>
        </p:txBody>
      </p:sp>
      <p:sp>
        <p:nvSpPr>
          <p:cNvPr id="24" name="순서도: 처리 23"/>
          <p:cNvSpPr/>
          <p:nvPr/>
        </p:nvSpPr>
        <p:spPr>
          <a:xfrm>
            <a:off x="3254444" y="3160838"/>
            <a:ext cx="1944216" cy="6626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mytstpp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(SIGTSTP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26" name="꺾인 연결선 25"/>
          <p:cNvCxnSpPr>
            <a:stCxn id="20" idx="3"/>
            <a:endCxn id="24" idx="0"/>
          </p:cNvCxnSpPr>
          <p:nvPr/>
        </p:nvCxnSpPr>
        <p:spPr>
          <a:xfrm>
            <a:off x="2639522" y="1614338"/>
            <a:ext cx="1587030" cy="154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612680" y="3921595"/>
            <a:ext cx="1944216" cy="7570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sigtstp_handler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</p:txBody>
      </p:sp>
      <p:sp>
        <p:nvSpPr>
          <p:cNvPr id="36" name="순서도: 처리 35"/>
          <p:cNvSpPr/>
          <p:nvPr/>
        </p:nvSpPr>
        <p:spPr>
          <a:xfrm>
            <a:off x="695306" y="2470164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addJob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 smtClean="0"/>
          </a:p>
        </p:txBody>
      </p:sp>
      <p:cxnSp>
        <p:nvCxnSpPr>
          <p:cNvPr id="39" name="직선 화살표 연결선 38"/>
          <p:cNvCxnSpPr>
            <a:stCxn id="20" idx="2"/>
            <a:endCxn id="36" idx="0"/>
          </p:cNvCxnSpPr>
          <p:nvPr/>
        </p:nvCxnSpPr>
        <p:spPr>
          <a:xfrm>
            <a:off x="1667414" y="2050107"/>
            <a:ext cx="0" cy="420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4" idx="1"/>
            <a:endCxn id="32" idx="0"/>
          </p:cNvCxnSpPr>
          <p:nvPr/>
        </p:nvCxnSpPr>
        <p:spPr>
          <a:xfrm rot="10800000" flipV="1">
            <a:off x="1584788" y="3492171"/>
            <a:ext cx="1669656" cy="429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/>
          <p:cNvSpPr/>
          <p:nvPr/>
        </p:nvSpPr>
        <p:spPr>
          <a:xfrm>
            <a:off x="610266" y="5013176"/>
            <a:ext cx="1944216" cy="7570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Kill()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-SIGTSTP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-</a:t>
            </a:r>
          </a:p>
        </p:txBody>
      </p:sp>
      <p:cxnSp>
        <p:nvCxnSpPr>
          <p:cNvPr id="85" name="직선 화살표 연결선 84"/>
          <p:cNvCxnSpPr>
            <a:stCxn id="32" idx="2"/>
            <a:endCxn id="83" idx="0"/>
          </p:cNvCxnSpPr>
          <p:nvPr/>
        </p:nvCxnSpPr>
        <p:spPr>
          <a:xfrm flipH="1">
            <a:off x="1582374" y="4678600"/>
            <a:ext cx="2414" cy="33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1819814" y="2202507"/>
            <a:ext cx="0" cy="40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/>
          <p:cNvSpPr/>
          <p:nvPr/>
        </p:nvSpPr>
        <p:spPr>
          <a:xfrm>
            <a:off x="3254444" y="4134945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sigchld_handler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smtClean="0"/>
              <a:t>함수 실행</a:t>
            </a:r>
            <a:endParaRPr lang="ko-KR" altLang="en-US" dirty="0" smtClean="0"/>
          </a:p>
        </p:txBody>
      </p:sp>
      <p:cxnSp>
        <p:nvCxnSpPr>
          <p:cNvPr id="111" name="직선 화살표 연결선 110"/>
          <p:cNvCxnSpPr>
            <a:stCxn id="83" idx="2"/>
            <a:endCxn id="128" idx="0"/>
          </p:cNvCxnSpPr>
          <p:nvPr/>
        </p:nvCxnSpPr>
        <p:spPr>
          <a:xfrm>
            <a:off x="1582374" y="5770181"/>
            <a:ext cx="14439" cy="178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83" idx="3"/>
            <a:endCxn id="105" idx="1"/>
          </p:cNvCxnSpPr>
          <p:nvPr/>
        </p:nvCxnSpPr>
        <p:spPr>
          <a:xfrm flipV="1">
            <a:off x="2554482" y="4570715"/>
            <a:ext cx="699962" cy="8209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데이터 126"/>
          <p:cNvSpPr/>
          <p:nvPr/>
        </p:nvSpPr>
        <p:spPr>
          <a:xfrm>
            <a:off x="3254444" y="5226526"/>
            <a:ext cx="1893107" cy="5569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endParaRPr lang="ko-KR" altLang="en-US" dirty="0"/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588701" y="5948643"/>
            <a:ext cx="2016224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부모 프로세스 </a:t>
            </a:r>
            <a:r>
              <a:rPr lang="ko-KR" altLang="en-US" dirty="0" smtClean="0"/>
              <a:t>정지</a:t>
            </a:r>
            <a:endParaRPr lang="en-US" altLang="ko-KR" dirty="0"/>
          </a:p>
        </p:txBody>
      </p:sp>
      <p:cxnSp>
        <p:nvCxnSpPr>
          <p:cNvPr id="131" name="직선 화살표 연결선 130"/>
          <p:cNvCxnSpPr>
            <a:stCxn id="105" idx="2"/>
            <a:endCxn id="127" idx="1"/>
          </p:cNvCxnSpPr>
          <p:nvPr/>
        </p:nvCxnSpPr>
        <p:spPr>
          <a:xfrm flipH="1">
            <a:off x="4200998" y="5006484"/>
            <a:ext cx="25554" cy="22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수행의 시작/종료 138"/>
          <p:cNvSpPr/>
          <p:nvPr/>
        </p:nvSpPr>
        <p:spPr>
          <a:xfrm>
            <a:off x="3205663" y="5948643"/>
            <a:ext cx="2016224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 </a:t>
            </a:r>
            <a:r>
              <a:rPr lang="ko-KR" altLang="en-US" dirty="0"/>
              <a:t>프로세스 </a:t>
            </a:r>
            <a:endParaRPr lang="en-US" altLang="ko-KR" dirty="0"/>
          </a:p>
          <a:p>
            <a:pPr algn="ctr"/>
            <a:r>
              <a:rPr lang="ko-KR" altLang="en-US" dirty="0" smtClean="0"/>
              <a:t>종료</a:t>
            </a:r>
            <a:endParaRPr lang="en-US" altLang="ko-KR" dirty="0"/>
          </a:p>
        </p:txBody>
      </p:sp>
      <p:cxnSp>
        <p:nvCxnSpPr>
          <p:cNvPr id="141" name="직선 화살표 연결선 140"/>
          <p:cNvCxnSpPr>
            <a:stCxn id="127" idx="4"/>
            <a:endCxn id="139" idx="0"/>
          </p:cNvCxnSpPr>
          <p:nvPr/>
        </p:nvCxnSpPr>
        <p:spPr>
          <a:xfrm>
            <a:off x="4200998" y="5783491"/>
            <a:ext cx="12777" cy="165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0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911330" y="57602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2"/>
            <a:endCxn id="20" idx="0"/>
          </p:cNvCxnSpPr>
          <p:nvPr/>
        </p:nvCxnSpPr>
        <p:spPr>
          <a:xfrm>
            <a:off x="1667414" y="849690"/>
            <a:ext cx="0" cy="328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695306" y="1178568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Fork()</a:t>
            </a:r>
          </a:p>
          <a:p>
            <a:pPr algn="ctr"/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 smtClean="0"/>
          </a:p>
        </p:txBody>
      </p:sp>
      <p:sp>
        <p:nvSpPr>
          <p:cNvPr id="24" name="순서도: 처리 23"/>
          <p:cNvSpPr/>
          <p:nvPr/>
        </p:nvSpPr>
        <p:spPr>
          <a:xfrm>
            <a:off x="3277671" y="2708921"/>
            <a:ext cx="1944216" cy="8596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myspin1 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Back </a:t>
            </a:r>
            <a:r>
              <a:rPr lang="en-US" altLang="ko-KR" dirty="0" err="1" smtClean="0"/>
              <a:t>groud</a:t>
            </a:r>
            <a:r>
              <a:rPr lang="ko-KR" altLang="en-US" dirty="0" smtClean="0"/>
              <a:t>형태로 실행</a:t>
            </a:r>
            <a:endParaRPr lang="en-US" altLang="ko-KR" dirty="0" smtClean="0"/>
          </a:p>
        </p:txBody>
      </p:sp>
      <p:cxnSp>
        <p:nvCxnSpPr>
          <p:cNvPr id="26" name="꺾인 연결선 25"/>
          <p:cNvCxnSpPr>
            <a:stCxn id="20" idx="3"/>
            <a:endCxn id="24" idx="0"/>
          </p:cNvCxnSpPr>
          <p:nvPr/>
        </p:nvCxnSpPr>
        <p:spPr>
          <a:xfrm>
            <a:off x="2639522" y="1614338"/>
            <a:ext cx="1610257" cy="1094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695306" y="2470164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addJob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 smtClean="0"/>
          </a:p>
        </p:txBody>
      </p:sp>
      <p:cxnSp>
        <p:nvCxnSpPr>
          <p:cNvPr id="39" name="직선 화살표 연결선 38"/>
          <p:cNvCxnSpPr>
            <a:stCxn id="20" idx="2"/>
            <a:endCxn id="36" idx="0"/>
          </p:cNvCxnSpPr>
          <p:nvPr/>
        </p:nvCxnSpPr>
        <p:spPr>
          <a:xfrm>
            <a:off x="1667414" y="2050107"/>
            <a:ext cx="0" cy="420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/>
          <p:cNvSpPr/>
          <p:nvPr/>
        </p:nvSpPr>
        <p:spPr>
          <a:xfrm>
            <a:off x="3277671" y="3907897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sigchld_handler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smtClean="0"/>
              <a:t>함수 실행</a:t>
            </a:r>
            <a:endParaRPr lang="ko-KR" altLang="en-US" dirty="0" smtClean="0"/>
          </a:p>
        </p:txBody>
      </p:sp>
      <p:cxnSp>
        <p:nvCxnSpPr>
          <p:cNvPr id="111" name="직선 화살표 연결선 110"/>
          <p:cNvCxnSpPr>
            <a:stCxn id="36" idx="2"/>
            <a:endCxn id="128" idx="0"/>
          </p:cNvCxnSpPr>
          <p:nvPr/>
        </p:nvCxnSpPr>
        <p:spPr>
          <a:xfrm>
            <a:off x="1667414" y="3341703"/>
            <a:ext cx="0" cy="39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24" idx="2"/>
            <a:endCxn id="105" idx="0"/>
          </p:cNvCxnSpPr>
          <p:nvPr/>
        </p:nvCxnSpPr>
        <p:spPr>
          <a:xfrm>
            <a:off x="4249779" y="3568599"/>
            <a:ext cx="0" cy="339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순서도: 수행의 시작/종료 127"/>
          <p:cNvSpPr/>
          <p:nvPr/>
        </p:nvSpPr>
        <p:spPr>
          <a:xfrm>
            <a:off x="659302" y="3738901"/>
            <a:ext cx="2016224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부모 프로세스 </a:t>
            </a:r>
            <a:r>
              <a:rPr lang="ko-KR" altLang="en-US" dirty="0" smtClean="0"/>
              <a:t>종료</a:t>
            </a:r>
            <a:endParaRPr lang="en-US" altLang="ko-KR" dirty="0"/>
          </a:p>
        </p:txBody>
      </p:sp>
      <p:cxnSp>
        <p:nvCxnSpPr>
          <p:cNvPr id="131" name="직선 화살표 연결선 130"/>
          <p:cNvCxnSpPr>
            <a:stCxn id="105" idx="2"/>
            <a:endCxn id="44" idx="0"/>
          </p:cNvCxnSpPr>
          <p:nvPr/>
        </p:nvCxnSpPr>
        <p:spPr>
          <a:xfrm>
            <a:off x="4249779" y="4779436"/>
            <a:ext cx="0" cy="168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수행의 시작/종료 138"/>
          <p:cNvSpPr/>
          <p:nvPr/>
        </p:nvSpPr>
        <p:spPr>
          <a:xfrm>
            <a:off x="3223665" y="5874858"/>
            <a:ext cx="2016224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 </a:t>
            </a:r>
            <a:r>
              <a:rPr lang="ko-KR" altLang="en-US" dirty="0"/>
              <a:t>프로세스 </a:t>
            </a:r>
            <a:endParaRPr lang="en-US" altLang="ko-KR" dirty="0"/>
          </a:p>
          <a:p>
            <a:pPr algn="ctr"/>
            <a:r>
              <a:rPr lang="ko-KR" altLang="en-US" dirty="0" smtClean="0"/>
              <a:t>종료</a:t>
            </a:r>
            <a:endParaRPr lang="en-US" altLang="ko-KR" dirty="0"/>
          </a:p>
        </p:txBody>
      </p:sp>
      <p:cxnSp>
        <p:nvCxnSpPr>
          <p:cNvPr id="141" name="직선 화살표 연결선 140"/>
          <p:cNvCxnSpPr>
            <a:stCxn id="44" idx="2"/>
            <a:endCxn id="139" idx="0"/>
          </p:cNvCxnSpPr>
          <p:nvPr/>
        </p:nvCxnSpPr>
        <p:spPr>
          <a:xfrm flipH="1">
            <a:off x="4231777" y="5610877"/>
            <a:ext cx="18002" cy="263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/>
          <p:cNvSpPr/>
          <p:nvPr/>
        </p:nvSpPr>
        <p:spPr>
          <a:xfrm>
            <a:off x="3277671" y="4948212"/>
            <a:ext cx="1944216" cy="6626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Joblist</a:t>
            </a:r>
            <a:r>
              <a:rPr lang="ko-KR" altLang="en-US" dirty="0"/>
              <a:t>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35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911330" y="57602"/>
            <a:ext cx="1512168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2"/>
            <a:endCxn id="20" idx="0"/>
          </p:cNvCxnSpPr>
          <p:nvPr/>
        </p:nvCxnSpPr>
        <p:spPr>
          <a:xfrm>
            <a:off x="1667414" y="849690"/>
            <a:ext cx="0" cy="328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695306" y="1178568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Fork()</a:t>
            </a:r>
          </a:p>
          <a:p>
            <a:pPr algn="ctr"/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 smtClean="0"/>
          </a:p>
        </p:txBody>
      </p:sp>
      <p:sp>
        <p:nvSpPr>
          <p:cNvPr id="24" name="순서도: 처리 23"/>
          <p:cNvSpPr/>
          <p:nvPr/>
        </p:nvSpPr>
        <p:spPr>
          <a:xfrm>
            <a:off x="3254444" y="3160838"/>
            <a:ext cx="1944216" cy="6626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mytstpp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(SIGTSTP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26" name="꺾인 연결선 25"/>
          <p:cNvCxnSpPr>
            <a:stCxn id="20" idx="3"/>
            <a:endCxn id="24" idx="0"/>
          </p:cNvCxnSpPr>
          <p:nvPr/>
        </p:nvCxnSpPr>
        <p:spPr>
          <a:xfrm>
            <a:off x="2639522" y="1614338"/>
            <a:ext cx="1587030" cy="154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612680" y="3921595"/>
            <a:ext cx="1944216" cy="7570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sigtstp_handler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</p:txBody>
      </p:sp>
      <p:sp>
        <p:nvSpPr>
          <p:cNvPr id="36" name="순서도: 처리 35"/>
          <p:cNvSpPr/>
          <p:nvPr/>
        </p:nvSpPr>
        <p:spPr>
          <a:xfrm>
            <a:off x="695306" y="2470164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addJob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 smtClean="0"/>
          </a:p>
        </p:txBody>
      </p:sp>
      <p:cxnSp>
        <p:nvCxnSpPr>
          <p:cNvPr id="39" name="직선 화살표 연결선 38"/>
          <p:cNvCxnSpPr>
            <a:stCxn id="20" idx="2"/>
            <a:endCxn id="36" idx="0"/>
          </p:cNvCxnSpPr>
          <p:nvPr/>
        </p:nvCxnSpPr>
        <p:spPr>
          <a:xfrm>
            <a:off x="1667414" y="2050107"/>
            <a:ext cx="0" cy="420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4" idx="1"/>
            <a:endCxn id="32" idx="0"/>
          </p:cNvCxnSpPr>
          <p:nvPr/>
        </p:nvCxnSpPr>
        <p:spPr>
          <a:xfrm rot="10800000" flipV="1">
            <a:off x="1584788" y="3492171"/>
            <a:ext cx="1669656" cy="429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/>
          <p:cNvSpPr/>
          <p:nvPr/>
        </p:nvSpPr>
        <p:spPr>
          <a:xfrm>
            <a:off x="610266" y="5013176"/>
            <a:ext cx="1944216" cy="7570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Kill()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-SIGTSTP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-</a:t>
            </a:r>
          </a:p>
        </p:txBody>
      </p:sp>
      <p:cxnSp>
        <p:nvCxnSpPr>
          <p:cNvPr id="85" name="직선 화살표 연결선 84"/>
          <p:cNvCxnSpPr>
            <a:stCxn id="32" idx="2"/>
            <a:endCxn id="83" idx="0"/>
          </p:cNvCxnSpPr>
          <p:nvPr/>
        </p:nvCxnSpPr>
        <p:spPr>
          <a:xfrm flipH="1">
            <a:off x="1582374" y="4678600"/>
            <a:ext cx="2414" cy="33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1819814" y="2202507"/>
            <a:ext cx="0" cy="40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/>
          <p:cNvSpPr/>
          <p:nvPr/>
        </p:nvSpPr>
        <p:spPr>
          <a:xfrm>
            <a:off x="3254444" y="4134945"/>
            <a:ext cx="1944216" cy="871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sigchld_handler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smtClean="0"/>
              <a:t>함수 실행</a:t>
            </a:r>
            <a:endParaRPr lang="ko-KR" altLang="en-US" dirty="0" smtClean="0"/>
          </a:p>
        </p:txBody>
      </p:sp>
      <p:cxnSp>
        <p:nvCxnSpPr>
          <p:cNvPr id="111" name="직선 화살표 연결선 110"/>
          <p:cNvCxnSpPr>
            <a:stCxn id="83" idx="2"/>
            <a:endCxn id="128" idx="0"/>
          </p:cNvCxnSpPr>
          <p:nvPr/>
        </p:nvCxnSpPr>
        <p:spPr>
          <a:xfrm>
            <a:off x="1582374" y="5770181"/>
            <a:ext cx="14439" cy="178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83" idx="3"/>
            <a:endCxn id="105" idx="1"/>
          </p:cNvCxnSpPr>
          <p:nvPr/>
        </p:nvCxnSpPr>
        <p:spPr>
          <a:xfrm flipV="1">
            <a:off x="2554482" y="4570715"/>
            <a:ext cx="699962" cy="8209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데이터 126"/>
          <p:cNvSpPr/>
          <p:nvPr/>
        </p:nvSpPr>
        <p:spPr>
          <a:xfrm>
            <a:off x="3254444" y="5226526"/>
            <a:ext cx="1893107" cy="5569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endParaRPr lang="ko-KR" altLang="en-US" dirty="0"/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588701" y="5948643"/>
            <a:ext cx="2016224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부모 프로세스 </a:t>
            </a:r>
            <a:r>
              <a:rPr lang="ko-KR" altLang="en-US" dirty="0" smtClean="0"/>
              <a:t>정지</a:t>
            </a:r>
            <a:endParaRPr lang="en-US" altLang="ko-KR" dirty="0"/>
          </a:p>
        </p:txBody>
      </p:sp>
      <p:cxnSp>
        <p:nvCxnSpPr>
          <p:cNvPr id="131" name="직선 화살표 연결선 130"/>
          <p:cNvCxnSpPr>
            <a:stCxn id="105" idx="2"/>
            <a:endCxn id="127" idx="1"/>
          </p:cNvCxnSpPr>
          <p:nvPr/>
        </p:nvCxnSpPr>
        <p:spPr>
          <a:xfrm flipH="1">
            <a:off x="4200998" y="5006484"/>
            <a:ext cx="25554" cy="22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수행의 시작/종료 138"/>
          <p:cNvSpPr/>
          <p:nvPr/>
        </p:nvSpPr>
        <p:spPr>
          <a:xfrm>
            <a:off x="3205663" y="5948643"/>
            <a:ext cx="2016224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 </a:t>
            </a:r>
            <a:r>
              <a:rPr lang="ko-KR" altLang="en-US" dirty="0"/>
              <a:t>프로세스 </a:t>
            </a:r>
            <a:endParaRPr lang="en-US" altLang="ko-KR" dirty="0"/>
          </a:p>
          <a:p>
            <a:pPr algn="ctr"/>
            <a:r>
              <a:rPr lang="ko-KR" altLang="en-US" dirty="0" smtClean="0"/>
              <a:t>종료</a:t>
            </a:r>
            <a:endParaRPr lang="en-US" altLang="ko-KR" dirty="0"/>
          </a:p>
        </p:txBody>
      </p:sp>
      <p:cxnSp>
        <p:nvCxnSpPr>
          <p:cNvPr id="141" name="직선 화살표 연결선 140"/>
          <p:cNvCxnSpPr>
            <a:stCxn id="127" idx="4"/>
            <a:endCxn id="139" idx="0"/>
          </p:cNvCxnSpPr>
          <p:nvPr/>
        </p:nvCxnSpPr>
        <p:spPr>
          <a:xfrm>
            <a:off x="4200998" y="5783491"/>
            <a:ext cx="12777" cy="165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5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347</Words>
  <Application>Microsoft Office PowerPoint</Application>
  <PresentationFormat>화면 슬라이드 쇼(4:3)</PresentationFormat>
  <Paragraphs>137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정윤수</dc:creator>
  <cp:lastModifiedBy>정윤수</cp:lastModifiedBy>
  <cp:revision>17</cp:revision>
  <dcterms:created xsi:type="dcterms:W3CDTF">2016-11-18T01:25:13Z</dcterms:created>
  <dcterms:modified xsi:type="dcterms:W3CDTF">2016-11-24T16:45:26Z</dcterms:modified>
</cp:coreProperties>
</file>