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0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E3DD9-6E13-4592-9467-1F2B491D061B}" type="datetimeFigureOut">
              <a:rPr lang="en-US" smtClean="0"/>
              <a:t>2019-10-10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0D9B-A1D1-4265-A029-980C5EA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123" y="1476462"/>
            <a:ext cx="22179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input1.dat </a:t>
            </a:r>
            <a:r>
              <a:rPr lang="en-US" sz="1200" dirty="0" smtClean="0">
                <a:sym typeface="Symbol" panose="05050102010706020507" pitchFamily="18" charset="2"/>
              </a:rPr>
              <a:t></a:t>
            </a:r>
            <a:r>
              <a:rPr lang="en-US" sz="1200" dirty="0" smtClean="0"/>
              <a:t> preprocessed1.dat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73123" y="3197603"/>
            <a:ext cx="22179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input2.dat </a:t>
            </a:r>
            <a:r>
              <a:rPr lang="en-US" sz="1200" dirty="0" smtClean="0">
                <a:sym typeface="Symbol" panose="05050102010706020507" pitchFamily="18" charset="2"/>
              </a:rPr>
              <a:t></a:t>
            </a:r>
            <a:r>
              <a:rPr lang="en-US" sz="1200" dirty="0" smtClean="0"/>
              <a:t> preprocessed2.dat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77779" y="1476462"/>
            <a:ext cx="25049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preprocessed1.dat</a:t>
            </a:r>
            <a:r>
              <a:rPr lang="en-US" sz="1200" dirty="0" smtClean="0"/>
              <a:t> </a:t>
            </a:r>
            <a:r>
              <a:rPr lang="en-US" sz="1200" dirty="0" smtClean="0">
                <a:sym typeface="Symbol" panose="05050102010706020507" pitchFamily="18" charset="2"/>
              </a:rPr>
              <a:t> simulated1.dat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77779" y="3197603"/>
            <a:ext cx="25049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preprocessed2.dat</a:t>
            </a:r>
            <a:r>
              <a:rPr lang="en-US" sz="1200" dirty="0" smtClean="0"/>
              <a:t> </a:t>
            </a:r>
            <a:r>
              <a:rPr lang="en-US" sz="1200" dirty="0" smtClean="0">
                <a:sym typeface="Symbol" panose="05050102010706020507" pitchFamily="18" charset="2"/>
              </a:rPr>
              <a:t> simulated2.dat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78722" y="2224480"/>
            <a:ext cx="29486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ym typeface="Symbol" panose="05050102010706020507" pitchFamily="18" charset="2"/>
              </a:rPr>
              <a:t>simulated1.dat, simulated2.dat</a:t>
            </a:r>
            <a:r>
              <a:rPr lang="en-US" sz="1200" dirty="0" smtClean="0"/>
              <a:t> </a:t>
            </a:r>
            <a:r>
              <a:rPr lang="en-US" sz="1200" dirty="0" smtClean="0">
                <a:sym typeface="Symbol" panose="05050102010706020507" pitchFamily="18" charset="2"/>
              </a:rPr>
              <a:t> result.dat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3191038" y="1614962"/>
            <a:ext cx="78674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191038" y="3336103"/>
            <a:ext cx="78674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6482760" y="1614962"/>
            <a:ext cx="1195962" cy="74801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6482760" y="2362980"/>
            <a:ext cx="1195962" cy="97312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</cp:revision>
  <dcterms:created xsi:type="dcterms:W3CDTF">2019-10-10T05:05:04Z</dcterms:created>
  <dcterms:modified xsi:type="dcterms:W3CDTF">2019-10-10T05:06:32Z</dcterms:modified>
</cp:coreProperties>
</file>